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MOV" ContentType="video/quicktime"/>
  <Default Extension="mp4" ContentType="video/mp4"/>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tags/tag1.xml" ContentType="application/vnd.openxmlformats-officedocument.presentationml.tags+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5.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6.xml" ContentType="application/vnd.openxmlformats-officedocument.theme+xml"/>
  <Override PartName="/ppt/slideLayouts/slideLayout71.xml" ContentType="application/vnd.openxmlformats-officedocument.presentationml.slideLayout+xml"/>
  <Override PartName="/ppt/theme/theme7.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8.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theme/theme9.xml" ContentType="application/vnd.openxmlformats-officedocument.theme+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10.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11.xml" ContentType="application/vnd.openxmlformats-officedocument.theme+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theme/theme12.xml" ContentType="application/vnd.openxmlformats-officedocument.them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theme/theme13.xml" ContentType="application/vnd.openxmlformats-officedocument.them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theme/theme14.xml" ContentType="application/vnd.openxmlformats-officedocument.theme+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theme/theme15.xml" ContentType="application/vnd.openxmlformats-officedocument.theme+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theme/theme16.xml" ContentType="application/vnd.openxmlformats-officedocument.theme+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theme/theme17.xml" ContentType="application/vnd.openxmlformats-officedocument.theme+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theme/theme18.xml" ContentType="application/vnd.openxmlformats-officedocument.theme+xml"/>
  <Override PartName="/ppt/tags/tag62.xml" ContentType="application/vnd.openxmlformats-officedocument.presentationml.tags+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theme/theme19.xml" ContentType="application/vnd.openxmlformats-officedocument.theme+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theme/theme20.xml" ContentType="application/vnd.openxmlformats-officedocument.theme+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theme/theme21.xml" ContentType="application/vnd.openxmlformats-officedocument.theme+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theme/theme22.xml" ContentType="application/vnd.openxmlformats-officedocument.theme+xml"/>
  <Override PartName="/ppt/theme/theme2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1.xml" ContentType="application/vnd.openxmlformats-officedocument.presentationml.notesSlide+xml"/>
  <Override PartName="/ppt/ink/ink1.xml" ContentType="application/inkml+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ink/ink2.xml" ContentType="application/inkml+xml"/>
  <Override PartName="/ppt/ink/ink3.xml" ContentType="application/inkml+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ink/ink4.xml" ContentType="application/inkml+xml"/>
  <Override PartName="/ppt/ink/ink5.xml" ContentType="application/inkml+xml"/>
  <Override PartName="/ppt/ink/ink6.xml" ContentType="application/inkml+xml"/>
  <Override PartName="/ppt/ink/ink7.xml" ContentType="application/inkml+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openxmlformats.org/officeDocument/2006/relationships/custom-properties" Target="docProps/custom.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3"/>
    <p:sldMasterId id="2147483660" r:id="rId4"/>
    <p:sldMasterId id="2147483669" r:id="rId5"/>
    <p:sldMasterId id="2147483684" r:id="rId6"/>
    <p:sldMasterId id="2147483691" r:id="rId7"/>
    <p:sldMasterId id="2147483712" r:id="rId8"/>
    <p:sldMasterId id="2147483726" r:id="rId9"/>
    <p:sldMasterId id="2147483728" r:id="rId10"/>
    <p:sldMasterId id="2147483731" r:id="rId11"/>
    <p:sldMasterId id="2147483745" r:id="rId12"/>
    <p:sldMasterId id="2147483751" r:id="rId13"/>
    <p:sldMasterId id="2147483755" r:id="rId14"/>
    <p:sldMasterId id="2147483778" r:id="rId15"/>
    <p:sldMasterId id="2147483801" r:id="rId16"/>
    <p:sldMasterId id="2147483821" r:id="rId17"/>
    <p:sldMasterId id="2147483839" r:id="rId18"/>
    <p:sldMasterId id="2147483852" r:id="rId19"/>
    <p:sldMasterId id="2147483891" r:id="rId20"/>
    <p:sldMasterId id="2147483907" r:id="rId21"/>
    <p:sldMasterId id="2147483923" r:id="rId22"/>
    <p:sldMasterId id="2147483934" r:id="rId23"/>
    <p:sldMasterId id="2147483972" r:id="rId24"/>
  </p:sldMasterIdLst>
  <p:notesMasterIdLst>
    <p:notesMasterId r:id="rId71"/>
  </p:notesMasterIdLst>
  <p:sldIdLst>
    <p:sldId id="263" r:id="rId25"/>
    <p:sldId id="2147474062" r:id="rId26"/>
    <p:sldId id="2147047836" r:id="rId27"/>
    <p:sldId id="2147047936" r:id="rId28"/>
    <p:sldId id="2147471680" r:id="rId29"/>
    <p:sldId id="2147474061" r:id="rId30"/>
    <p:sldId id="2147474058" r:id="rId31"/>
    <p:sldId id="2147047789" r:id="rId32"/>
    <p:sldId id="2147047756" r:id="rId33"/>
    <p:sldId id="2147047840" r:id="rId34"/>
    <p:sldId id="2147471703" r:id="rId35"/>
    <p:sldId id="2145706464" r:id="rId36"/>
    <p:sldId id="2147474059" r:id="rId37"/>
    <p:sldId id="2145706981" r:id="rId38"/>
    <p:sldId id="260" r:id="rId39"/>
    <p:sldId id="291" r:id="rId40"/>
    <p:sldId id="2147047852" r:id="rId41"/>
    <p:sldId id="2147474043" r:id="rId42"/>
    <p:sldId id="2147474044" r:id="rId43"/>
    <p:sldId id="265" r:id="rId44"/>
    <p:sldId id="2145706873" r:id="rId45"/>
    <p:sldId id="2147374743" r:id="rId46"/>
    <p:sldId id="2147048010" r:id="rId47"/>
    <p:sldId id="2147048011" r:id="rId48"/>
    <p:sldId id="2147047888" r:id="rId49"/>
    <p:sldId id="2147471767" r:id="rId50"/>
    <p:sldId id="5929" r:id="rId51"/>
    <p:sldId id="2147474060" r:id="rId52"/>
    <p:sldId id="327" r:id="rId53"/>
    <p:sldId id="520" r:id="rId54"/>
    <p:sldId id="2145706543" r:id="rId55"/>
    <p:sldId id="280" r:id="rId56"/>
    <p:sldId id="2147471649" r:id="rId57"/>
    <p:sldId id="2147474049" r:id="rId58"/>
    <p:sldId id="2145707945" r:id="rId59"/>
    <p:sldId id="2145707926" r:id="rId60"/>
    <p:sldId id="2147474055" r:id="rId61"/>
    <p:sldId id="2147474056" r:id="rId62"/>
    <p:sldId id="262" r:id="rId63"/>
    <p:sldId id="2147474057" r:id="rId64"/>
    <p:sldId id="2147472324" r:id="rId65"/>
    <p:sldId id="2141412277" r:id="rId66"/>
    <p:sldId id="2147471698" r:id="rId67"/>
    <p:sldId id="2147471729" r:id="rId68"/>
    <p:sldId id="2147471740" r:id="rId69"/>
    <p:sldId id="815" r:id="rId7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15" autoAdjust="0"/>
    <p:restoredTop sz="82228" autoAdjust="0"/>
  </p:normalViewPr>
  <p:slideViewPr>
    <p:cSldViewPr snapToGrid="0">
      <p:cViewPr>
        <p:scale>
          <a:sx n="120" d="100"/>
          <a:sy n="120" d="100"/>
        </p:scale>
        <p:origin x="108" y="-222"/>
      </p:cViewPr>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xml"/><Relationship Id="rId21" Type="http://schemas.openxmlformats.org/officeDocument/2006/relationships/slideMaster" Target="slideMasters/slideMaster19.xml"/><Relationship Id="rId42" Type="http://schemas.openxmlformats.org/officeDocument/2006/relationships/slide" Target="slides/slide18.xml"/><Relationship Id="rId47" Type="http://schemas.openxmlformats.org/officeDocument/2006/relationships/slide" Target="slides/slide23.xml"/><Relationship Id="rId63" Type="http://schemas.openxmlformats.org/officeDocument/2006/relationships/slide" Target="slides/slide39.xml"/><Relationship Id="rId68" Type="http://schemas.openxmlformats.org/officeDocument/2006/relationships/slide" Target="slides/slide44.xml"/><Relationship Id="rId16" Type="http://schemas.openxmlformats.org/officeDocument/2006/relationships/slideMaster" Target="slideMasters/slideMaster14.xml"/><Relationship Id="rId11" Type="http://schemas.openxmlformats.org/officeDocument/2006/relationships/slideMaster" Target="slideMasters/slideMaster9.xml"/><Relationship Id="rId24" Type="http://schemas.openxmlformats.org/officeDocument/2006/relationships/slideMaster" Target="slideMasters/slideMaster22.xml"/><Relationship Id="rId32" Type="http://schemas.openxmlformats.org/officeDocument/2006/relationships/slide" Target="slides/slide8.xml"/><Relationship Id="rId37" Type="http://schemas.openxmlformats.org/officeDocument/2006/relationships/slide" Target="slides/slide13.xml"/><Relationship Id="rId40" Type="http://schemas.openxmlformats.org/officeDocument/2006/relationships/slide" Target="slides/slide16.xml"/><Relationship Id="rId45" Type="http://schemas.openxmlformats.org/officeDocument/2006/relationships/slide" Target="slides/slide21.xml"/><Relationship Id="rId53" Type="http://schemas.openxmlformats.org/officeDocument/2006/relationships/slide" Target="slides/slide29.xml"/><Relationship Id="rId58" Type="http://schemas.openxmlformats.org/officeDocument/2006/relationships/slide" Target="slides/slide34.xml"/><Relationship Id="rId66" Type="http://schemas.openxmlformats.org/officeDocument/2006/relationships/slide" Target="slides/slide42.xml"/><Relationship Id="rId74" Type="http://schemas.openxmlformats.org/officeDocument/2006/relationships/theme" Target="theme/theme1.xml"/><Relationship Id="rId5" Type="http://schemas.openxmlformats.org/officeDocument/2006/relationships/slideMaster" Target="slideMasters/slideMaster3.xml"/><Relationship Id="rId61" Type="http://schemas.openxmlformats.org/officeDocument/2006/relationships/slide" Target="slides/slide37.xml"/><Relationship Id="rId19" Type="http://schemas.openxmlformats.org/officeDocument/2006/relationships/slideMaster" Target="slideMasters/slideMaster17.xml"/><Relationship Id="rId14" Type="http://schemas.openxmlformats.org/officeDocument/2006/relationships/slideMaster" Target="slideMasters/slideMaster12.xml"/><Relationship Id="rId22" Type="http://schemas.openxmlformats.org/officeDocument/2006/relationships/slideMaster" Target="slideMasters/slideMaster20.xml"/><Relationship Id="rId27" Type="http://schemas.openxmlformats.org/officeDocument/2006/relationships/slide" Target="slides/slide3.xml"/><Relationship Id="rId30" Type="http://schemas.openxmlformats.org/officeDocument/2006/relationships/slide" Target="slides/slide6.xml"/><Relationship Id="rId35" Type="http://schemas.openxmlformats.org/officeDocument/2006/relationships/slide" Target="slides/slide11.xml"/><Relationship Id="rId43" Type="http://schemas.openxmlformats.org/officeDocument/2006/relationships/slide" Target="slides/slide19.xml"/><Relationship Id="rId48" Type="http://schemas.openxmlformats.org/officeDocument/2006/relationships/slide" Target="slides/slide24.xml"/><Relationship Id="rId56" Type="http://schemas.openxmlformats.org/officeDocument/2006/relationships/slide" Target="slides/slide32.xml"/><Relationship Id="rId64" Type="http://schemas.openxmlformats.org/officeDocument/2006/relationships/slide" Target="slides/slide40.xml"/><Relationship Id="rId69" Type="http://schemas.openxmlformats.org/officeDocument/2006/relationships/slide" Target="slides/slide45.xml"/><Relationship Id="rId77" Type="http://schemas.openxmlformats.org/officeDocument/2006/relationships/customXml" Target="../customXml/item3.xml"/><Relationship Id="rId8" Type="http://schemas.openxmlformats.org/officeDocument/2006/relationships/slideMaster" Target="slideMasters/slideMaster6.xml"/><Relationship Id="rId51" Type="http://schemas.openxmlformats.org/officeDocument/2006/relationships/slide" Target="slides/slide27.xml"/><Relationship Id="rId72" Type="http://schemas.openxmlformats.org/officeDocument/2006/relationships/presProps" Target="presProps.xml"/><Relationship Id="rId3" Type="http://schemas.openxmlformats.org/officeDocument/2006/relationships/slideMaster" Target="slideMasters/slideMaster1.xml"/><Relationship Id="rId12" Type="http://schemas.openxmlformats.org/officeDocument/2006/relationships/slideMaster" Target="slideMasters/slideMaster10.xml"/><Relationship Id="rId17" Type="http://schemas.openxmlformats.org/officeDocument/2006/relationships/slideMaster" Target="slideMasters/slideMaster15.xml"/><Relationship Id="rId25" Type="http://schemas.openxmlformats.org/officeDocument/2006/relationships/slide" Target="slides/slide1.xml"/><Relationship Id="rId33" Type="http://schemas.openxmlformats.org/officeDocument/2006/relationships/slide" Target="slides/slide9.xml"/><Relationship Id="rId38" Type="http://schemas.openxmlformats.org/officeDocument/2006/relationships/slide" Target="slides/slide14.xml"/><Relationship Id="rId46" Type="http://schemas.openxmlformats.org/officeDocument/2006/relationships/slide" Target="slides/slide22.xml"/><Relationship Id="rId59" Type="http://schemas.openxmlformats.org/officeDocument/2006/relationships/slide" Target="slides/slide35.xml"/><Relationship Id="rId67" Type="http://schemas.openxmlformats.org/officeDocument/2006/relationships/slide" Target="slides/slide43.xml"/><Relationship Id="rId20" Type="http://schemas.openxmlformats.org/officeDocument/2006/relationships/slideMaster" Target="slideMasters/slideMaster18.xml"/><Relationship Id="rId41" Type="http://schemas.openxmlformats.org/officeDocument/2006/relationships/slide" Target="slides/slide17.xml"/><Relationship Id="rId54" Type="http://schemas.openxmlformats.org/officeDocument/2006/relationships/slide" Target="slides/slide30.xml"/><Relationship Id="rId62" Type="http://schemas.openxmlformats.org/officeDocument/2006/relationships/slide" Target="slides/slide38.xml"/><Relationship Id="rId70" Type="http://schemas.openxmlformats.org/officeDocument/2006/relationships/slide" Target="slides/slide46.xml"/><Relationship Id="rId75"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4.xml"/><Relationship Id="rId15" Type="http://schemas.openxmlformats.org/officeDocument/2006/relationships/slideMaster" Target="slideMasters/slideMaster13.xml"/><Relationship Id="rId23" Type="http://schemas.openxmlformats.org/officeDocument/2006/relationships/slideMaster" Target="slideMasters/slideMaster21.xml"/><Relationship Id="rId28" Type="http://schemas.openxmlformats.org/officeDocument/2006/relationships/slide" Target="slides/slide4.xml"/><Relationship Id="rId36" Type="http://schemas.openxmlformats.org/officeDocument/2006/relationships/slide" Target="slides/slide12.xml"/><Relationship Id="rId49" Type="http://schemas.openxmlformats.org/officeDocument/2006/relationships/slide" Target="slides/slide25.xml"/><Relationship Id="rId57" Type="http://schemas.openxmlformats.org/officeDocument/2006/relationships/slide" Target="slides/slide33.xml"/><Relationship Id="rId10" Type="http://schemas.openxmlformats.org/officeDocument/2006/relationships/slideMaster" Target="slideMasters/slideMaster8.xml"/><Relationship Id="rId31" Type="http://schemas.openxmlformats.org/officeDocument/2006/relationships/slide" Target="slides/slide7.xml"/><Relationship Id="rId44" Type="http://schemas.openxmlformats.org/officeDocument/2006/relationships/slide" Target="slides/slide20.xml"/><Relationship Id="rId52" Type="http://schemas.openxmlformats.org/officeDocument/2006/relationships/slide" Target="slides/slide28.xml"/><Relationship Id="rId60" Type="http://schemas.openxmlformats.org/officeDocument/2006/relationships/slide" Target="slides/slide36.xml"/><Relationship Id="rId65" Type="http://schemas.openxmlformats.org/officeDocument/2006/relationships/slide" Target="slides/slide41.xml"/><Relationship Id="rId73" Type="http://schemas.openxmlformats.org/officeDocument/2006/relationships/viewProps" Target="viewProps.xml"/><Relationship Id="rId4" Type="http://schemas.openxmlformats.org/officeDocument/2006/relationships/slideMaster" Target="slideMasters/slideMaster2.xml"/><Relationship Id="rId9" Type="http://schemas.openxmlformats.org/officeDocument/2006/relationships/slideMaster" Target="slideMasters/slideMaster7.xml"/><Relationship Id="rId13" Type="http://schemas.openxmlformats.org/officeDocument/2006/relationships/slideMaster" Target="slideMasters/slideMaster11.xml"/><Relationship Id="rId18" Type="http://schemas.openxmlformats.org/officeDocument/2006/relationships/slideMaster" Target="slideMasters/slideMaster16.xml"/><Relationship Id="rId39" Type="http://schemas.openxmlformats.org/officeDocument/2006/relationships/slide" Target="slides/slide15.xml"/><Relationship Id="rId34" Type="http://schemas.openxmlformats.org/officeDocument/2006/relationships/slide" Target="slides/slide10.xml"/><Relationship Id="rId50" Type="http://schemas.openxmlformats.org/officeDocument/2006/relationships/slide" Target="slides/slide26.xml"/><Relationship Id="rId55" Type="http://schemas.openxmlformats.org/officeDocument/2006/relationships/slide" Target="slides/slide31.xml"/><Relationship Id="rId76" Type="http://schemas.microsoft.com/office/2016/11/relationships/changesInfo" Target="changesInfos/changesInfo1.xml"/><Relationship Id="rId7" Type="http://schemas.openxmlformats.org/officeDocument/2006/relationships/slideMaster" Target="slideMasters/slideMaster5.xml"/><Relationship Id="rId71" Type="http://schemas.openxmlformats.org/officeDocument/2006/relationships/notesMaster" Target="notesMasters/notesMaster1.xml"/><Relationship Id="rId2" Type="http://schemas.openxmlformats.org/officeDocument/2006/relationships/customXml" Target="../customXml/item2.xml"/><Relationship Id="rId29"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erurkar, Mukul (NIH/NHGRI) [E]" userId="be8bdb26-adc5-400f-b2bf-755e98b0bb78" providerId="ADAL" clId="{EA015F8F-DC91-4CC2-9F9B-14E4BC877A1D}"/>
    <pc:docChg chg="undo custSel modSld">
      <pc:chgData name="Nerurkar, Mukul (NIH/NHGRI) [E]" userId="be8bdb26-adc5-400f-b2bf-755e98b0bb78" providerId="ADAL" clId="{EA015F8F-DC91-4CC2-9F9B-14E4BC877A1D}" dt="2024-02-19T14:45:54.831" v="412" actId="13244"/>
      <pc:docMkLst>
        <pc:docMk/>
      </pc:docMkLst>
      <pc:sldChg chg="modSp mod">
        <pc:chgData name="Nerurkar, Mukul (NIH/NHGRI) [E]" userId="be8bdb26-adc5-400f-b2bf-755e98b0bb78" providerId="ADAL" clId="{EA015F8F-DC91-4CC2-9F9B-14E4BC877A1D}" dt="2024-02-19T14:36:38.305" v="147" actId="962"/>
        <pc:sldMkLst>
          <pc:docMk/>
          <pc:sldMk cId="322191752" sldId="263"/>
        </pc:sldMkLst>
        <pc:picChg chg="mod">
          <ac:chgData name="Nerurkar, Mukul (NIH/NHGRI) [E]" userId="be8bdb26-adc5-400f-b2bf-755e98b0bb78" providerId="ADAL" clId="{EA015F8F-DC91-4CC2-9F9B-14E4BC877A1D}" dt="2024-02-19T14:32:28.163" v="17" actId="962"/>
          <ac:picMkLst>
            <pc:docMk/>
            <pc:sldMk cId="322191752" sldId="263"/>
            <ac:picMk id="7" creationId="{4830B185-6EA2-2FA5-A03F-DCA2D7BB3F43}"/>
          </ac:picMkLst>
        </pc:picChg>
        <pc:picChg chg="mod">
          <ac:chgData name="Nerurkar, Mukul (NIH/NHGRI) [E]" userId="be8bdb26-adc5-400f-b2bf-755e98b0bb78" providerId="ADAL" clId="{EA015F8F-DC91-4CC2-9F9B-14E4BC877A1D}" dt="2024-02-19T14:36:21.612" v="87" actId="962"/>
          <ac:picMkLst>
            <pc:docMk/>
            <pc:sldMk cId="322191752" sldId="263"/>
            <ac:picMk id="8" creationId="{0F18B032-370C-2964-6CEF-D43EEAF88318}"/>
          </ac:picMkLst>
        </pc:picChg>
        <pc:picChg chg="mod">
          <ac:chgData name="Nerurkar, Mukul (NIH/NHGRI) [E]" userId="be8bdb26-adc5-400f-b2bf-755e98b0bb78" providerId="ADAL" clId="{EA015F8F-DC91-4CC2-9F9B-14E4BC877A1D}" dt="2024-02-19T14:36:38.305" v="147" actId="962"/>
          <ac:picMkLst>
            <pc:docMk/>
            <pc:sldMk cId="322191752" sldId="263"/>
            <ac:picMk id="10" creationId="{73B61EDB-E11C-BD73-65AB-FDEDB143C100}"/>
          </ac:picMkLst>
        </pc:picChg>
      </pc:sldChg>
      <pc:sldChg chg="modSp mod">
        <pc:chgData name="Nerurkar, Mukul (NIH/NHGRI) [E]" userId="be8bdb26-adc5-400f-b2bf-755e98b0bb78" providerId="ADAL" clId="{EA015F8F-DC91-4CC2-9F9B-14E4BC877A1D}" dt="2024-02-19T14:45:54.831" v="412" actId="13244"/>
        <pc:sldMkLst>
          <pc:docMk/>
          <pc:sldMk cId="1170968925" sldId="2147471680"/>
        </pc:sldMkLst>
        <pc:spChg chg="mod">
          <ac:chgData name="Nerurkar, Mukul (NIH/NHGRI) [E]" userId="be8bdb26-adc5-400f-b2bf-755e98b0bb78" providerId="ADAL" clId="{EA015F8F-DC91-4CC2-9F9B-14E4BC877A1D}" dt="2024-02-19T14:45:53.542" v="409" actId="962"/>
          <ac:spMkLst>
            <pc:docMk/>
            <pc:sldMk cId="1170968925" sldId="2147471680"/>
            <ac:spMk id="4" creationId="{58249A7A-00B3-A622-F8DF-9C7DB4814794}"/>
          </ac:spMkLst>
        </pc:spChg>
        <pc:spChg chg="ord">
          <ac:chgData name="Nerurkar, Mukul (NIH/NHGRI) [E]" userId="be8bdb26-adc5-400f-b2bf-755e98b0bb78" providerId="ADAL" clId="{EA015F8F-DC91-4CC2-9F9B-14E4BC877A1D}" dt="2024-02-19T14:45:54.831" v="412" actId="13244"/>
          <ac:spMkLst>
            <pc:docMk/>
            <pc:sldMk cId="1170968925" sldId="2147471680"/>
            <ac:spMk id="9" creationId="{2E4434E1-49BC-0834-8941-9EB4029825E7}"/>
          </ac:spMkLst>
        </pc:spChg>
        <pc:spChg chg="mod">
          <ac:chgData name="Nerurkar, Mukul (NIH/NHGRI) [E]" userId="be8bdb26-adc5-400f-b2bf-755e98b0bb78" providerId="ADAL" clId="{EA015F8F-DC91-4CC2-9F9B-14E4BC877A1D}" dt="2024-02-19T14:45:52.543" v="407" actId="962"/>
          <ac:spMkLst>
            <pc:docMk/>
            <pc:sldMk cId="1170968925" sldId="2147471680"/>
            <ac:spMk id="10" creationId="{C171F6BB-5DBE-B7D7-0B14-EB5DC9C482B6}"/>
          </ac:spMkLst>
        </pc:spChg>
        <pc:spChg chg="mod">
          <ac:chgData name="Nerurkar, Mukul (NIH/NHGRI) [E]" userId="be8bdb26-adc5-400f-b2bf-755e98b0bb78" providerId="ADAL" clId="{EA015F8F-DC91-4CC2-9F9B-14E4BC877A1D}" dt="2024-02-19T14:45:54.368" v="411" actId="962"/>
          <ac:spMkLst>
            <pc:docMk/>
            <pc:sldMk cId="1170968925" sldId="2147471680"/>
            <ac:spMk id="18" creationId="{F30C9D50-607F-AD60-26B5-54663076647B}"/>
          </ac:spMkLst>
        </pc:spChg>
        <pc:grpChg chg="mod">
          <ac:chgData name="Nerurkar, Mukul (NIH/NHGRI) [E]" userId="be8bdb26-adc5-400f-b2bf-755e98b0bb78" providerId="ADAL" clId="{EA015F8F-DC91-4CC2-9F9B-14E4BC877A1D}" dt="2024-02-19T14:37:59.441" v="388" actId="962"/>
          <ac:grpSpMkLst>
            <pc:docMk/>
            <pc:sldMk cId="1170968925" sldId="2147471680"/>
            <ac:grpSpMk id="3" creationId="{E5A3A894-A821-2F5E-231B-F29B14CD3133}"/>
          </ac:grpSpMkLst>
        </pc:grpChg>
        <pc:picChg chg="mod">
          <ac:chgData name="Nerurkar, Mukul (NIH/NHGRI) [E]" userId="be8bdb26-adc5-400f-b2bf-755e98b0bb78" providerId="ADAL" clId="{EA015F8F-DC91-4CC2-9F9B-14E4BC877A1D}" dt="2024-02-19T14:45:04.966" v="398" actId="962"/>
          <ac:picMkLst>
            <pc:docMk/>
            <pc:sldMk cId="1170968925" sldId="2147471680"/>
            <ac:picMk id="5" creationId="{C5A980C5-F1B1-8565-3E92-31293FECA619}"/>
          </ac:picMkLst>
        </pc:picChg>
      </pc:sldChg>
      <pc:sldChg chg="modSp mod">
        <pc:chgData name="Nerurkar, Mukul (NIH/NHGRI) [E]" userId="be8bdb26-adc5-400f-b2bf-755e98b0bb78" providerId="ADAL" clId="{EA015F8F-DC91-4CC2-9F9B-14E4BC877A1D}" dt="2024-02-19T14:37:18.621" v="367" actId="962"/>
        <pc:sldMkLst>
          <pc:docMk/>
          <pc:sldMk cId="878441425" sldId="2147474062"/>
        </pc:sldMkLst>
        <pc:picChg chg="mod">
          <ac:chgData name="Nerurkar, Mukul (NIH/NHGRI) [E]" userId="be8bdb26-adc5-400f-b2bf-755e98b0bb78" providerId="ADAL" clId="{EA015F8F-DC91-4CC2-9F9B-14E4BC877A1D}" dt="2024-02-19T14:37:18.621" v="367" actId="962"/>
          <ac:picMkLst>
            <pc:docMk/>
            <pc:sldMk cId="878441425" sldId="2147474062"/>
            <ac:picMk id="3" creationId="{0E225A10-C5BD-DD9A-EB09-19D0678AA8D3}"/>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7D938EA-4E9E-4D95-A516-E1DC9F571673}" type="doc">
      <dgm:prSet loTypeId="urn:microsoft.com/office/officeart/2005/8/layout/hProcess9" loCatId="process" qsTypeId="urn:microsoft.com/office/officeart/2005/8/quickstyle/simple1" qsCatId="simple" csTypeId="urn:microsoft.com/office/officeart/2005/8/colors/accent1_2" csCatId="accent1" phldr="1"/>
      <dgm:spPr/>
    </dgm:pt>
    <dgm:pt modelId="{8DAEB397-9D6D-462B-8BA4-A71971C12F0E}">
      <dgm:prSet phldrT="[Text]"/>
      <dgm:spPr/>
      <dgm:t>
        <a:bodyPr/>
        <a:lstStyle/>
        <a:p>
          <a:r>
            <a:rPr lang="en-US" dirty="0"/>
            <a:t>Technology Development</a:t>
          </a:r>
        </a:p>
      </dgm:t>
    </dgm:pt>
    <dgm:pt modelId="{96AC7DC3-9581-46E1-ABB3-FE84F95F2270}" type="parTrans" cxnId="{98EA4B79-03CE-427E-AD68-E8C0F835DBEB}">
      <dgm:prSet/>
      <dgm:spPr/>
      <dgm:t>
        <a:bodyPr/>
        <a:lstStyle/>
        <a:p>
          <a:endParaRPr lang="en-US"/>
        </a:p>
      </dgm:t>
    </dgm:pt>
    <dgm:pt modelId="{6FCC145D-91B0-4212-A6C8-F25185B29C4A}" type="sibTrans" cxnId="{98EA4B79-03CE-427E-AD68-E8C0F835DBEB}">
      <dgm:prSet/>
      <dgm:spPr/>
      <dgm:t>
        <a:bodyPr/>
        <a:lstStyle/>
        <a:p>
          <a:endParaRPr lang="en-US"/>
        </a:p>
      </dgm:t>
    </dgm:pt>
    <dgm:pt modelId="{51258168-FF47-4A71-AFA2-34217AA6AAB0}">
      <dgm:prSet phldrT="[Text]"/>
      <dgm:spPr/>
      <dgm:t>
        <a:bodyPr/>
        <a:lstStyle/>
        <a:p>
          <a:r>
            <a:rPr lang="en-US" dirty="0"/>
            <a:t>Pre-clinical, IND-Enabling Studies</a:t>
          </a:r>
        </a:p>
      </dgm:t>
    </dgm:pt>
    <dgm:pt modelId="{60A117D5-DC30-4D50-B208-8F1FF29AACFB}" type="parTrans" cxnId="{AC4A79CF-E3A2-4BB9-B994-DFFA3E168B27}">
      <dgm:prSet/>
      <dgm:spPr/>
      <dgm:t>
        <a:bodyPr/>
        <a:lstStyle/>
        <a:p>
          <a:endParaRPr lang="en-US"/>
        </a:p>
      </dgm:t>
    </dgm:pt>
    <dgm:pt modelId="{EC8BCEA5-24EA-45EB-B290-6A407D9B9507}" type="sibTrans" cxnId="{AC4A79CF-E3A2-4BB9-B994-DFFA3E168B27}">
      <dgm:prSet/>
      <dgm:spPr/>
      <dgm:t>
        <a:bodyPr/>
        <a:lstStyle/>
        <a:p>
          <a:endParaRPr lang="en-US"/>
        </a:p>
      </dgm:t>
    </dgm:pt>
    <dgm:pt modelId="{3CA2DBDA-C823-495B-9365-D9BC94AA17ED}">
      <dgm:prSet phldrT="[Text]"/>
      <dgm:spPr/>
      <dgm:t>
        <a:bodyPr/>
        <a:lstStyle/>
        <a:p>
          <a:r>
            <a:rPr lang="en-US" dirty="0"/>
            <a:t>Clinical Trials</a:t>
          </a:r>
        </a:p>
      </dgm:t>
    </dgm:pt>
    <dgm:pt modelId="{80068FCD-A6B1-40AE-A6F0-90A7AB8E57E0}" type="parTrans" cxnId="{AE7E0198-933D-4C17-9090-F3047203FE58}">
      <dgm:prSet/>
      <dgm:spPr/>
      <dgm:t>
        <a:bodyPr/>
        <a:lstStyle/>
        <a:p>
          <a:endParaRPr lang="en-US"/>
        </a:p>
      </dgm:t>
    </dgm:pt>
    <dgm:pt modelId="{AC948A42-8E85-4EF0-995A-3939695FCF81}" type="sibTrans" cxnId="{AE7E0198-933D-4C17-9090-F3047203FE58}">
      <dgm:prSet/>
      <dgm:spPr/>
      <dgm:t>
        <a:bodyPr/>
        <a:lstStyle/>
        <a:p>
          <a:endParaRPr lang="en-US"/>
        </a:p>
      </dgm:t>
    </dgm:pt>
    <dgm:pt modelId="{28457C67-E6D8-4958-84F7-CE64FD8F482A}" type="pres">
      <dgm:prSet presAssocID="{57D938EA-4E9E-4D95-A516-E1DC9F571673}" presName="CompostProcess" presStyleCnt="0">
        <dgm:presLayoutVars>
          <dgm:dir/>
          <dgm:resizeHandles val="exact"/>
        </dgm:presLayoutVars>
      </dgm:prSet>
      <dgm:spPr/>
    </dgm:pt>
    <dgm:pt modelId="{16FCD9DB-E353-4A30-A876-1BA5BADD2198}" type="pres">
      <dgm:prSet presAssocID="{57D938EA-4E9E-4D95-A516-E1DC9F571673}" presName="arrow" presStyleLbl="bgShp" presStyleIdx="0" presStyleCnt="1" custLinFactNeighborX="-1674" custLinFactNeighborY="9520"/>
      <dgm:spPr/>
    </dgm:pt>
    <dgm:pt modelId="{8ADBFE19-AC6F-4223-A7E9-F9B58B3E9091}" type="pres">
      <dgm:prSet presAssocID="{57D938EA-4E9E-4D95-A516-E1DC9F571673}" presName="linearProcess" presStyleCnt="0"/>
      <dgm:spPr/>
    </dgm:pt>
    <dgm:pt modelId="{74C9BA1C-BDDA-4A61-BF40-8B4EA15D426C}" type="pres">
      <dgm:prSet presAssocID="{8DAEB397-9D6D-462B-8BA4-A71971C12F0E}" presName="textNode" presStyleLbl="node1" presStyleIdx="0" presStyleCnt="3">
        <dgm:presLayoutVars>
          <dgm:bulletEnabled val="1"/>
        </dgm:presLayoutVars>
      </dgm:prSet>
      <dgm:spPr/>
    </dgm:pt>
    <dgm:pt modelId="{CDA0539C-FBA5-4943-9725-2DB063771001}" type="pres">
      <dgm:prSet presAssocID="{6FCC145D-91B0-4212-A6C8-F25185B29C4A}" presName="sibTrans" presStyleCnt="0"/>
      <dgm:spPr/>
    </dgm:pt>
    <dgm:pt modelId="{DD84280C-C7B7-489A-958F-32987CE04273}" type="pres">
      <dgm:prSet presAssocID="{51258168-FF47-4A71-AFA2-34217AA6AAB0}" presName="textNode" presStyleLbl="node1" presStyleIdx="1" presStyleCnt="3">
        <dgm:presLayoutVars>
          <dgm:bulletEnabled val="1"/>
        </dgm:presLayoutVars>
      </dgm:prSet>
      <dgm:spPr/>
    </dgm:pt>
    <dgm:pt modelId="{F2EC6D0C-2D6E-425A-8BC4-3F06149AE8A1}" type="pres">
      <dgm:prSet presAssocID="{EC8BCEA5-24EA-45EB-B290-6A407D9B9507}" presName="sibTrans" presStyleCnt="0"/>
      <dgm:spPr/>
    </dgm:pt>
    <dgm:pt modelId="{CFF168F6-B699-4B3C-A905-858BF2641FC9}" type="pres">
      <dgm:prSet presAssocID="{3CA2DBDA-C823-495B-9365-D9BC94AA17ED}" presName="textNode" presStyleLbl="node1" presStyleIdx="2" presStyleCnt="3">
        <dgm:presLayoutVars>
          <dgm:bulletEnabled val="1"/>
        </dgm:presLayoutVars>
      </dgm:prSet>
      <dgm:spPr/>
    </dgm:pt>
  </dgm:ptLst>
  <dgm:cxnLst>
    <dgm:cxn modelId="{92955318-DC00-4447-BDCF-7FD1B40E6A47}" type="presOf" srcId="{51258168-FF47-4A71-AFA2-34217AA6AAB0}" destId="{DD84280C-C7B7-489A-958F-32987CE04273}" srcOrd="0" destOrd="0" presId="urn:microsoft.com/office/officeart/2005/8/layout/hProcess9"/>
    <dgm:cxn modelId="{4C17A021-3DFF-44C5-960C-3E1C2BC47D0F}" type="presOf" srcId="{57D938EA-4E9E-4D95-A516-E1DC9F571673}" destId="{28457C67-E6D8-4958-84F7-CE64FD8F482A}" srcOrd="0" destOrd="0" presId="urn:microsoft.com/office/officeart/2005/8/layout/hProcess9"/>
    <dgm:cxn modelId="{98EA4B79-03CE-427E-AD68-E8C0F835DBEB}" srcId="{57D938EA-4E9E-4D95-A516-E1DC9F571673}" destId="{8DAEB397-9D6D-462B-8BA4-A71971C12F0E}" srcOrd="0" destOrd="0" parTransId="{96AC7DC3-9581-46E1-ABB3-FE84F95F2270}" sibTransId="{6FCC145D-91B0-4212-A6C8-F25185B29C4A}"/>
    <dgm:cxn modelId="{422BB28F-5124-4C29-96FF-6A59A7987155}" type="presOf" srcId="{3CA2DBDA-C823-495B-9365-D9BC94AA17ED}" destId="{CFF168F6-B699-4B3C-A905-858BF2641FC9}" srcOrd="0" destOrd="0" presId="urn:microsoft.com/office/officeart/2005/8/layout/hProcess9"/>
    <dgm:cxn modelId="{AE7E0198-933D-4C17-9090-F3047203FE58}" srcId="{57D938EA-4E9E-4D95-A516-E1DC9F571673}" destId="{3CA2DBDA-C823-495B-9365-D9BC94AA17ED}" srcOrd="2" destOrd="0" parTransId="{80068FCD-A6B1-40AE-A6F0-90A7AB8E57E0}" sibTransId="{AC948A42-8E85-4EF0-995A-3939695FCF81}"/>
    <dgm:cxn modelId="{AF7326C6-4455-4136-BF46-DF45C733221A}" type="presOf" srcId="{8DAEB397-9D6D-462B-8BA4-A71971C12F0E}" destId="{74C9BA1C-BDDA-4A61-BF40-8B4EA15D426C}" srcOrd="0" destOrd="0" presId="urn:microsoft.com/office/officeart/2005/8/layout/hProcess9"/>
    <dgm:cxn modelId="{AC4A79CF-E3A2-4BB9-B994-DFFA3E168B27}" srcId="{57D938EA-4E9E-4D95-A516-E1DC9F571673}" destId="{51258168-FF47-4A71-AFA2-34217AA6AAB0}" srcOrd="1" destOrd="0" parTransId="{60A117D5-DC30-4D50-B208-8F1FF29AACFB}" sibTransId="{EC8BCEA5-24EA-45EB-B290-6A407D9B9507}"/>
    <dgm:cxn modelId="{18B8E819-A5A7-4715-A7BB-89AE96F1680D}" type="presParOf" srcId="{28457C67-E6D8-4958-84F7-CE64FD8F482A}" destId="{16FCD9DB-E353-4A30-A876-1BA5BADD2198}" srcOrd="0" destOrd="0" presId="urn:microsoft.com/office/officeart/2005/8/layout/hProcess9"/>
    <dgm:cxn modelId="{609BC5FF-698B-41D5-A1FA-1299382FF5C8}" type="presParOf" srcId="{28457C67-E6D8-4958-84F7-CE64FD8F482A}" destId="{8ADBFE19-AC6F-4223-A7E9-F9B58B3E9091}" srcOrd="1" destOrd="0" presId="urn:microsoft.com/office/officeart/2005/8/layout/hProcess9"/>
    <dgm:cxn modelId="{D0BBBC05-7652-4542-A0CC-59F8031417BE}" type="presParOf" srcId="{8ADBFE19-AC6F-4223-A7E9-F9B58B3E9091}" destId="{74C9BA1C-BDDA-4A61-BF40-8B4EA15D426C}" srcOrd="0" destOrd="0" presId="urn:microsoft.com/office/officeart/2005/8/layout/hProcess9"/>
    <dgm:cxn modelId="{2117C5CA-9FE1-44E1-9F1E-8471041A017C}" type="presParOf" srcId="{8ADBFE19-AC6F-4223-A7E9-F9B58B3E9091}" destId="{CDA0539C-FBA5-4943-9725-2DB063771001}" srcOrd="1" destOrd="0" presId="urn:microsoft.com/office/officeart/2005/8/layout/hProcess9"/>
    <dgm:cxn modelId="{0BCF916E-3A58-4354-825E-F29673120633}" type="presParOf" srcId="{8ADBFE19-AC6F-4223-A7E9-F9B58B3E9091}" destId="{DD84280C-C7B7-489A-958F-32987CE04273}" srcOrd="2" destOrd="0" presId="urn:microsoft.com/office/officeart/2005/8/layout/hProcess9"/>
    <dgm:cxn modelId="{1E5A0670-E770-4BA1-9C74-6DC4B425F82C}" type="presParOf" srcId="{8ADBFE19-AC6F-4223-A7E9-F9B58B3E9091}" destId="{F2EC6D0C-2D6E-425A-8BC4-3F06149AE8A1}" srcOrd="3" destOrd="0" presId="urn:microsoft.com/office/officeart/2005/8/layout/hProcess9"/>
    <dgm:cxn modelId="{E5ADC9ED-BD90-4034-BE60-FDF40540F5B0}" type="presParOf" srcId="{8ADBFE19-AC6F-4223-A7E9-F9B58B3E9091}" destId="{CFF168F6-B699-4B3C-A905-858BF2641FC9}"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CE791FA-0F08-4AA5-860F-008C5944C23D}" type="doc">
      <dgm:prSet loTypeId="urn:microsoft.com/office/officeart/2005/8/layout/radial6" loCatId="cycle" qsTypeId="urn:microsoft.com/office/officeart/2005/8/quickstyle/simple1" qsCatId="simple" csTypeId="urn:microsoft.com/office/officeart/2005/8/colors/colorful1" csCatId="colorful" phldr="1"/>
      <dgm:spPr/>
      <dgm:t>
        <a:bodyPr/>
        <a:lstStyle/>
        <a:p>
          <a:endParaRPr lang="en-US"/>
        </a:p>
      </dgm:t>
    </dgm:pt>
    <dgm:pt modelId="{0C942CAC-F7B7-49A8-A1B8-3E3B4647D51E}">
      <dgm:prSet phldrT="[Text]" custT="1"/>
      <dgm:spPr>
        <a:solidFill>
          <a:srgbClr val="AD3141"/>
        </a:solidFill>
        <a:scene3d>
          <a:camera prst="orthographicFront"/>
          <a:lightRig rig="threePt" dir="t"/>
        </a:scene3d>
        <a:sp3d>
          <a:bevelT/>
        </a:sp3d>
      </dgm:spPr>
      <dgm:t>
        <a:bodyPr/>
        <a:lstStyle/>
        <a:p>
          <a:r>
            <a:rPr lang="en-US" sz="200"/>
            <a:t>SDOH</a:t>
          </a:r>
          <a:endParaRPr lang="en-US" sz="200" dirty="0"/>
        </a:p>
      </dgm:t>
    </dgm:pt>
    <dgm:pt modelId="{EDA4E618-4FB3-4CAE-B8FB-FA4E604658D0}" type="parTrans" cxnId="{13C6178B-3BD7-4321-B99C-AFAFAE153CAE}">
      <dgm:prSet/>
      <dgm:spPr/>
      <dgm:t>
        <a:bodyPr/>
        <a:lstStyle/>
        <a:p>
          <a:endParaRPr lang="en-US" sz="200"/>
        </a:p>
      </dgm:t>
    </dgm:pt>
    <dgm:pt modelId="{823EA640-CCC4-4ACB-A668-1A4F6278BAD3}" type="sibTrans" cxnId="{13C6178B-3BD7-4321-B99C-AFAFAE153CAE}">
      <dgm:prSet/>
      <dgm:spPr/>
      <dgm:t>
        <a:bodyPr/>
        <a:lstStyle/>
        <a:p>
          <a:endParaRPr lang="en-US" sz="200"/>
        </a:p>
      </dgm:t>
    </dgm:pt>
    <dgm:pt modelId="{B5C1816E-59A1-4919-B868-FFDA85E02AA3}">
      <dgm:prSet phldrT="[Text]" custT="1"/>
      <dgm:spPr>
        <a:solidFill>
          <a:srgbClr val="242453"/>
        </a:solidFill>
        <a:scene3d>
          <a:camera prst="orthographicFront"/>
          <a:lightRig rig="threePt" dir="t"/>
        </a:scene3d>
        <a:sp3d>
          <a:bevelT/>
        </a:sp3d>
      </dgm:spPr>
      <dgm:t>
        <a:bodyPr/>
        <a:lstStyle/>
        <a:p>
          <a:r>
            <a:rPr lang="en-US" sz="200"/>
            <a:t>Economic Stability</a:t>
          </a:r>
          <a:endParaRPr lang="en-US" sz="200" dirty="0"/>
        </a:p>
      </dgm:t>
    </dgm:pt>
    <dgm:pt modelId="{F664DA63-4C3C-40AC-B331-61084A0E8EDF}" type="parTrans" cxnId="{8D052D85-357F-46A7-96C7-F17039245E8A}">
      <dgm:prSet/>
      <dgm:spPr/>
      <dgm:t>
        <a:bodyPr/>
        <a:lstStyle/>
        <a:p>
          <a:endParaRPr lang="en-US" sz="200"/>
        </a:p>
      </dgm:t>
    </dgm:pt>
    <dgm:pt modelId="{72D65B9A-6CFC-41ED-9F59-B6E900AF2AB8}" type="sibTrans" cxnId="{8D052D85-357F-46A7-96C7-F17039245E8A}">
      <dgm:prSet/>
      <dgm:spPr>
        <a:scene3d>
          <a:camera prst="orthographicFront"/>
          <a:lightRig rig="threePt" dir="t"/>
        </a:scene3d>
        <a:sp3d>
          <a:bevelT/>
        </a:sp3d>
      </dgm:spPr>
      <dgm:t>
        <a:bodyPr/>
        <a:lstStyle/>
        <a:p>
          <a:endParaRPr lang="en-US" sz="200"/>
        </a:p>
      </dgm:t>
    </dgm:pt>
    <dgm:pt modelId="{21F6C867-9818-4DC0-99B1-83E70CD036FE}">
      <dgm:prSet phldrT="[Text]" custT="1"/>
      <dgm:spPr>
        <a:solidFill>
          <a:srgbClr val="5D2F68"/>
        </a:solidFill>
        <a:scene3d>
          <a:camera prst="orthographicFront"/>
          <a:lightRig rig="threePt" dir="t"/>
        </a:scene3d>
        <a:sp3d>
          <a:bevelT/>
        </a:sp3d>
      </dgm:spPr>
      <dgm:t>
        <a:bodyPr/>
        <a:lstStyle/>
        <a:p>
          <a:r>
            <a:rPr lang="en-US" sz="200"/>
            <a:t>Physical Environment</a:t>
          </a:r>
          <a:endParaRPr lang="en-US" sz="200" dirty="0"/>
        </a:p>
      </dgm:t>
    </dgm:pt>
    <dgm:pt modelId="{808A914E-0F01-4E79-8F4E-3E35828F6B11}" type="parTrans" cxnId="{5DD459EB-BCFF-418D-8345-D360EFF1280B}">
      <dgm:prSet/>
      <dgm:spPr/>
      <dgm:t>
        <a:bodyPr/>
        <a:lstStyle/>
        <a:p>
          <a:endParaRPr lang="en-US" sz="200"/>
        </a:p>
      </dgm:t>
    </dgm:pt>
    <dgm:pt modelId="{AC97B916-61E7-42F4-A378-39FC5C541216}" type="sibTrans" cxnId="{5DD459EB-BCFF-418D-8345-D360EFF1280B}">
      <dgm:prSet/>
      <dgm:spPr>
        <a:scene3d>
          <a:camera prst="orthographicFront"/>
          <a:lightRig rig="threePt" dir="t"/>
        </a:scene3d>
        <a:sp3d>
          <a:bevelT/>
        </a:sp3d>
      </dgm:spPr>
      <dgm:t>
        <a:bodyPr/>
        <a:lstStyle/>
        <a:p>
          <a:endParaRPr lang="en-US" sz="200"/>
        </a:p>
      </dgm:t>
    </dgm:pt>
    <dgm:pt modelId="{561E928E-B094-4968-A56C-3B4797D94B1E}">
      <dgm:prSet phldrT="[Text]" custT="1"/>
      <dgm:spPr>
        <a:solidFill>
          <a:srgbClr val="1B4D6C"/>
        </a:solidFill>
        <a:scene3d>
          <a:camera prst="orthographicFront"/>
          <a:lightRig rig="threePt" dir="t"/>
        </a:scene3d>
        <a:sp3d>
          <a:bevelT/>
        </a:sp3d>
      </dgm:spPr>
      <dgm:t>
        <a:bodyPr/>
        <a:lstStyle/>
        <a:p>
          <a:r>
            <a:rPr lang="en-US" sz="200"/>
            <a:t>Education</a:t>
          </a:r>
        </a:p>
        <a:p>
          <a:r>
            <a:rPr lang="en-US" sz="200"/>
            <a:t>Vocation</a:t>
          </a:r>
          <a:endParaRPr lang="en-US" sz="200" dirty="0"/>
        </a:p>
      </dgm:t>
    </dgm:pt>
    <dgm:pt modelId="{CDA59463-A71A-4A69-9C5E-134119C65041}" type="parTrans" cxnId="{75249DF6-330C-4AE5-8B2D-F737147AE6AB}">
      <dgm:prSet/>
      <dgm:spPr/>
      <dgm:t>
        <a:bodyPr/>
        <a:lstStyle/>
        <a:p>
          <a:endParaRPr lang="en-US" sz="200"/>
        </a:p>
      </dgm:t>
    </dgm:pt>
    <dgm:pt modelId="{B0A22764-A302-4714-852B-41614292279F}" type="sibTrans" cxnId="{75249DF6-330C-4AE5-8B2D-F737147AE6AB}">
      <dgm:prSet/>
      <dgm:spPr>
        <a:scene3d>
          <a:camera prst="orthographicFront"/>
          <a:lightRig rig="threePt" dir="t"/>
        </a:scene3d>
        <a:sp3d>
          <a:bevelT/>
        </a:sp3d>
      </dgm:spPr>
      <dgm:t>
        <a:bodyPr/>
        <a:lstStyle/>
        <a:p>
          <a:endParaRPr lang="en-US" sz="200"/>
        </a:p>
      </dgm:t>
    </dgm:pt>
    <dgm:pt modelId="{111E24AE-6DF4-4C0A-A7D9-3999570FC7D0}">
      <dgm:prSet phldrT="[Text]" custT="1"/>
      <dgm:spPr>
        <a:solidFill>
          <a:srgbClr val="5D2F68"/>
        </a:solidFill>
        <a:scene3d>
          <a:camera prst="orthographicFront"/>
          <a:lightRig rig="threePt" dir="t"/>
        </a:scene3d>
        <a:sp3d>
          <a:bevelT/>
        </a:sp3d>
      </dgm:spPr>
      <dgm:t>
        <a:bodyPr/>
        <a:lstStyle/>
        <a:p>
          <a:r>
            <a:rPr lang="en-US" sz="200"/>
            <a:t>Social Support</a:t>
          </a:r>
          <a:endParaRPr lang="en-US" sz="200" dirty="0"/>
        </a:p>
      </dgm:t>
    </dgm:pt>
    <dgm:pt modelId="{011DC1B2-0E20-4C37-AE7C-F152E32ADBBC}" type="parTrans" cxnId="{929C4F36-4C79-4925-9D57-8461E7D6EE03}">
      <dgm:prSet/>
      <dgm:spPr/>
      <dgm:t>
        <a:bodyPr/>
        <a:lstStyle/>
        <a:p>
          <a:endParaRPr lang="en-US" sz="200"/>
        </a:p>
      </dgm:t>
    </dgm:pt>
    <dgm:pt modelId="{C83A30BB-4942-4B86-9F7E-1DDA63E920D4}" type="sibTrans" cxnId="{929C4F36-4C79-4925-9D57-8461E7D6EE03}">
      <dgm:prSet/>
      <dgm:spPr>
        <a:scene3d>
          <a:camera prst="orthographicFront"/>
          <a:lightRig rig="threePt" dir="t"/>
        </a:scene3d>
        <a:sp3d>
          <a:bevelT/>
        </a:sp3d>
      </dgm:spPr>
      <dgm:t>
        <a:bodyPr/>
        <a:lstStyle/>
        <a:p>
          <a:endParaRPr lang="en-US" sz="200"/>
        </a:p>
      </dgm:t>
    </dgm:pt>
    <dgm:pt modelId="{EDCA0CE2-5957-44E2-A8E1-D7250FD9C287}">
      <dgm:prSet phldrT="[Text]" custT="1"/>
      <dgm:spPr>
        <a:solidFill>
          <a:srgbClr val="1B4D6C"/>
        </a:solidFill>
        <a:scene3d>
          <a:camera prst="orthographicFront"/>
          <a:lightRig rig="threePt" dir="t"/>
        </a:scene3d>
        <a:sp3d>
          <a:bevelT/>
        </a:sp3d>
      </dgm:spPr>
      <dgm:t>
        <a:bodyPr/>
        <a:lstStyle/>
        <a:p>
          <a:r>
            <a:rPr lang="en-US" sz="200"/>
            <a:t>Health Care</a:t>
          </a:r>
          <a:endParaRPr lang="en-US" sz="200" dirty="0"/>
        </a:p>
      </dgm:t>
    </dgm:pt>
    <dgm:pt modelId="{33FEE170-A686-45F3-AE8A-C6C2DA91B339}" type="sibTrans" cxnId="{B875B34F-C21D-4C8A-8DEB-0BC95793494B}">
      <dgm:prSet/>
      <dgm:spPr>
        <a:scene3d>
          <a:camera prst="orthographicFront"/>
          <a:lightRig rig="threePt" dir="t"/>
        </a:scene3d>
        <a:sp3d>
          <a:bevelT/>
        </a:sp3d>
      </dgm:spPr>
      <dgm:t>
        <a:bodyPr/>
        <a:lstStyle/>
        <a:p>
          <a:endParaRPr lang="en-US" sz="200"/>
        </a:p>
      </dgm:t>
    </dgm:pt>
    <dgm:pt modelId="{77A23767-1EA1-40D1-AC3B-062681CB7F98}" type="parTrans" cxnId="{B875B34F-C21D-4C8A-8DEB-0BC95793494B}">
      <dgm:prSet/>
      <dgm:spPr/>
      <dgm:t>
        <a:bodyPr/>
        <a:lstStyle/>
        <a:p>
          <a:endParaRPr lang="en-US" sz="200"/>
        </a:p>
      </dgm:t>
    </dgm:pt>
    <dgm:pt modelId="{C07C3934-5B96-41DA-B5B1-C5DA23104B88}">
      <dgm:prSet phldrT="[Text]" custT="1"/>
      <dgm:spPr>
        <a:solidFill>
          <a:srgbClr val="242453"/>
        </a:solidFill>
        <a:scene3d>
          <a:camera prst="orthographicFront"/>
          <a:lightRig rig="threePt" dir="t"/>
        </a:scene3d>
        <a:sp3d>
          <a:bevelT/>
        </a:sp3d>
      </dgm:spPr>
      <dgm:t>
        <a:bodyPr/>
        <a:lstStyle/>
        <a:p>
          <a:r>
            <a:rPr lang="en-US" sz="200"/>
            <a:t>Food</a:t>
          </a:r>
          <a:endParaRPr lang="en-US" sz="200" dirty="0"/>
        </a:p>
      </dgm:t>
    </dgm:pt>
    <dgm:pt modelId="{37D1C264-6C04-441A-A0C2-3CFC1B2A9D91}" type="sibTrans" cxnId="{206ADC2E-0026-440C-93A3-0EDB22D6D1A5}">
      <dgm:prSet/>
      <dgm:spPr>
        <a:scene3d>
          <a:camera prst="orthographicFront"/>
          <a:lightRig rig="threePt" dir="t"/>
        </a:scene3d>
        <a:sp3d>
          <a:bevelT/>
        </a:sp3d>
      </dgm:spPr>
      <dgm:t>
        <a:bodyPr/>
        <a:lstStyle/>
        <a:p>
          <a:endParaRPr lang="en-US" sz="200"/>
        </a:p>
      </dgm:t>
    </dgm:pt>
    <dgm:pt modelId="{7A0BEF5A-B7A5-4D63-B6CA-79EAF7444A9D}" type="parTrans" cxnId="{206ADC2E-0026-440C-93A3-0EDB22D6D1A5}">
      <dgm:prSet/>
      <dgm:spPr/>
      <dgm:t>
        <a:bodyPr/>
        <a:lstStyle/>
        <a:p>
          <a:endParaRPr lang="en-US" sz="200"/>
        </a:p>
      </dgm:t>
    </dgm:pt>
    <dgm:pt modelId="{E9492352-F447-4219-90CE-051E006CDF01}" type="pres">
      <dgm:prSet presAssocID="{6CE791FA-0F08-4AA5-860F-008C5944C23D}" presName="Name0" presStyleCnt="0">
        <dgm:presLayoutVars>
          <dgm:chMax val="1"/>
          <dgm:dir/>
          <dgm:animLvl val="ctr"/>
          <dgm:resizeHandles val="exact"/>
        </dgm:presLayoutVars>
      </dgm:prSet>
      <dgm:spPr/>
    </dgm:pt>
    <dgm:pt modelId="{C6E47D6F-D784-4DAE-B659-74496C502991}" type="pres">
      <dgm:prSet presAssocID="{0C942CAC-F7B7-49A8-A1B8-3E3B4647D51E}" presName="centerShape" presStyleLbl="node0" presStyleIdx="0" presStyleCnt="1" custScaleX="163139" custScaleY="109775"/>
      <dgm:spPr/>
    </dgm:pt>
    <dgm:pt modelId="{B4FFD1F2-3251-4169-98ED-3F1C592D6AC1}" type="pres">
      <dgm:prSet presAssocID="{B5C1816E-59A1-4919-B868-FFDA85E02AA3}" presName="node" presStyleLbl="node1" presStyleIdx="0" presStyleCnt="6" custScaleX="166524" custScaleY="96051">
        <dgm:presLayoutVars>
          <dgm:bulletEnabled val="1"/>
        </dgm:presLayoutVars>
      </dgm:prSet>
      <dgm:spPr/>
    </dgm:pt>
    <dgm:pt modelId="{059936BF-5B3E-4123-98EB-DD07F7798109}" type="pres">
      <dgm:prSet presAssocID="{B5C1816E-59A1-4919-B868-FFDA85E02AA3}" presName="dummy" presStyleCnt="0"/>
      <dgm:spPr>
        <a:scene3d>
          <a:camera prst="orthographicFront"/>
          <a:lightRig rig="threePt" dir="t"/>
        </a:scene3d>
        <a:sp3d>
          <a:bevelT/>
        </a:sp3d>
      </dgm:spPr>
    </dgm:pt>
    <dgm:pt modelId="{656E4E2E-F7DD-4170-868C-409FDB0B7194}" type="pres">
      <dgm:prSet presAssocID="{72D65B9A-6CFC-41ED-9F59-B6E900AF2AB8}" presName="sibTrans" presStyleLbl="sibTrans2D1" presStyleIdx="0" presStyleCnt="6"/>
      <dgm:spPr/>
    </dgm:pt>
    <dgm:pt modelId="{0E45704D-810B-4C93-A818-F9AA8B89E121}" type="pres">
      <dgm:prSet presAssocID="{21F6C867-9818-4DC0-99B1-83E70CD036FE}" presName="node" presStyleLbl="node1" presStyleIdx="1" presStyleCnt="6" custScaleX="166524" custScaleY="96051">
        <dgm:presLayoutVars>
          <dgm:bulletEnabled val="1"/>
        </dgm:presLayoutVars>
      </dgm:prSet>
      <dgm:spPr/>
    </dgm:pt>
    <dgm:pt modelId="{8F831DA4-2C34-41AB-ADC5-262141C91757}" type="pres">
      <dgm:prSet presAssocID="{21F6C867-9818-4DC0-99B1-83E70CD036FE}" presName="dummy" presStyleCnt="0"/>
      <dgm:spPr>
        <a:scene3d>
          <a:camera prst="orthographicFront"/>
          <a:lightRig rig="threePt" dir="t"/>
        </a:scene3d>
        <a:sp3d>
          <a:bevelT/>
        </a:sp3d>
      </dgm:spPr>
    </dgm:pt>
    <dgm:pt modelId="{4A3A141E-D5B8-42C6-98C6-D3D62EF5D149}" type="pres">
      <dgm:prSet presAssocID="{AC97B916-61E7-42F4-A378-39FC5C541216}" presName="sibTrans" presStyleLbl="sibTrans2D1" presStyleIdx="1" presStyleCnt="6"/>
      <dgm:spPr/>
    </dgm:pt>
    <dgm:pt modelId="{2B8618FD-F167-4411-A9B0-77F92644A29A}" type="pres">
      <dgm:prSet presAssocID="{561E928E-B094-4968-A56C-3B4797D94B1E}" presName="node" presStyleLbl="node1" presStyleIdx="2" presStyleCnt="6" custScaleX="166524" custScaleY="96051">
        <dgm:presLayoutVars>
          <dgm:bulletEnabled val="1"/>
        </dgm:presLayoutVars>
      </dgm:prSet>
      <dgm:spPr/>
    </dgm:pt>
    <dgm:pt modelId="{2C475752-8710-4C24-9839-CFA1CDA955A4}" type="pres">
      <dgm:prSet presAssocID="{561E928E-B094-4968-A56C-3B4797D94B1E}" presName="dummy" presStyleCnt="0"/>
      <dgm:spPr>
        <a:scene3d>
          <a:camera prst="orthographicFront"/>
          <a:lightRig rig="threePt" dir="t"/>
        </a:scene3d>
        <a:sp3d>
          <a:bevelT/>
        </a:sp3d>
      </dgm:spPr>
    </dgm:pt>
    <dgm:pt modelId="{E6BE258D-157E-4646-B924-610B46FDA0B7}" type="pres">
      <dgm:prSet presAssocID="{B0A22764-A302-4714-852B-41614292279F}" presName="sibTrans" presStyleLbl="sibTrans2D1" presStyleIdx="2" presStyleCnt="6"/>
      <dgm:spPr/>
    </dgm:pt>
    <dgm:pt modelId="{302797D3-D1ED-49D5-BD23-D386F13ED0ED}" type="pres">
      <dgm:prSet presAssocID="{C07C3934-5B96-41DA-B5B1-C5DA23104B88}" presName="node" presStyleLbl="node1" presStyleIdx="3" presStyleCnt="6" custScaleX="166524" custScaleY="96051">
        <dgm:presLayoutVars>
          <dgm:bulletEnabled val="1"/>
        </dgm:presLayoutVars>
      </dgm:prSet>
      <dgm:spPr/>
    </dgm:pt>
    <dgm:pt modelId="{FC5C4B67-BE8B-431E-B506-6B74CAB7C470}" type="pres">
      <dgm:prSet presAssocID="{C07C3934-5B96-41DA-B5B1-C5DA23104B88}" presName="dummy" presStyleCnt="0"/>
      <dgm:spPr>
        <a:scene3d>
          <a:camera prst="orthographicFront"/>
          <a:lightRig rig="threePt" dir="t"/>
        </a:scene3d>
        <a:sp3d>
          <a:bevelT/>
        </a:sp3d>
      </dgm:spPr>
    </dgm:pt>
    <dgm:pt modelId="{91F9CD0E-0B33-42F4-B8A9-65B4F5F66BBF}" type="pres">
      <dgm:prSet presAssocID="{37D1C264-6C04-441A-A0C2-3CFC1B2A9D91}" presName="sibTrans" presStyleLbl="sibTrans2D1" presStyleIdx="3" presStyleCnt="6"/>
      <dgm:spPr/>
    </dgm:pt>
    <dgm:pt modelId="{FF092173-EEA6-4B8A-A4A1-F4C89E7B52AF}" type="pres">
      <dgm:prSet presAssocID="{111E24AE-6DF4-4C0A-A7D9-3999570FC7D0}" presName="node" presStyleLbl="node1" presStyleIdx="4" presStyleCnt="6" custScaleX="166524" custScaleY="96051">
        <dgm:presLayoutVars>
          <dgm:bulletEnabled val="1"/>
        </dgm:presLayoutVars>
      </dgm:prSet>
      <dgm:spPr/>
    </dgm:pt>
    <dgm:pt modelId="{64ED1E70-91E5-477C-A1C3-B34949A68621}" type="pres">
      <dgm:prSet presAssocID="{111E24AE-6DF4-4C0A-A7D9-3999570FC7D0}" presName="dummy" presStyleCnt="0"/>
      <dgm:spPr>
        <a:scene3d>
          <a:camera prst="orthographicFront"/>
          <a:lightRig rig="threePt" dir="t"/>
        </a:scene3d>
        <a:sp3d>
          <a:bevelT/>
        </a:sp3d>
      </dgm:spPr>
    </dgm:pt>
    <dgm:pt modelId="{D5534003-A60A-406A-B94A-D2067FD767C9}" type="pres">
      <dgm:prSet presAssocID="{C83A30BB-4942-4B86-9F7E-1DDA63E920D4}" presName="sibTrans" presStyleLbl="sibTrans2D1" presStyleIdx="4" presStyleCnt="6"/>
      <dgm:spPr/>
    </dgm:pt>
    <dgm:pt modelId="{DAEDD2E4-9D8C-49B2-9B49-38E682FA343F}" type="pres">
      <dgm:prSet presAssocID="{EDCA0CE2-5957-44E2-A8E1-D7250FD9C287}" presName="node" presStyleLbl="node1" presStyleIdx="5" presStyleCnt="6" custScaleX="166524" custScaleY="96051">
        <dgm:presLayoutVars>
          <dgm:bulletEnabled val="1"/>
        </dgm:presLayoutVars>
      </dgm:prSet>
      <dgm:spPr/>
    </dgm:pt>
    <dgm:pt modelId="{F3A22ED2-59A1-458F-A819-1628266EB540}" type="pres">
      <dgm:prSet presAssocID="{EDCA0CE2-5957-44E2-A8E1-D7250FD9C287}" presName="dummy" presStyleCnt="0"/>
      <dgm:spPr>
        <a:scene3d>
          <a:camera prst="orthographicFront"/>
          <a:lightRig rig="threePt" dir="t"/>
        </a:scene3d>
        <a:sp3d>
          <a:bevelT/>
        </a:sp3d>
      </dgm:spPr>
    </dgm:pt>
    <dgm:pt modelId="{69B416DD-42B6-4C09-BE9B-8E40A6CF7D11}" type="pres">
      <dgm:prSet presAssocID="{33FEE170-A686-45F3-AE8A-C6C2DA91B339}" presName="sibTrans" presStyleLbl="sibTrans2D1" presStyleIdx="5" presStyleCnt="6"/>
      <dgm:spPr/>
    </dgm:pt>
  </dgm:ptLst>
  <dgm:cxnLst>
    <dgm:cxn modelId="{45232913-7584-46F7-AE11-9537568E4655}" type="presOf" srcId="{AC97B916-61E7-42F4-A378-39FC5C541216}" destId="{4A3A141E-D5B8-42C6-98C6-D3D62EF5D149}" srcOrd="0" destOrd="0" presId="urn:microsoft.com/office/officeart/2005/8/layout/radial6"/>
    <dgm:cxn modelId="{3281641F-8633-4B28-9EFF-70F9D7E49726}" type="presOf" srcId="{561E928E-B094-4968-A56C-3B4797D94B1E}" destId="{2B8618FD-F167-4411-A9B0-77F92644A29A}" srcOrd="0" destOrd="0" presId="urn:microsoft.com/office/officeart/2005/8/layout/radial6"/>
    <dgm:cxn modelId="{206ADC2E-0026-440C-93A3-0EDB22D6D1A5}" srcId="{0C942CAC-F7B7-49A8-A1B8-3E3B4647D51E}" destId="{C07C3934-5B96-41DA-B5B1-C5DA23104B88}" srcOrd="3" destOrd="0" parTransId="{7A0BEF5A-B7A5-4D63-B6CA-79EAF7444A9D}" sibTransId="{37D1C264-6C04-441A-A0C2-3CFC1B2A9D91}"/>
    <dgm:cxn modelId="{929C4F36-4C79-4925-9D57-8461E7D6EE03}" srcId="{0C942CAC-F7B7-49A8-A1B8-3E3B4647D51E}" destId="{111E24AE-6DF4-4C0A-A7D9-3999570FC7D0}" srcOrd="4" destOrd="0" parTransId="{011DC1B2-0E20-4C37-AE7C-F152E32ADBBC}" sibTransId="{C83A30BB-4942-4B86-9F7E-1DDA63E920D4}"/>
    <dgm:cxn modelId="{0663BF47-E4CD-4324-BB69-E967A05663BD}" type="presOf" srcId="{6CE791FA-0F08-4AA5-860F-008C5944C23D}" destId="{E9492352-F447-4219-90CE-051E006CDF01}" srcOrd="0" destOrd="0" presId="urn:microsoft.com/office/officeart/2005/8/layout/radial6"/>
    <dgm:cxn modelId="{B875B34F-C21D-4C8A-8DEB-0BC95793494B}" srcId="{0C942CAC-F7B7-49A8-A1B8-3E3B4647D51E}" destId="{EDCA0CE2-5957-44E2-A8E1-D7250FD9C287}" srcOrd="5" destOrd="0" parTransId="{77A23767-1EA1-40D1-AC3B-062681CB7F98}" sibTransId="{33FEE170-A686-45F3-AE8A-C6C2DA91B339}"/>
    <dgm:cxn modelId="{83810175-1489-4550-B5E4-092D308EA78D}" type="presOf" srcId="{C83A30BB-4942-4B86-9F7E-1DDA63E920D4}" destId="{D5534003-A60A-406A-B94A-D2067FD767C9}" srcOrd="0" destOrd="0" presId="urn:microsoft.com/office/officeart/2005/8/layout/radial6"/>
    <dgm:cxn modelId="{573EA875-247E-4595-857D-2CCBCA82AA27}" type="presOf" srcId="{C07C3934-5B96-41DA-B5B1-C5DA23104B88}" destId="{302797D3-D1ED-49D5-BD23-D386F13ED0ED}" srcOrd="0" destOrd="0" presId="urn:microsoft.com/office/officeart/2005/8/layout/radial6"/>
    <dgm:cxn modelId="{2BFA2383-0F1F-416F-9831-302FE5E6C671}" type="presOf" srcId="{37D1C264-6C04-441A-A0C2-3CFC1B2A9D91}" destId="{91F9CD0E-0B33-42F4-B8A9-65B4F5F66BBF}" srcOrd="0" destOrd="0" presId="urn:microsoft.com/office/officeart/2005/8/layout/radial6"/>
    <dgm:cxn modelId="{8D052D85-357F-46A7-96C7-F17039245E8A}" srcId="{0C942CAC-F7B7-49A8-A1B8-3E3B4647D51E}" destId="{B5C1816E-59A1-4919-B868-FFDA85E02AA3}" srcOrd="0" destOrd="0" parTransId="{F664DA63-4C3C-40AC-B331-61084A0E8EDF}" sibTransId="{72D65B9A-6CFC-41ED-9F59-B6E900AF2AB8}"/>
    <dgm:cxn modelId="{13C6178B-3BD7-4321-B99C-AFAFAE153CAE}" srcId="{6CE791FA-0F08-4AA5-860F-008C5944C23D}" destId="{0C942CAC-F7B7-49A8-A1B8-3E3B4647D51E}" srcOrd="0" destOrd="0" parTransId="{EDA4E618-4FB3-4CAE-B8FB-FA4E604658D0}" sibTransId="{823EA640-CCC4-4ACB-A668-1A4F6278BAD3}"/>
    <dgm:cxn modelId="{B0FF908D-8AE5-4314-9EA8-9F571E275FE2}" type="presOf" srcId="{111E24AE-6DF4-4C0A-A7D9-3999570FC7D0}" destId="{FF092173-EEA6-4B8A-A4A1-F4C89E7B52AF}" srcOrd="0" destOrd="0" presId="urn:microsoft.com/office/officeart/2005/8/layout/radial6"/>
    <dgm:cxn modelId="{2949B68F-D424-433C-AA1E-EBD8C04F956C}" type="presOf" srcId="{B0A22764-A302-4714-852B-41614292279F}" destId="{E6BE258D-157E-4646-B924-610B46FDA0B7}" srcOrd="0" destOrd="0" presId="urn:microsoft.com/office/officeart/2005/8/layout/radial6"/>
    <dgm:cxn modelId="{E74FAC93-625C-4022-9221-E753C305A4AE}" type="presOf" srcId="{EDCA0CE2-5957-44E2-A8E1-D7250FD9C287}" destId="{DAEDD2E4-9D8C-49B2-9B49-38E682FA343F}" srcOrd="0" destOrd="0" presId="urn:microsoft.com/office/officeart/2005/8/layout/radial6"/>
    <dgm:cxn modelId="{9956CB98-9B43-4CD8-A469-2508CA36FFB5}" type="presOf" srcId="{33FEE170-A686-45F3-AE8A-C6C2DA91B339}" destId="{69B416DD-42B6-4C09-BE9B-8E40A6CF7D11}" srcOrd="0" destOrd="0" presId="urn:microsoft.com/office/officeart/2005/8/layout/radial6"/>
    <dgm:cxn modelId="{3B3C79A7-EE97-4B57-949E-A968D04A50F9}" type="presOf" srcId="{B5C1816E-59A1-4919-B868-FFDA85E02AA3}" destId="{B4FFD1F2-3251-4169-98ED-3F1C592D6AC1}" srcOrd="0" destOrd="0" presId="urn:microsoft.com/office/officeart/2005/8/layout/radial6"/>
    <dgm:cxn modelId="{8F14BBB0-8AF6-4072-A6C2-986798FD622E}" type="presOf" srcId="{21F6C867-9818-4DC0-99B1-83E70CD036FE}" destId="{0E45704D-810B-4C93-A818-F9AA8B89E121}" srcOrd="0" destOrd="0" presId="urn:microsoft.com/office/officeart/2005/8/layout/radial6"/>
    <dgm:cxn modelId="{202420DE-279D-4B59-B2FD-493C9BBB24CA}" type="presOf" srcId="{72D65B9A-6CFC-41ED-9F59-B6E900AF2AB8}" destId="{656E4E2E-F7DD-4170-868C-409FDB0B7194}" srcOrd="0" destOrd="0" presId="urn:microsoft.com/office/officeart/2005/8/layout/radial6"/>
    <dgm:cxn modelId="{5DD459EB-BCFF-418D-8345-D360EFF1280B}" srcId="{0C942CAC-F7B7-49A8-A1B8-3E3B4647D51E}" destId="{21F6C867-9818-4DC0-99B1-83E70CD036FE}" srcOrd="1" destOrd="0" parTransId="{808A914E-0F01-4E79-8F4E-3E35828F6B11}" sibTransId="{AC97B916-61E7-42F4-A378-39FC5C541216}"/>
    <dgm:cxn modelId="{75249DF6-330C-4AE5-8B2D-F737147AE6AB}" srcId="{0C942CAC-F7B7-49A8-A1B8-3E3B4647D51E}" destId="{561E928E-B094-4968-A56C-3B4797D94B1E}" srcOrd="2" destOrd="0" parTransId="{CDA59463-A71A-4A69-9C5E-134119C65041}" sibTransId="{B0A22764-A302-4714-852B-41614292279F}"/>
    <dgm:cxn modelId="{B20AEDF8-FD98-40AA-98B8-73191D342A36}" type="presOf" srcId="{0C942CAC-F7B7-49A8-A1B8-3E3B4647D51E}" destId="{C6E47D6F-D784-4DAE-B659-74496C502991}" srcOrd="0" destOrd="0" presId="urn:microsoft.com/office/officeart/2005/8/layout/radial6"/>
    <dgm:cxn modelId="{9A2BC64E-5659-4600-8E29-1E7909EBED0D}" type="presParOf" srcId="{E9492352-F447-4219-90CE-051E006CDF01}" destId="{C6E47D6F-D784-4DAE-B659-74496C502991}" srcOrd="0" destOrd="0" presId="urn:microsoft.com/office/officeart/2005/8/layout/radial6"/>
    <dgm:cxn modelId="{F4784044-4763-45B7-95FA-96C8455640C0}" type="presParOf" srcId="{E9492352-F447-4219-90CE-051E006CDF01}" destId="{B4FFD1F2-3251-4169-98ED-3F1C592D6AC1}" srcOrd="1" destOrd="0" presId="urn:microsoft.com/office/officeart/2005/8/layout/radial6"/>
    <dgm:cxn modelId="{D812439B-802E-4087-A47B-54AD0738DAC5}" type="presParOf" srcId="{E9492352-F447-4219-90CE-051E006CDF01}" destId="{059936BF-5B3E-4123-98EB-DD07F7798109}" srcOrd="2" destOrd="0" presId="urn:microsoft.com/office/officeart/2005/8/layout/radial6"/>
    <dgm:cxn modelId="{C0009FF8-E66D-49BA-9D40-FA664E5949A3}" type="presParOf" srcId="{E9492352-F447-4219-90CE-051E006CDF01}" destId="{656E4E2E-F7DD-4170-868C-409FDB0B7194}" srcOrd="3" destOrd="0" presId="urn:microsoft.com/office/officeart/2005/8/layout/radial6"/>
    <dgm:cxn modelId="{89B18771-FD13-4978-9A67-276AF29F4575}" type="presParOf" srcId="{E9492352-F447-4219-90CE-051E006CDF01}" destId="{0E45704D-810B-4C93-A818-F9AA8B89E121}" srcOrd="4" destOrd="0" presId="urn:microsoft.com/office/officeart/2005/8/layout/radial6"/>
    <dgm:cxn modelId="{4CFF9D45-10A3-4EDA-A52A-FACFC7DCD652}" type="presParOf" srcId="{E9492352-F447-4219-90CE-051E006CDF01}" destId="{8F831DA4-2C34-41AB-ADC5-262141C91757}" srcOrd="5" destOrd="0" presId="urn:microsoft.com/office/officeart/2005/8/layout/radial6"/>
    <dgm:cxn modelId="{57C71F04-730F-4750-9729-DCC918D832D2}" type="presParOf" srcId="{E9492352-F447-4219-90CE-051E006CDF01}" destId="{4A3A141E-D5B8-42C6-98C6-D3D62EF5D149}" srcOrd="6" destOrd="0" presId="urn:microsoft.com/office/officeart/2005/8/layout/radial6"/>
    <dgm:cxn modelId="{E57397DD-5DF8-45E8-913D-0C0AEF8E4973}" type="presParOf" srcId="{E9492352-F447-4219-90CE-051E006CDF01}" destId="{2B8618FD-F167-4411-A9B0-77F92644A29A}" srcOrd="7" destOrd="0" presId="urn:microsoft.com/office/officeart/2005/8/layout/radial6"/>
    <dgm:cxn modelId="{44B58D33-A5BA-4D7A-8410-6B38EB0AC3EF}" type="presParOf" srcId="{E9492352-F447-4219-90CE-051E006CDF01}" destId="{2C475752-8710-4C24-9839-CFA1CDA955A4}" srcOrd="8" destOrd="0" presId="urn:microsoft.com/office/officeart/2005/8/layout/radial6"/>
    <dgm:cxn modelId="{AE58987A-5786-492B-BC5D-CC7C989E7F17}" type="presParOf" srcId="{E9492352-F447-4219-90CE-051E006CDF01}" destId="{E6BE258D-157E-4646-B924-610B46FDA0B7}" srcOrd="9" destOrd="0" presId="urn:microsoft.com/office/officeart/2005/8/layout/radial6"/>
    <dgm:cxn modelId="{C9C774A5-8826-4933-A901-0472CD7479F4}" type="presParOf" srcId="{E9492352-F447-4219-90CE-051E006CDF01}" destId="{302797D3-D1ED-49D5-BD23-D386F13ED0ED}" srcOrd="10" destOrd="0" presId="urn:microsoft.com/office/officeart/2005/8/layout/radial6"/>
    <dgm:cxn modelId="{A8295BDA-1B40-4F5B-82F7-0FDDAD6E325D}" type="presParOf" srcId="{E9492352-F447-4219-90CE-051E006CDF01}" destId="{FC5C4B67-BE8B-431E-B506-6B74CAB7C470}" srcOrd="11" destOrd="0" presId="urn:microsoft.com/office/officeart/2005/8/layout/radial6"/>
    <dgm:cxn modelId="{26AAE33D-B56F-4BD3-B86B-A4D239142A08}" type="presParOf" srcId="{E9492352-F447-4219-90CE-051E006CDF01}" destId="{91F9CD0E-0B33-42F4-B8A9-65B4F5F66BBF}" srcOrd="12" destOrd="0" presId="urn:microsoft.com/office/officeart/2005/8/layout/radial6"/>
    <dgm:cxn modelId="{967E13BE-D9F6-4DC4-BEED-7987C3BFB5C7}" type="presParOf" srcId="{E9492352-F447-4219-90CE-051E006CDF01}" destId="{FF092173-EEA6-4B8A-A4A1-F4C89E7B52AF}" srcOrd="13" destOrd="0" presId="urn:microsoft.com/office/officeart/2005/8/layout/radial6"/>
    <dgm:cxn modelId="{9BC59821-8A0C-4AE7-9BAF-5AFD71688700}" type="presParOf" srcId="{E9492352-F447-4219-90CE-051E006CDF01}" destId="{64ED1E70-91E5-477C-A1C3-B34949A68621}" srcOrd="14" destOrd="0" presId="urn:microsoft.com/office/officeart/2005/8/layout/radial6"/>
    <dgm:cxn modelId="{74973AEC-3AE4-419E-AAC5-85A1B1368A76}" type="presParOf" srcId="{E9492352-F447-4219-90CE-051E006CDF01}" destId="{D5534003-A60A-406A-B94A-D2067FD767C9}" srcOrd="15" destOrd="0" presId="urn:microsoft.com/office/officeart/2005/8/layout/radial6"/>
    <dgm:cxn modelId="{CACF0A76-7419-41CC-9FBF-922148DBFCBE}" type="presParOf" srcId="{E9492352-F447-4219-90CE-051E006CDF01}" destId="{DAEDD2E4-9D8C-49B2-9B49-38E682FA343F}" srcOrd="16" destOrd="0" presId="urn:microsoft.com/office/officeart/2005/8/layout/radial6"/>
    <dgm:cxn modelId="{6217FBBD-0F63-4802-9227-460F67CD5774}" type="presParOf" srcId="{E9492352-F447-4219-90CE-051E006CDF01}" destId="{F3A22ED2-59A1-458F-A819-1628266EB540}" srcOrd="17" destOrd="0" presId="urn:microsoft.com/office/officeart/2005/8/layout/radial6"/>
    <dgm:cxn modelId="{FDD98965-697F-49E8-9FA0-05E1B8FD96D9}" type="presParOf" srcId="{E9492352-F447-4219-90CE-051E006CDF01}" destId="{69B416DD-42B6-4C09-BE9B-8E40A6CF7D11}" srcOrd="18" destOrd="0" presId="urn:microsoft.com/office/officeart/2005/8/layout/radial6"/>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FCD9DB-E353-4A30-A876-1BA5BADD2198}">
      <dsp:nvSpPr>
        <dsp:cNvPr id="0" name=""/>
        <dsp:cNvSpPr/>
      </dsp:nvSpPr>
      <dsp:spPr>
        <a:xfrm>
          <a:off x="591658" y="0"/>
          <a:ext cx="8275489" cy="2529201"/>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4C9BA1C-BDDA-4A61-BF40-8B4EA15D426C}">
      <dsp:nvSpPr>
        <dsp:cNvPr id="0" name=""/>
        <dsp:cNvSpPr/>
      </dsp:nvSpPr>
      <dsp:spPr>
        <a:xfrm>
          <a:off x="319220" y="758760"/>
          <a:ext cx="2920761" cy="10116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Technology Development</a:t>
          </a:r>
        </a:p>
      </dsp:txBody>
      <dsp:txXfrm>
        <a:off x="368606" y="808146"/>
        <a:ext cx="2821989" cy="912908"/>
      </dsp:txXfrm>
    </dsp:sp>
    <dsp:sp modelId="{DD84280C-C7B7-489A-958F-32987CE04273}">
      <dsp:nvSpPr>
        <dsp:cNvPr id="0" name=""/>
        <dsp:cNvSpPr/>
      </dsp:nvSpPr>
      <dsp:spPr>
        <a:xfrm>
          <a:off x="3407554" y="758760"/>
          <a:ext cx="2920761" cy="10116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Pre-clinical, IND-Enabling Studies</a:t>
          </a:r>
        </a:p>
      </dsp:txBody>
      <dsp:txXfrm>
        <a:off x="3456940" y="808146"/>
        <a:ext cx="2821989" cy="912908"/>
      </dsp:txXfrm>
    </dsp:sp>
    <dsp:sp modelId="{CFF168F6-B699-4B3C-A905-858BF2641FC9}">
      <dsp:nvSpPr>
        <dsp:cNvPr id="0" name=""/>
        <dsp:cNvSpPr/>
      </dsp:nvSpPr>
      <dsp:spPr>
        <a:xfrm>
          <a:off x="6495888" y="758760"/>
          <a:ext cx="2920761" cy="10116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Clinical Trials</a:t>
          </a:r>
        </a:p>
      </dsp:txBody>
      <dsp:txXfrm>
        <a:off x="6545274" y="808146"/>
        <a:ext cx="2821989" cy="91290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B416DD-42B6-4C09-BE9B-8E40A6CF7D11}">
      <dsp:nvSpPr>
        <dsp:cNvPr id="0" name=""/>
        <dsp:cNvSpPr/>
      </dsp:nvSpPr>
      <dsp:spPr>
        <a:xfrm>
          <a:off x="39819" y="62038"/>
          <a:ext cx="456902" cy="456902"/>
        </a:xfrm>
        <a:prstGeom prst="blockArc">
          <a:avLst>
            <a:gd name="adj1" fmla="val 12600000"/>
            <a:gd name="adj2" fmla="val 16200000"/>
            <a:gd name="adj3" fmla="val 4202"/>
          </a:avLst>
        </a:prstGeom>
        <a:solidFill>
          <a:schemeClr val="accent2">
            <a:hueOff val="0"/>
            <a:satOff val="0"/>
            <a:lumOff val="0"/>
            <a:alphaOff val="0"/>
          </a:schemeClr>
        </a:solidFill>
        <a:ln>
          <a:noFill/>
        </a:ln>
        <a:effectLst/>
        <a:scene3d>
          <a:camera prst="orthographicFront"/>
          <a:lightRig rig="threePt" dir="t"/>
        </a:scene3d>
        <a:sp3d>
          <a:bevelT/>
        </a:sp3d>
      </dsp:spPr>
      <dsp:style>
        <a:lnRef idx="0">
          <a:scrgbClr r="0" g="0" b="0"/>
        </a:lnRef>
        <a:fillRef idx="1">
          <a:scrgbClr r="0" g="0" b="0"/>
        </a:fillRef>
        <a:effectRef idx="0">
          <a:scrgbClr r="0" g="0" b="0"/>
        </a:effectRef>
        <a:fontRef idx="minor">
          <a:schemeClr val="lt1"/>
        </a:fontRef>
      </dsp:style>
    </dsp:sp>
    <dsp:sp modelId="{D5534003-A60A-406A-B94A-D2067FD767C9}">
      <dsp:nvSpPr>
        <dsp:cNvPr id="0" name=""/>
        <dsp:cNvSpPr/>
      </dsp:nvSpPr>
      <dsp:spPr>
        <a:xfrm>
          <a:off x="39819" y="62038"/>
          <a:ext cx="456902" cy="456902"/>
        </a:xfrm>
        <a:prstGeom prst="blockArc">
          <a:avLst>
            <a:gd name="adj1" fmla="val 9000000"/>
            <a:gd name="adj2" fmla="val 12600000"/>
            <a:gd name="adj3" fmla="val 4202"/>
          </a:avLst>
        </a:prstGeom>
        <a:solidFill>
          <a:schemeClr val="accent6">
            <a:hueOff val="0"/>
            <a:satOff val="0"/>
            <a:lumOff val="0"/>
            <a:alphaOff val="0"/>
          </a:schemeClr>
        </a:solidFill>
        <a:ln>
          <a:noFill/>
        </a:ln>
        <a:effectLst/>
        <a:scene3d>
          <a:camera prst="orthographicFront"/>
          <a:lightRig rig="threePt" dir="t"/>
        </a:scene3d>
        <a:sp3d>
          <a:bevelT/>
        </a:sp3d>
      </dsp:spPr>
      <dsp:style>
        <a:lnRef idx="0">
          <a:scrgbClr r="0" g="0" b="0"/>
        </a:lnRef>
        <a:fillRef idx="1">
          <a:scrgbClr r="0" g="0" b="0"/>
        </a:fillRef>
        <a:effectRef idx="0">
          <a:scrgbClr r="0" g="0" b="0"/>
        </a:effectRef>
        <a:fontRef idx="minor">
          <a:schemeClr val="lt1"/>
        </a:fontRef>
      </dsp:style>
    </dsp:sp>
    <dsp:sp modelId="{91F9CD0E-0B33-42F4-B8A9-65B4F5F66BBF}">
      <dsp:nvSpPr>
        <dsp:cNvPr id="0" name=""/>
        <dsp:cNvSpPr/>
      </dsp:nvSpPr>
      <dsp:spPr>
        <a:xfrm>
          <a:off x="39819" y="62038"/>
          <a:ext cx="456902" cy="456902"/>
        </a:xfrm>
        <a:prstGeom prst="blockArc">
          <a:avLst>
            <a:gd name="adj1" fmla="val 5400000"/>
            <a:gd name="adj2" fmla="val 9000000"/>
            <a:gd name="adj3" fmla="val 4202"/>
          </a:avLst>
        </a:prstGeom>
        <a:solidFill>
          <a:schemeClr val="accent5">
            <a:hueOff val="0"/>
            <a:satOff val="0"/>
            <a:lumOff val="0"/>
            <a:alphaOff val="0"/>
          </a:schemeClr>
        </a:solidFill>
        <a:ln>
          <a:noFill/>
        </a:ln>
        <a:effectLst/>
        <a:scene3d>
          <a:camera prst="orthographicFront"/>
          <a:lightRig rig="threePt" dir="t"/>
        </a:scene3d>
        <a:sp3d>
          <a:bevelT/>
        </a:sp3d>
      </dsp:spPr>
      <dsp:style>
        <a:lnRef idx="0">
          <a:scrgbClr r="0" g="0" b="0"/>
        </a:lnRef>
        <a:fillRef idx="1">
          <a:scrgbClr r="0" g="0" b="0"/>
        </a:fillRef>
        <a:effectRef idx="0">
          <a:scrgbClr r="0" g="0" b="0"/>
        </a:effectRef>
        <a:fontRef idx="minor">
          <a:schemeClr val="lt1"/>
        </a:fontRef>
      </dsp:style>
    </dsp:sp>
    <dsp:sp modelId="{E6BE258D-157E-4646-B924-610B46FDA0B7}">
      <dsp:nvSpPr>
        <dsp:cNvPr id="0" name=""/>
        <dsp:cNvSpPr/>
      </dsp:nvSpPr>
      <dsp:spPr>
        <a:xfrm>
          <a:off x="39819" y="62038"/>
          <a:ext cx="456902" cy="456902"/>
        </a:xfrm>
        <a:prstGeom prst="blockArc">
          <a:avLst>
            <a:gd name="adj1" fmla="val 1800000"/>
            <a:gd name="adj2" fmla="val 5400000"/>
            <a:gd name="adj3" fmla="val 4202"/>
          </a:avLst>
        </a:prstGeom>
        <a:solidFill>
          <a:schemeClr val="accent4">
            <a:hueOff val="0"/>
            <a:satOff val="0"/>
            <a:lumOff val="0"/>
            <a:alphaOff val="0"/>
          </a:schemeClr>
        </a:solidFill>
        <a:ln>
          <a:noFill/>
        </a:ln>
        <a:effectLst/>
        <a:scene3d>
          <a:camera prst="orthographicFront"/>
          <a:lightRig rig="threePt" dir="t"/>
        </a:scene3d>
        <a:sp3d>
          <a:bevelT/>
        </a:sp3d>
      </dsp:spPr>
      <dsp:style>
        <a:lnRef idx="0">
          <a:scrgbClr r="0" g="0" b="0"/>
        </a:lnRef>
        <a:fillRef idx="1">
          <a:scrgbClr r="0" g="0" b="0"/>
        </a:fillRef>
        <a:effectRef idx="0">
          <a:scrgbClr r="0" g="0" b="0"/>
        </a:effectRef>
        <a:fontRef idx="minor">
          <a:schemeClr val="lt1"/>
        </a:fontRef>
      </dsp:style>
    </dsp:sp>
    <dsp:sp modelId="{4A3A141E-D5B8-42C6-98C6-D3D62EF5D149}">
      <dsp:nvSpPr>
        <dsp:cNvPr id="0" name=""/>
        <dsp:cNvSpPr/>
      </dsp:nvSpPr>
      <dsp:spPr>
        <a:xfrm>
          <a:off x="39819" y="62038"/>
          <a:ext cx="456902" cy="456902"/>
        </a:xfrm>
        <a:prstGeom prst="blockArc">
          <a:avLst>
            <a:gd name="adj1" fmla="val 19800000"/>
            <a:gd name="adj2" fmla="val 1800000"/>
            <a:gd name="adj3" fmla="val 4202"/>
          </a:avLst>
        </a:prstGeom>
        <a:solidFill>
          <a:schemeClr val="accent3">
            <a:hueOff val="0"/>
            <a:satOff val="0"/>
            <a:lumOff val="0"/>
            <a:alphaOff val="0"/>
          </a:schemeClr>
        </a:solidFill>
        <a:ln>
          <a:noFill/>
        </a:ln>
        <a:effectLst/>
        <a:scene3d>
          <a:camera prst="orthographicFront"/>
          <a:lightRig rig="threePt" dir="t"/>
        </a:scene3d>
        <a:sp3d>
          <a:bevelT/>
        </a:sp3d>
      </dsp:spPr>
      <dsp:style>
        <a:lnRef idx="0">
          <a:scrgbClr r="0" g="0" b="0"/>
        </a:lnRef>
        <a:fillRef idx="1">
          <a:scrgbClr r="0" g="0" b="0"/>
        </a:fillRef>
        <a:effectRef idx="0">
          <a:scrgbClr r="0" g="0" b="0"/>
        </a:effectRef>
        <a:fontRef idx="minor">
          <a:schemeClr val="lt1"/>
        </a:fontRef>
      </dsp:style>
    </dsp:sp>
    <dsp:sp modelId="{656E4E2E-F7DD-4170-868C-409FDB0B7194}">
      <dsp:nvSpPr>
        <dsp:cNvPr id="0" name=""/>
        <dsp:cNvSpPr/>
      </dsp:nvSpPr>
      <dsp:spPr>
        <a:xfrm>
          <a:off x="39819" y="62038"/>
          <a:ext cx="456902" cy="456902"/>
        </a:xfrm>
        <a:prstGeom prst="blockArc">
          <a:avLst>
            <a:gd name="adj1" fmla="val 16200000"/>
            <a:gd name="adj2" fmla="val 19800000"/>
            <a:gd name="adj3" fmla="val 4202"/>
          </a:avLst>
        </a:prstGeom>
        <a:solidFill>
          <a:schemeClr val="accent2">
            <a:hueOff val="0"/>
            <a:satOff val="0"/>
            <a:lumOff val="0"/>
            <a:alphaOff val="0"/>
          </a:schemeClr>
        </a:solidFill>
        <a:ln>
          <a:noFill/>
        </a:ln>
        <a:effectLst/>
        <a:scene3d>
          <a:camera prst="orthographicFront"/>
          <a:lightRig rig="threePt" dir="t"/>
        </a:scene3d>
        <a:sp3d>
          <a:bevelT/>
        </a:sp3d>
      </dsp:spPr>
      <dsp:style>
        <a:lnRef idx="0">
          <a:scrgbClr r="0" g="0" b="0"/>
        </a:lnRef>
        <a:fillRef idx="1">
          <a:scrgbClr r="0" g="0" b="0"/>
        </a:fillRef>
        <a:effectRef idx="0">
          <a:scrgbClr r="0" g="0" b="0"/>
        </a:effectRef>
        <a:fontRef idx="minor">
          <a:schemeClr val="lt1"/>
        </a:fontRef>
      </dsp:style>
    </dsp:sp>
    <dsp:sp modelId="{C6E47D6F-D784-4DAE-B659-74496C502991}">
      <dsp:nvSpPr>
        <dsp:cNvPr id="0" name=""/>
        <dsp:cNvSpPr/>
      </dsp:nvSpPr>
      <dsp:spPr>
        <a:xfrm>
          <a:off x="112911" y="185949"/>
          <a:ext cx="310717" cy="209079"/>
        </a:xfrm>
        <a:prstGeom prst="ellipse">
          <a:avLst/>
        </a:prstGeom>
        <a:solidFill>
          <a:srgbClr val="AD3141"/>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2540" tIns="2540" rIns="2540" bIns="2540" numCol="1" spcCol="1270" anchor="ctr" anchorCtr="0">
          <a:noAutofit/>
        </a:bodyPr>
        <a:lstStyle/>
        <a:p>
          <a:pPr marL="0" lvl="0" indent="0" algn="ctr" defTabSz="88900">
            <a:lnSpc>
              <a:spcPct val="90000"/>
            </a:lnSpc>
            <a:spcBef>
              <a:spcPct val="0"/>
            </a:spcBef>
            <a:spcAft>
              <a:spcPct val="35000"/>
            </a:spcAft>
            <a:buNone/>
          </a:pPr>
          <a:r>
            <a:rPr lang="en-US" sz="200" kern="1200"/>
            <a:t>SDOH</a:t>
          </a:r>
          <a:endParaRPr lang="en-US" sz="200" kern="1200" dirty="0"/>
        </a:p>
      </dsp:txBody>
      <dsp:txXfrm>
        <a:off x="158414" y="216568"/>
        <a:ext cx="219711" cy="147841"/>
      </dsp:txXfrm>
    </dsp:sp>
    <dsp:sp modelId="{B4FFD1F2-3251-4169-98ED-3F1C592D6AC1}">
      <dsp:nvSpPr>
        <dsp:cNvPr id="0" name=""/>
        <dsp:cNvSpPr/>
      </dsp:nvSpPr>
      <dsp:spPr>
        <a:xfrm>
          <a:off x="157263" y="2808"/>
          <a:ext cx="222014" cy="128058"/>
        </a:xfrm>
        <a:prstGeom prst="ellipse">
          <a:avLst/>
        </a:prstGeom>
        <a:solidFill>
          <a:srgbClr val="242453"/>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2540" tIns="2540" rIns="2540" bIns="2540" numCol="1" spcCol="1270" anchor="ctr" anchorCtr="0">
          <a:noAutofit/>
        </a:bodyPr>
        <a:lstStyle/>
        <a:p>
          <a:pPr marL="0" lvl="0" indent="0" algn="ctr" defTabSz="88900">
            <a:lnSpc>
              <a:spcPct val="90000"/>
            </a:lnSpc>
            <a:spcBef>
              <a:spcPct val="0"/>
            </a:spcBef>
            <a:spcAft>
              <a:spcPct val="35000"/>
            </a:spcAft>
            <a:buNone/>
          </a:pPr>
          <a:r>
            <a:rPr lang="en-US" sz="200" kern="1200"/>
            <a:t>Economic Stability</a:t>
          </a:r>
          <a:endParaRPr lang="en-US" sz="200" kern="1200" dirty="0"/>
        </a:p>
      </dsp:txBody>
      <dsp:txXfrm>
        <a:off x="189776" y="21562"/>
        <a:ext cx="156988" cy="90550"/>
      </dsp:txXfrm>
    </dsp:sp>
    <dsp:sp modelId="{0E45704D-810B-4C93-A818-F9AA8B89E121}">
      <dsp:nvSpPr>
        <dsp:cNvPr id="0" name=""/>
        <dsp:cNvSpPr/>
      </dsp:nvSpPr>
      <dsp:spPr>
        <a:xfrm>
          <a:off x="350950" y="114634"/>
          <a:ext cx="222014" cy="128058"/>
        </a:xfrm>
        <a:prstGeom prst="ellipse">
          <a:avLst/>
        </a:prstGeom>
        <a:solidFill>
          <a:srgbClr val="5D2F68"/>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2540" tIns="2540" rIns="2540" bIns="2540" numCol="1" spcCol="1270" anchor="ctr" anchorCtr="0">
          <a:noAutofit/>
        </a:bodyPr>
        <a:lstStyle/>
        <a:p>
          <a:pPr marL="0" lvl="0" indent="0" algn="ctr" defTabSz="88900">
            <a:lnSpc>
              <a:spcPct val="90000"/>
            </a:lnSpc>
            <a:spcBef>
              <a:spcPct val="0"/>
            </a:spcBef>
            <a:spcAft>
              <a:spcPct val="35000"/>
            </a:spcAft>
            <a:buNone/>
          </a:pPr>
          <a:r>
            <a:rPr lang="en-US" sz="200" kern="1200"/>
            <a:t>Physical Environment</a:t>
          </a:r>
          <a:endParaRPr lang="en-US" sz="200" kern="1200" dirty="0"/>
        </a:p>
      </dsp:txBody>
      <dsp:txXfrm>
        <a:off x="383463" y="133388"/>
        <a:ext cx="156988" cy="90550"/>
      </dsp:txXfrm>
    </dsp:sp>
    <dsp:sp modelId="{2B8618FD-F167-4411-A9B0-77F92644A29A}">
      <dsp:nvSpPr>
        <dsp:cNvPr id="0" name=""/>
        <dsp:cNvSpPr/>
      </dsp:nvSpPr>
      <dsp:spPr>
        <a:xfrm>
          <a:off x="350950" y="338286"/>
          <a:ext cx="222014" cy="128058"/>
        </a:xfrm>
        <a:prstGeom prst="ellipse">
          <a:avLst/>
        </a:prstGeom>
        <a:solidFill>
          <a:srgbClr val="1B4D6C"/>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2540" tIns="2540" rIns="2540" bIns="2540" numCol="1" spcCol="1270" anchor="ctr" anchorCtr="0">
          <a:noAutofit/>
        </a:bodyPr>
        <a:lstStyle/>
        <a:p>
          <a:pPr marL="0" lvl="0" indent="0" algn="ctr" defTabSz="88900">
            <a:lnSpc>
              <a:spcPct val="90000"/>
            </a:lnSpc>
            <a:spcBef>
              <a:spcPct val="0"/>
            </a:spcBef>
            <a:spcAft>
              <a:spcPct val="35000"/>
            </a:spcAft>
            <a:buNone/>
          </a:pPr>
          <a:r>
            <a:rPr lang="en-US" sz="200" kern="1200"/>
            <a:t>Education</a:t>
          </a:r>
        </a:p>
        <a:p>
          <a:pPr marL="0" lvl="0" indent="0" algn="ctr" defTabSz="88900">
            <a:lnSpc>
              <a:spcPct val="90000"/>
            </a:lnSpc>
            <a:spcBef>
              <a:spcPct val="0"/>
            </a:spcBef>
            <a:spcAft>
              <a:spcPct val="35000"/>
            </a:spcAft>
            <a:buNone/>
          </a:pPr>
          <a:r>
            <a:rPr lang="en-US" sz="200" kern="1200"/>
            <a:t>Vocation</a:t>
          </a:r>
          <a:endParaRPr lang="en-US" sz="200" kern="1200" dirty="0"/>
        </a:p>
      </dsp:txBody>
      <dsp:txXfrm>
        <a:off x="383463" y="357040"/>
        <a:ext cx="156988" cy="90550"/>
      </dsp:txXfrm>
    </dsp:sp>
    <dsp:sp modelId="{302797D3-D1ED-49D5-BD23-D386F13ED0ED}">
      <dsp:nvSpPr>
        <dsp:cNvPr id="0" name=""/>
        <dsp:cNvSpPr/>
      </dsp:nvSpPr>
      <dsp:spPr>
        <a:xfrm>
          <a:off x="157263" y="450111"/>
          <a:ext cx="222014" cy="128058"/>
        </a:xfrm>
        <a:prstGeom prst="ellipse">
          <a:avLst/>
        </a:prstGeom>
        <a:solidFill>
          <a:srgbClr val="242453"/>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2540" tIns="2540" rIns="2540" bIns="2540" numCol="1" spcCol="1270" anchor="ctr" anchorCtr="0">
          <a:noAutofit/>
        </a:bodyPr>
        <a:lstStyle/>
        <a:p>
          <a:pPr marL="0" lvl="0" indent="0" algn="ctr" defTabSz="88900">
            <a:lnSpc>
              <a:spcPct val="90000"/>
            </a:lnSpc>
            <a:spcBef>
              <a:spcPct val="0"/>
            </a:spcBef>
            <a:spcAft>
              <a:spcPct val="35000"/>
            </a:spcAft>
            <a:buNone/>
          </a:pPr>
          <a:r>
            <a:rPr lang="en-US" sz="200" kern="1200"/>
            <a:t>Food</a:t>
          </a:r>
          <a:endParaRPr lang="en-US" sz="200" kern="1200" dirty="0"/>
        </a:p>
      </dsp:txBody>
      <dsp:txXfrm>
        <a:off x="189776" y="468865"/>
        <a:ext cx="156988" cy="90550"/>
      </dsp:txXfrm>
    </dsp:sp>
    <dsp:sp modelId="{FF092173-EEA6-4B8A-A4A1-F4C89E7B52AF}">
      <dsp:nvSpPr>
        <dsp:cNvPr id="0" name=""/>
        <dsp:cNvSpPr/>
      </dsp:nvSpPr>
      <dsp:spPr>
        <a:xfrm>
          <a:off x="-36424" y="338286"/>
          <a:ext cx="222014" cy="128058"/>
        </a:xfrm>
        <a:prstGeom prst="ellipse">
          <a:avLst/>
        </a:prstGeom>
        <a:solidFill>
          <a:srgbClr val="5D2F68"/>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2540" tIns="2540" rIns="2540" bIns="2540" numCol="1" spcCol="1270" anchor="ctr" anchorCtr="0">
          <a:noAutofit/>
        </a:bodyPr>
        <a:lstStyle/>
        <a:p>
          <a:pPr marL="0" lvl="0" indent="0" algn="ctr" defTabSz="88900">
            <a:lnSpc>
              <a:spcPct val="90000"/>
            </a:lnSpc>
            <a:spcBef>
              <a:spcPct val="0"/>
            </a:spcBef>
            <a:spcAft>
              <a:spcPct val="35000"/>
            </a:spcAft>
            <a:buNone/>
          </a:pPr>
          <a:r>
            <a:rPr lang="en-US" sz="200" kern="1200"/>
            <a:t>Social Support</a:t>
          </a:r>
          <a:endParaRPr lang="en-US" sz="200" kern="1200" dirty="0"/>
        </a:p>
      </dsp:txBody>
      <dsp:txXfrm>
        <a:off x="-3911" y="357040"/>
        <a:ext cx="156988" cy="90550"/>
      </dsp:txXfrm>
    </dsp:sp>
    <dsp:sp modelId="{DAEDD2E4-9D8C-49B2-9B49-38E682FA343F}">
      <dsp:nvSpPr>
        <dsp:cNvPr id="0" name=""/>
        <dsp:cNvSpPr/>
      </dsp:nvSpPr>
      <dsp:spPr>
        <a:xfrm>
          <a:off x="-36424" y="114634"/>
          <a:ext cx="222014" cy="128058"/>
        </a:xfrm>
        <a:prstGeom prst="ellipse">
          <a:avLst/>
        </a:prstGeom>
        <a:solidFill>
          <a:srgbClr val="1B4D6C"/>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2540" tIns="2540" rIns="2540" bIns="2540" numCol="1" spcCol="1270" anchor="ctr" anchorCtr="0">
          <a:noAutofit/>
        </a:bodyPr>
        <a:lstStyle/>
        <a:p>
          <a:pPr marL="0" lvl="0" indent="0" algn="ctr" defTabSz="88900">
            <a:lnSpc>
              <a:spcPct val="90000"/>
            </a:lnSpc>
            <a:spcBef>
              <a:spcPct val="0"/>
            </a:spcBef>
            <a:spcAft>
              <a:spcPct val="35000"/>
            </a:spcAft>
            <a:buNone/>
          </a:pPr>
          <a:r>
            <a:rPr lang="en-US" sz="200" kern="1200"/>
            <a:t>Health Care</a:t>
          </a:r>
          <a:endParaRPr lang="en-US" sz="200" kern="1200" dirty="0"/>
        </a:p>
      </dsp:txBody>
      <dsp:txXfrm>
        <a:off x="-3911" y="133388"/>
        <a:ext cx="156988" cy="90550"/>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1:29:14.704"/>
    </inkml:context>
    <inkml:brush xml:id="br0">
      <inkml:brushProperty name="width" value="0.05" units="cm"/>
      <inkml:brushProperty name="height" value="0.05" units="cm"/>
      <inkml:brushProperty name="color" value="#E71224"/>
    </inkml:brush>
  </inkml:definitions>
  <inkml:trace contextRef="#ctx0" brushRef="#br0">2322 165 24575,'-508'-25'-530,"231"7"99,63-6 610,133 13 212,-101-2 0,91 13-391,-1 4 0,-165 28 0,241-28 0,-18 3 0,-40 14 0,63-17 0,0 0 0,1 1 0,-1 1 0,1-1 0,0 2 0,1-1 0,-14 14 0,-8 7 0,15-14 0,-16 19 0,-15 22 0,3 1 0,3 2 0,-44 79 0,56-85 0,15-28 0,1 0 0,1 1 0,-10 28 0,18-37-1267,1 0 0,0 0 0,1 0 0,0 20 0,2 28 60,0-57 1334,0 6-150,1 0 1,0 0-1,1 0 1,0-1-1,1 1 1,8 20-1,-8-24 26,1 0 0,0-1 0,1 0 0,0 0 0,0 0-1,0 0 1,1-1 0,0 0 0,0 0 0,10 7 0,4 1 41,1-1 1,0-2 0,41 18-1,74 17-937,-51-24-103,2-3-1,0-3 0,125 5 0,270-17 6354,-369-6-3162,104-6 2303,107-25-4305,-49 12-193,1 21 0,-122 1 0,-102 0 0,537-13 0,-514 5 0,-2-4 0,0-3 0,0-3 0,-2-3 0,110-46 0,-131 46 0,68-30 0,-110 45 0,1 0 0,-1 0 0,-1-1 0,15-12 0,-12 9 0,-4 5 0,-1 0 0,1 0 0,8-4 0,-10 6 0,0 0 0,0-1 0,1 1 0,-2-1 0,7-5 0,-9 6 0,1 0 0,-1 0 0,1 0 0,-1 0 0,0 0 0,0 0 0,0 0 0,0-1 0,0 1 0,-1 0 0,1 0 0,-1-1 0,1 1 0,-1-1 0,0-2 0,0-6 0,-1 0 0,0 0 0,-1 1 0,0-1 0,-1 1 0,0-1 0,-9-18 0,-3-2 0,-22-35 0,15 34 3,-1 1 0,-1 1 0,-56-53 0,30 38-77,-81-55 1,35 37-292,-131-67 0,167 102 378,-1 2 0,-1 2-1,-110-25 1,87 33-36,-151-7 1,-87 20 414,254 3-60,13 0-194,-72 2-141,117-1 3,1 1 0,-1 0 0,1 1 0,-1 0 0,1 1 0,0 0 0,0 1 0,1 0 0,-1 0 0,1 1 0,-15 12 0,-4 7 0,-49 55 0,72-75 0,-66 77-1365,7-6-5461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2-03T16:28:35.969"/>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0,'1516'0,"-1485"2,43 7,22 2,37-13,49 4,-68 14,-95-14</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2-03T16:28:41.890"/>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270 334,'129'-10,"-20"1,64 0,71-2,-225 11,-1-1,0 0,1-2,-1 0,-1-1,22-7,-21 6,0 1,0 1,1 1,-1 0,37 2,12-1,-47-2,-1 0,36-11,1 0,14-3,-41 8,49-5,32-7,-55 9,-28 8,1 1,50 1,-1 1,-46-3,0-1,-1-1,50-18,-68 20,121-32,-97 28,0 2,46-2,28-5,-53 3,0 3,83 0,-87 7,60 2,-111-2,0 1,0-1,0 0,-1 1,1-1,0 1,0 0,-1 0,1-1,-1 1,1 0,0 0,-1 0,0 1,1-1,-1 0,0 1,0-1,1 0,-1 1,0-1,0 1,-1 0,1-1,0 1,0 0,-1 0,1-1,-1 4,2 5,-1-1,-1 1,0 0,-1 14,0-8,1-11,-1 11,0 0,0 0,-2 0,-5 20,7-32,-1 0,0 1,0-1,0 0,0 0,-1 0,1 0,-1 0,0 0,-1-1,1 0,-1 1,1-1,-1-1,0 1,0 0,0-1,0 0,-5 2,-7 2,0-2,0 1,-1-2,1 0,-22 0,-86-3,51-2,-460 2,501 1,-55 11,59-7,4 0,-28 9,33-8,-1-1,-33 5,-35 0,-111 27,117-24,31-6,-11 4,-86 28,126-33,-1-1,0 0,-44 1,-72-6,56-2,-427 2,495 1,0 1,1 0,-21 6,15-3,-12 4,21-6,-1 0,0 0,-17 1,-48-4,60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06T20:46:55.968"/>
    </inkml:context>
    <inkml:brush xml:id="br0">
      <inkml:brushProperty name="width" value="0.1" units="cm"/>
      <inkml:brushProperty name="height" value="0.1" units="cm"/>
      <inkml:brushProperty name="color" value="#E71224"/>
    </inkml:brush>
  </inkml:definitions>
  <inkml:trace contextRef="#ctx0" brushRef="#br0">2647 45 4607 0 0,'-24'-5'2152'0'0,"11"2"-2192"0"0,-128-18 1096 0 0,84 13 632 0 0,0 2 0 0 0,-110 5 0 0 0,60 9-1480 0 0,-269 28 824 0 0,155 11-1032 0 0,47-7 0 0 0,66-18 232 0 0,-145 47 0 0 0,15-4-136 0 0,21-7-244 0 0,142-36 137 0 0,-108 16 0 0 0,163-35 92 0 0,1 1 1 0 0,0 1-1 0 0,0 1 1 0 0,-26 12 0 0 0,37-17 292 0 0,11-6 423 0 0,8-9-190 0 0,7-6-1050 0 0,0 2 173 0 0,25-20 0 0 0,-22 21-55 0 0,28-29 1 0 0,-36 30 324 0 0,-4 6 0 0 0,-1 0 0 0 0,2 1 0 0 0,19-17 0 0 0,-16 16-78 0 0,0 0-1 0 0,18-20 0 0 0,-30 29 78 0 0,-1 1-68 0 0,-6 4-777 0 0,-71 59 789 0 0,17-14 22 0 0,-73 48-1 0 0,111-84 36 0 0,8-5 0 0 0,0 1 0 0 0,0 0 0 0 0,1 1 0 0 0,-22 21 0 0 0,35-31 10 0 0,-1 0 0 0 0,0 1 0 0 0,1-1 0 0 0,-1 1 0 0 0,1-1 0 0 0,-1 1 0 0 0,1 0-1 0 0,-1-1 1 0 0,1 1 0 0 0,0-1 0 0 0,-1 1 0 0 0,1 0 0 0 0,0-1 0 0 0,-1 1 0 0 0,1 0 0 0 0,0 0 0 0 0,0-1-1 0 0,0 1 1 0 0,-1 0 0 0 0,1 0 0 0 0,0-1 0 0 0,0 1 0 0 0,0 0 0 0 0,0-1 0 0 0,0 1 0 0 0,1 0 0 0 0,-1 0-1 0 0,0-1 1 0 0,0 1 0 0 0,0 0 0 0 0,1 0 0 0 0,-1-1 0 0 0,0 1 0 0 0,1 0 0 0 0,-1-1 0 0 0,0 1-1 0 0,1-1 1 0 0,-1 1 0 0 0,2 1 0 0 0,1 0 152 0 0,0 0-1 0 0,0 0 1 0 0,1-1-1 0 0,-1 1 1 0 0,0-1-1 0 0,7 2 1 0 0,-8-2-110 0 0,19 6 262 0 0,-3 0-254 0 0,1-2 0 0 0,26 6-1 0 0,-1-7 597 0 0,0-2 0 0 0,77-6 0 0 0,39 0 919 0 0,-148 5-1454 0 0,-10-2-88 0 0,1 1 0 0 0,0 0 0 0 0,-1 0 0 0 0,1 0 0 0 0,0 1 0 0 0,-1-1 0 0 0,1 1 0 0 0,-1-1 0 0 0,1 1 0 0 0,-1 0 0 0 0,1 0 0 0 0,-1 0 0 0 0,1 0 0 0 0,3 3 0 0 0,-6-4-26 0 0,0 0 0 0 0,0 0-1 0 0,0 0 1 0 0,0 0 0 0 0,0 0 0 0 0,-1 0 0 0 0,1 0-1 0 0,0 0 1 0 0,0 0 0 0 0,0 0 0 0 0,0 0 0 0 0,0 0 0 0 0,0 0-1 0 0,0 0 1 0 0,0 0 0 0 0,0 0 0 0 0,0 0 0 0 0,0 0-1 0 0,0 0 1 0 0,0 0 0 0 0,0 0 0 0 0,0 0 0 0 0,0 0 0 0 0,0 0-1 0 0,0 0 1 0 0,0 0 0 0 0,0 0 0 0 0,0 0 0 0 0,-1 0-1 0 0,1 0 1 0 0,0 1 0 0 0,0-1 0 0 0,0 0 0 0 0,0 0 0 0 0,0 0-1 0 0,0 0 1 0 0,0 0 0 0 0,0 0 0 0 0,0 0 0 0 0,0 0-1 0 0,0 0 1 0 0,0 0 0 0 0,0 0 0 0 0,0 0 0 0 0,0 0 0 0 0,0 0-1 0 0,0 0 1 0 0,0 0 0 0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06T20:46:58.218"/>
    </inkml:context>
    <inkml:brush xml:id="br0">
      <inkml:brushProperty name="width" value="0.1" units="cm"/>
      <inkml:brushProperty name="height" value="0.1" units="cm"/>
      <inkml:brushProperty name="color" value="#E71224"/>
    </inkml:brush>
  </inkml:definitions>
  <inkml:trace contextRef="#ctx0" brushRef="#br0">2 594 3223 0 0,'-1'-12'7424'0'0,"1"12"-7368"0"0,44 1 437 0 0,1-3-1 0 0,-1-1 0 0 0,69-14 1 0 0,4-5 394 0 0,104-22-209 0 0,-4-19-311 0 0,403-162 1947 0 0,-548 199-2020 0 0,211-66 899 0 0,-191 69-881 0 0,98-30 17 0 0,-179 50-452 0 0,0 0 0 0 0,0 1 0 0 0,0 0-1 0 0,22 0 1 0 0,-40 2-1661 0 0,-247 27 1974 0 0,107-19-243 0 0,-64 7-86 0 0,198-14 107 0 0,1 0-178 0 0,21 0-935 0 0,-8-1 994 0 0,3 0-133 0 0,37 0 189 0 0,82-1 1566 0 0,-26 0-1332 0 0,-57 10 736 0 0,135-16-417 0 0,-174 7-458 0 0,-1 0 0 0 0,1 0 0 0 0,0 0 0 0 0,-1 0 0 0 0,1-1 0 0 0,-1 2 0 0 0,1-1 0 0 0,-1 0 0 0 0,1 0 0 0 0,0 0 0 0 0,-1 0 0 0 0,1 0 0 0 0,-1 0 0 0 0,1 1 0 0 0,-1-1 0 0 0,1 0 0 0 0,0 1 0 0 0,-9 1 1046 0 0,-16 5-1036 0 0,24-7-9 0 0,-1 0 0 0 0,1 0-1 0 0,-1 0 1 0 0,0 1 0 0 0,1-1-1 0 0,-1 1 1 0 0,1-1 0 0 0,-1 0-1 0 0,1 1 1 0 0,-1-1 0 0 0,1 1-1 0 0,-1-1 1 0 0,1 1 0 0 0,-1-1-1 0 0,1 2 1 0 0,-1-2 52 0 0,-2 3 1 0 0,-32 27 286 0 0,-18 14-169 0 0,1 3 0 0 0,-49 58 0 0 0,80-77 71 0 0,0 0-1 0 0,-31 60 1 0 0,52-87-256 0 0,-1-1-1 0 0,1 1 1 0 0,0-1 0 0 0,0 1-1 0 0,0-1 1 0 0,0 0-1 0 0,0 1 1 0 0,0-1 0 0 0,0 1-1 0 0,0-1 1 0 0,0 1-1 0 0,0-1 1 0 0,0 1-1 0 0,0-1 1 0 0,0 1 0 0 0,0-1-1 0 0,0 1 1 0 0,0-1-1 0 0,0 0 1 0 0,0 1 0 0 0,1-1-1 0 0,-1 1 1 0 0,0-1-1 0 0,0 0 1 0 0,1 2 0 0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06T20:47:41.655"/>
    </inkml:context>
    <inkml:brush xml:id="br0">
      <inkml:brushProperty name="width" value="0.1" units="cm"/>
      <inkml:brushProperty name="height" value="0.1" units="cm"/>
      <inkml:brushProperty name="color" value="#E71224"/>
    </inkml:brush>
  </inkml:definitions>
  <inkml:trace contextRef="#ctx0" brushRef="#br0">4 6 3679 0 0,'-4'-5'3730'0'0,"12"40"-3915"0"0,21 81-231 0 0,-20-89 402 0 0,0-1 1 0 0,17 34-1 0 0,-19-45 68 0 0,1 0 0 0 0,0-1-1 0 0,1-1 1 0 0,1 1-1 0 0,0-1 1 0 0,0-1 0 0 0,1 0-1 0 0,1-1 1 0 0,23 19-1 0 0,72 32 585 0 0,-27-18-390 0 0,-41-20-268 0 0,102 59 248 0 0,-114-69-147 0 0,1-2 1 0 0,0 0-1 0 0,41 10 0 0 0,3-8 111 0 0,0-3 1 0 0,119 3-1 0 0,-161-13-63 0 0,0-2 0 0 0,-1-1 0 0 0,1-2 0 0 0,42-10-1 0 0,111-44 216 0 0,-130 38-214 0 0,20-5-55 0 0,119-62 0 0 0,-183 82-39 0 0,23-13 503 0 0,51-52 7552 0 0,-90 66-9127 0 0,-5-5 1133 0 0,-5-5-92 0 0,-2 1 0 0 0,1 1 0 0 0,-2 1 0 0 0,-24-11 0 0 0,-29 1-309 0 0,62 19 574 0 0,16 5-1540 0 0,119 76-754 0 0,-118-76 2146 0 0,-1 1-1 0 0,1-1 1 0 0,-1 1 0 0 0,5 5 2351 0 0,-11-5-2398 0 0,-8 16 309 0 0,-21 34 0 0 0,-6 10 141 0 0,31-53-443 0 0,1 0 0 0 0,-6 19 0 0 0,9-24-250 0 0,0-1 1 0 0,0 0-1 0 0,1 0 1 0 0,0 1-1 0 0,0-1 0 0 0,0 0 1 0 0,0 1-1 0 0,2 6 1 0 0,7 26-6372 0 0,-4-22 1556 0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06T20:47:43.636"/>
    </inkml:context>
    <inkml:brush xml:id="br0">
      <inkml:brushProperty name="width" value="0.1" units="cm"/>
      <inkml:brushProperty name="height" value="0.1" units="cm"/>
      <inkml:brushProperty name="color" value="#E71224"/>
    </inkml:brush>
  </inkml:definitions>
  <inkml:trace contextRef="#ctx0" brushRef="#br0">2665 84 3679 0 0,'0'0'284'0'0,"0"-4"-169"0"0,1 1 0 0 0,0 0-1 0 0,0 0 1 0 0,0-1-1 0 0,2-3 1 0 0,2-10-4 0 0,-4 14 187 0 0,-1 1 0 0 0,0-1 0 0 0,1 0-1 0 0,-1 0 1 0 0,0 0 0 0 0,-1 1 0 0 0,1-1 0 0 0,0 0 0 0 0,-1 0 0 0 0,0 1-1 0 0,1-1 1 0 0,-4-6 1163 0 0,0 15-2483 0 0,-207 249 1537 0 0,201-243-529 0 0,-89 109-694 0 0,74-93 534 0 0,-1-1 1 0 0,-35 27-1 0 0,47-44 247 0 0,-1-1 1 0 0,1 0-1 0 0,-1-1 0 0 0,-1-1 0 0 0,0 0 0 0 0,0-2 0 0 0,-19 6 0 0 0,-4-2 713 0 0,-77 7-1 0 0,-199-16 1308 0 0,235-3-1998 0 0,-60-4 107 0 0,-261-48-1 0 0,-65-71-1614 0 0,351 92 1259 0 0,-29-9-127 0 0,111 31 323 0 0,-1-1 1 0 0,-36-22-1 0 0,-62-36 2324 0 0,122 68-1170 0 0,16 12 65 0 0,4 5-1342 0 0,-8-8 64 0 0,1 1-1 0 0,-1-1 1 0 0,0 1-1 0 0,0 0 0 0 0,-1 0 1 0 0,1 12-1 0 0,-1 45-37 0 0,-2-19 169 0 0,2-30-103 0 0,3 46 165 0 0,-3-54-160 0 0,0 0 1 0 0,1-1 0 0 0,-1 1-1 0 0,2-1 1 0 0,-1 0 0 0 0,1 1 0 0 0,3 5-1 0 0,-6-12-27 0 0,0 1 0 0 0,0-1 0 0 0,0 1 1 0 0,1-1-1 0 0,-1 0 0 0 0,0 1 0 0 0,1-1 0 0 0,-1 1 0 0 0,0-1 0 0 0,1 1 0 0 0,-1-1 0 0 0,1 0 0 0 0,-1 1 0 0 0,1-1 0 0 0,-1 0 0 0 0,1 0 1 0 0,-1 1-1 0 0,1-1 0 0 0,-1 0 0 0 0,1 0 0 0 0,-1 0 0 0 0,1 0 0 0 0,-1 1 0 0 0,1-1 0 0 0,-1 0 0 0 0,1 0 0 0 0,-1 0 0 0 0,1 0 0 0 0,-1 0 0 0 0,1 0 1 0 0,0 0-1 0 0,-1-1 0 0 0,1 1 0 0 0,-1 0 0 0 0,1 0 0 0 0,-1 0 0 0 0,1 0 0 0 0,-1-1 0 0 0,1 1 0 0 0,-1 0 0 0 0,1-1 0 0 0,-1 1 0 0 0,0 0 1 0 0,1-1-1 0 0,-1 1 0 0 0,1 0 0 0 0,-1-1 0 0 0,0 1 0 0 0,1-1 0 0 0,-1 1 0 0 0,0-1 0 0 0,0 1 0 0 0,1 0 0 0 0,-1-1 0 0 0,0 0 0 0 0,0 1 1 0 0,0-1-1 0 0,1 1 0 0 0,-1-1 0 0 0,0 1 0 0 0,0-1 0 0 0,0 1 0 0 0,0-1 0 0 0,0 1 0 0 0,0-1 0 0 0,0 0 0 0 0,0 0 87 0 0,0-3-4 0 0,-3-36 4 0 0,-1 0-1 0 0,-14-53 1 0 0,3 12-696 0 0,14 74 468 0 0,-4-25-99 0 0,-3-55-1 0 0,9 84 416 0 0,-1-1 1 0 0,-1 1-1 0 0,1-1 0 0 0,-1 1 0 0 0,1-1 0 0 0,-1 1 1 0 0,0-1-1 0 0,0 1 0 0 0,0 0 0 0 0,-1-1 0 0 0,1 1 1 0 0,-1 0-1 0 0,-2-4 0 0 0,3 7-95 0 0,0 0 1 0 0,1 0 15 0 0,6 1-286 0 0,5 1 325 0 0,0 0 0 0 0,0-1 1 0 0,0-1-1 0 0,0 1 0 0 0,1-2 1 0 0,11-1-1 0 0,77-26 1192 0 0,3-1-2033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CFA21A-73A8-42E8-9E30-32A9E15FDDB9}" type="datetimeFigureOut">
              <a:rPr lang="en-US" smtClean="0"/>
              <a:t>2/19/2024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4FF555D-2882-496C-AB06-ED19A8C16BFB}" type="slidenum">
              <a:rPr lang="en-US" smtClean="0"/>
              <a:t>‹#›</a:t>
            </a:fld>
            <a:endParaRPr lang="en-US"/>
          </a:p>
        </p:txBody>
      </p:sp>
    </p:spTree>
    <p:extLst>
      <p:ext uri="{BB962C8B-B14F-4D97-AF65-F5344CB8AC3E}">
        <p14:creationId xmlns:p14="http://schemas.microsoft.com/office/powerpoint/2010/main" val="7578780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businesswire.com/news/home/20220428005301/en/FDA-Approves-Mycovia-Pharmaceuticals%E2%80%99-VIVJOA%E2%84%A2-oteseconazole-the-First-and-Only-FDA-Approved-Medication-for-Recurrent-Vulvovaginal-Candidiasis-Chronic-Yeast-Infection"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3" Type="http://schemas.openxmlformats.org/officeDocument/2006/relationships/hyperlink" Target="https://doi.org/10.1101/2023.01.03.22284042" TargetMode="External"/><Relationship Id="rId2" Type="http://schemas.openxmlformats.org/officeDocument/2006/relationships/slide" Target="../slides/slide37.xml"/><Relationship Id="rId1" Type="http://schemas.openxmlformats.org/officeDocument/2006/relationships/notesMaster" Target="../notesMasters/notesMaster1.xml"/><Relationship Id="rId4" Type="http://schemas.openxmlformats.org/officeDocument/2006/relationships/hyperlink" Target="https://doi.org/10.1101/2022.10.06.22280795" TargetMode="Externa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3" Type="http://schemas.openxmlformats.org/officeDocument/2006/relationships/hyperlink" Target="https://www.nejm.org/doi/full/10.1056/NEJMc2100365" TargetMode="External"/><Relationship Id="rId2" Type="http://schemas.openxmlformats.org/officeDocument/2006/relationships/slide" Target="../slides/slide42.xml"/><Relationship Id="rId1" Type="http://schemas.openxmlformats.org/officeDocument/2006/relationships/notesMaster" Target="../notesMasters/notesMaster1.xml"/><Relationship Id="rId4" Type="http://schemas.openxmlformats.org/officeDocument/2006/relationships/hyperlink" Target="https://ncats.nih.gov/ctsa/projects/ccia/2018#neonates" TargetMode="Externa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212529"/>
                </a:solidFill>
                <a:effectLst/>
                <a:latin typeface="Arial" panose="020B0604020202020204" pitchFamily="34" charset="0"/>
              </a:rPr>
              <a:t>Team science: Engage team members with expertise across disciplines, fields, and professions to produce research that advances translation along the translational research continuum.</a:t>
            </a:r>
          </a:p>
          <a:p>
            <a:endParaRPr lang="en-US" b="0" i="0" dirty="0">
              <a:solidFill>
                <a:srgbClr val="212529"/>
              </a:solidFill>
              <a:effectLst/>
              <a:latin typeface="Arial" panose="020B0604020202020204" pitchFamily="34" charset="0"/>
            </a:endParaRPr>
          </a:p>
          <a:p>
            <a:r>
              <a:rPr lang="en-US" b="0" i="0" dirty="0">
                <a:solidFill>
                  <a:srgbClr val="212529"/>
                </a:solidFill>
                <a:effectLst/>
                <a:latin typeface="Arial" panose="020B0604020202020204" pitchFamily="34" charset="0"/>
              </a:rPr>
              <a:t>Bold and Rigorous: Develop ambitious research questions and address them with rigorous and robust methods toward generating reproducible findings that contribute to advancing translation.</a:t>
            </a:r>
          </a:p>
          <a:p>
            <a:endParaRPr lang="en-US" b="0" i="0" dirty="0">
              <a:solidFill>
                <a:srgbClr val="212529"/>
              </a:solidFill>
              <a:effectLst/>
              <a:latin typeface="Arial" panose="020B0604020202020204" pitchFamily="34" charset="0"/>
            </a:endParaRPr>
          </a:p>
          <a:p>
            <a:r>
              <a:rPr lang="en-US" b="0" i="0" dirty="0">
                <a:solidFill>
                  <a:srgbClr val="212529"/>
                </a:solidFill>
                <a:effectLst/>
                <a:latin typeface="Arial" panose="020B0604020202020204" pitchFamily="34" charset="0"/>
              </a:rPr>
              <a:t>The work that we do is, in part, made possible because of the work NHGRI does, and together we are </a:t>
            </a:r>
            <a:r>
              <a:rPr lang="en-US" b="0" i="0" dirty="0" err="1">
                <a:solidFill>
                  <a:srgbClr val="212529"/>
                </a:solidFill>
                <a:effectLst/>
                <a:latin typeface="Arial" panose="020B0604020202020204" pitchFamily="34" charset="0"/>
              </a:rPr>
              <a:t>discoverying</a:t>
            </a:r>
            <a:r>
              <a:rPr lang="en-US" b="0" i="0" dirty="0">
                <a:solidFill>
                  <a:srgbClr val="212529"/>
                </a:solidFill>
                <a:effectLst/>
                <a:latin typeface="Arial" panose="020B0604020202020204" pitchFamily="34" charset="0"/>
              </a:rPr>
              <a:t> the healing power of genomics through diagnostics and therapeutics.</a:t>
            </a:r>
            <a:endParaRPr lang="en-US" dirty="0"/>
          </a:p>
        </p:txBody>
      </p:sp>
      <p:sp>
        <p:nvSpPr>
          <p:cNvPr id="4" name="Slide Number Placeholder 3"/>
          <p:cNvSpPr>
            <a:spLocks noGrp="1"/>
          </p:cNvSpPr>
          <p:nvPr>
            <p:ph type="sldNum" sz="quarter" idx="5"/>
          </p:nvPr>
        </p:nvSpPr>
        <p:spPr/>
        <p:txBody>
          <a:bodyPr/>
          <a:lstStyle/>
          <a:p>
            <a:fld id="{04FF555D-2882-496C-AB06-ED19A8C16BFB}" type="slidenum">
              <a:rPr lang="en-US" smtClean="0"/>
              <a:t>1</a:t>
            </a:fld>
            <a:endParaRPr lang="en-US"/>
          </a:p>
        </p:txBody>
      </p:sp>
    </p:spTree>
    <p:extLst>
      <p:ext uri="{BB962C8B-B14F-4D97-AF65-F5344CB8AC3E}">
        <p14:creationId xmlns:p14="http://schemas.microsoft.com/office/powerpoint/2010/main" val="35131212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Big congrats, Eric!  Your vision, dedication, and contributions in genomics and medicine are beyond worthy of this honor!  Well deserved!  </a:t>
            </a:r>
          </a:p>
        </p:txBody>
      </p:sp>
      <p:sp>
        <p:nvSpPr>
          <p:cNvPr id="4" name="Slide Number Placeholder 3"/>
          <p:cNvSpPr>
            <a:spLocks noGrp="1"/>
          </p:cNvSpPr>
          <p:nvPr>
            <p:ph type="sldNum" sz="quarter" idx="5"/>
          </p:nvPr>
        </p:nvSpPr>
        <p:spPr/>
        <p:txBody>
          <a:bodyPr/>
          <a:lstStyle/>
          <a:p>
            <a:fld id="{04FF555D-2882-496C-AB06-ED19A8C16BFB}" type="slidenum">
              <a:rPr lang="en-US" smtClean="0"/>
              <a:t>2</a:t>
            </a:fld>
            <a:endParaRPr lang="en-US"/>
          </a:p>
        </p:txBody>
      </p:sp>
    </p:spTree>
    <p:extLst>
      <p:ext uri="{BB962C8B-B14F-4D97-AF65-F5344CB8AC3E}">
        <p14:creationId xmlns:p14="http://schemas.microsoft.com/office/powerpoint/2010/main" val="22702325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t>The percentage of drugs entering clinical trials resulting in an approved medicine is less than </a:t>
            </a:r>
            <a:r>
              <a:rPr lang="en-US" dirty="0">
                <a:solidFill>
                  <a:srgbClr val="FF0000"/>
                </a:solidFill>
              </a:rPr>
              <a:t>12% </a:t>
            </a:r>
          </a:p>
          <a:p>
            <a:pPr lvl="2"/>
            <a:r>
              <a:rPr lang="en-US" sz="2000" dirty="0">
                <a:solidFill>
                  <a:srgbClr val="FF0000"/>
                </a:solidFill>
              </a:rPr>
              <a:t>55%</a:t>
            </a:r>
            <a:r>
              <a:rPr lang="en-US" sz="2000" dirty="0"/>
              <a:t> fail due to lack of efficacy </a:t>
            </a:r>
          </a:p>
          <a:p>
            <a:pPr lvl="2"/>
            <a:r>
              <a:rPr lang="en-US" sz="2000" dirty="0">
                <a:solidFill>
                  <a:srgbClr val="FF0000"/>
                </a:solidFill>
              </a:rPr>
              <a:t>28% </a:t>
            </a:r>
            <a:r>
              <a:rPr lang="en-US" sz="2000" dirty="0"/>
              <a:t>fail due to toxic effects in humans</a:t>
            </a:r>
          </a:p>
          <a:p>
            <a:pPr lvl="1"/>
            <a:r>
              <a:rPr lang="en-US" dirty="0"/>
              <a:t>Average time to develop a drug takes </a:t>
            </a:r>
            <a:r>
              <a:rPr lang="en-US" dirty="0">
                <a:solidFill>
                  <a:srgbClr val="FF0000"/>
                </a:solidFill>
              </a:rPr>
              <a:t>10-15 years</a:t>
            </a:r>
          </a:p>
          <a:p>
            <a:pPr lvl="1"/>
            <a:r>
              <a:rPr lang="en-US" dirty="0"/>
              <a:t>Average cost to develop a drug to market, including cost of failures</a:t>
            </a:r>
          </a:p>
          <a:p>
            <a:pPr marL="457200" lvl="1" indent="0">
              <a:buNone/>
            </a:pPr>
            <a:r>
              <a:rPr lang="en-US" dirty="0"/>
              <a:t>    is </a:t>
            </a:r>
            <a:r>
              <a:rPr lang="en-US" dirty="0">
                <a:solidFill>
                  <a:srgbClr val="FF0000"/>
                </a:solidFill>
              </a:rPr>
              <a:t>$2.6 billion</a:t>
            </a:r>
          </a:p>
          <a:p>
            <a:pPr lvl="1"/>
            <a:r>
              <a:rPr lang="en-US" dirty="0"/>
              <a:t>Current tools used for drug development involving </a:t>
            </a:r>
            <a:r>
              <a:rPr lang="en-US" dirty="0">
                <a:solidFill>
                  <a:srgbClr val="FF0000"/>
                </a:solidFill>
              </a:rPr>
              <a:t>2-D cell culture </a:t>
            </a:r>
            <a:r>
              <a:rPr lang="en-US" dirty="0"/>
              <a:t>and </a:t>
            </a:r>
            <a:r>
              <a:rPr lang="en-US" dirty="0">
                <a:solidFill>
                  <a:srgbClr val="FF0000"/>
                </a:solidFill>
              </a:rPr>
              <a:t>animal models</a:t>
            </a:r>
            <a:r>
              <a:rPr lang="en-US" dirty="0"/>
              <a:t> do not always predict human response</a:t>
            </a:r>
          </a:p>
          <a:p>
            <a:pPr lvl="1"/>
            <a:r>
              <a:rPr lang="en-US" dirty="0"/>
              <a:t>“One size fits all” approach</a:t>
            </a:r>
          </a:p>
          <a:p>
            <a:pPr marL="0" indent="0">
              <a:buFont typeface="Arial" panose="020B0604020202020204" pitchFamily="34" charset="0"/>
              <a:buNone/>
            </a:pPr>
            <a:endParaRPr lang="en-US" sz="1200" b="1"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DEC958-D592-8648-B6E8-61B01629079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2968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sz="1200" b="1"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E30F05D-1EED-435C-A717-6EA3E4265FB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69478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DEC958-D592-8648-B6E8-61B01629079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30725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sng" strike="noStrike" kern="1200" cap="none" spc="0" normalizeH="0" baseline="0" noProof="0" dirty="0">
                <a:ln>
                  <a:noFill/>
                </a:ln>
                <a:solidFill>
                  <a:srgbClr val="364C8E"/>
                </a:solidFill>
                <a:effectLst/>
                <a:uLnTx/>
                <a:uFillTx/>
                <a:latin typeface="Calibri" panose="020F0502020204030204" pitchFamily="34" charset="0"/>
                <a:ea typeface="+mn-ea"/>
                <a:cs typeface="Calibri" panose="020F0502020204030204" pitchFamily="34" charset="0"/>
              </a:rPr>
              <a:t>Operational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64C8E"/>
                </a:solidFill>
                <a:effectLst/>
                <a:uLnTx/>
                <a:uFillTx/>
                <a:latin typeface="Calibri" panose="020F0502020204030204" pitchFamily="34" charset="0"/>
                <a:ea typeface="+mn-ea"/>
                <a:cs typeface="Calibri" panose="020F0502020204030204" pitchFamily="34" charset="0"/>
              </a:rPr>
              <a:t>“One size fits all” approach</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srgbClr val="551F58"/>
                </a:solidFill>
                <a:effectLst/>
                <a:uLnTx/>
                <a:uFillTx/>
                <a:latin typeface="Calibri" panose="020F0502020204030204" pitchFamily="34" charset="0"/>
                <a:ea typeface="+mn-ea"/>
                <a:cs typeface="Calibri" panose="020F0502020204030204" pitchFamily="34" charset="0"/>
              </a:rPr>
              <a:t>Adaptive clinical trial design, master protocols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srgbClr val="551F58"/>
                </a:solidFill>
                <a:effectLst/>
                <a:uLnTx/>
                <a:uFillTx/>
                <a:latin typeface="Calibri" panose="020F0502020204030204" pitchFamily="34" charset="0"/>
                <a:ea typeface="+mn-ea"/>
                <a:cs typeface="Calibri" panose="020F0502020204030204" pitchFamily="34" charset="0"/>
              </a:rPr>
              <a:t>N of small CTs, RDCRN basket/umbrella trials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64C8E"/>
                </a:solidFill>
                <a:effectLst/>
                <a:uLnTx/>
                <a:uFillTx/>
                <a:latin typeface="Calibri" panose="020F0502020204030204" pitchFamily="34" charset="0"/>
                <a:ea typeface="+mn-ea"/>
                <a:cs typeface="Calibri" panose="020F0502020204030204" pitchFamily="34" charset="0"/>
              </a:rPr>
              <a:t>Low enrollment and diversity in clinical trials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srgbClr val="551F58"/>
                </a:solidFill>
                <a:effectLst/>
                <a:uLnTx/>
                <a:uFillTx/>
                <a:latin typeface="Calibri" panose="020F0502020204030204" pitchFamily="34" charset="0"/>
                <a:ea typeface="+mn-ea"/>
                <a:cs typeface="Calibri" panose="020F0502020204030204" pitchFamily="34" charset="0"/>
              </a:rPr>
              <a:t>Patient Advisory Groups, Enhanced community engagement efforts (TIN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1" i="0" u="none" strike="noStrike" kern="1200" cap="none" spc="0" normalizeH="0" baseline="0" noProof="0" dirty="0">
              <a:ln>
                <a:noFill/>
              </a:ln>
              <a:solidFill>
                <a:srgbClr val="551F58"/>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sng" strike="noStrike" kern="1200" cap="none" spc="0" normalizeH="0" baseline="0" noProof="0" dirty="0">
                <a:ln>
                  <a:noFill/>
                </a:ln>
                <a:solidFill>
                  <a:srgbClr val="364C8E"/>
                </a:solidFill>
                <a:effectLst/>
                <a:uLnTx/>
                <a:uFillTx/>
                <a:latin typeface="Calibri" panose="020F0502020204030204" pitchFamily="34" charset="0"/>
                <a:ea typeface="+mn-ea"/>
                <a:cs typeface="Calibri" panose="020F0502020204030204" pitchFamily="34" charset="0"/>
              </a:rPr>
              <a:t>Administrative/Workforce Dev</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64C8E"/>
                </a:solidFill>
                <a:effectLst/>
                <a:uLnTx/>
                <a:uFillTx/>
                <a:latin typeface="Calibri" panose="020F0502020204030204" pitchFamily="34" charset="0"/>
                <a:ea typeface="+mn-ea"/>
                <a:cs typeface="Calibri" panose="020F0502020204030204" pitchFamily="34" charset="0"/>
              </a:rPr>
              <a:t>Administrative burden for study start-up</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srgbClr val="551F58"/>
                </a:solidFill>
                <a:effectLst/>
                <a:uLnTx/>
                <a:uFillTx/>
                <a:latin typeface="Calibri" panose="020F0502020204030204" pitchFamily="34" charset="0"/>
                <a:ea typeface="+mn-ea"/>
                <a:cs typeface="Calibri" panose="020F0502020204030204" pitchFamily="34" charset="0"/>
              </a:rPr>
              <a:t>Streamlined business and regulatory processes (SMART IRB)</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64C8E"/>
                </a:solidFill>
                <a:effectLst/>
                <a:uLnTx/>
                <a:uFillTx/>
                <a:latin typeface="Calibri" panose="020F0502020204030204" pitchFamily="34" charset="0"/>
                <a:ea typeface="+mn-ea"/>
                <a:cs typeface="Calibri" panose="020F0502020204030204" pitchFamily="34" charset="0"/>
              </a:rPr>
              <a:t>Shortage of qualified translational investigators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srgbClr val="551F58"/>
                </a:solidFill>
                <a:effectLst/>
                <a:uLnTx/>
                <a:uFillTx/>
                <a:latin typeface="Calibri" panose="020F0502020204030204" pitchFamily="34" charset="0"/>
                <a:ea typeface="+mn-ea"/>
                <a:cs typeface="Calibri" panose="020F0502020204030204" pitchFamily="34" charset="0"/>
              </a:rPr>
              <a:t>Training and career development best practices (CTSA K, T, R25, R03, DPI)</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sng" strike="noStrike" kern="1200" cap="none" spc="0" normalizeH="0" baseline="0" noProof="0" dirty="0">
                <a:ln>
                  <a:noFill/>
                </a:ln>
                <a:solidFill>
                  <a:srgbClr val="364C8E"/>
                </a:solidFill>
                <a:effectLst/>
                <a:uLnTx/>
                <a:uFillTx/>
                <a:latin typeface="Calibri" panose="020F0502020204030204" pitchFamily="34" charset="0"/>
                <a:ea typeface="+mn-ea"/>
                <a:cs typeface="Calibri" panose="020F0502020204030204" pitchFamily="34" charset="0"/>
              </a:rPr>
              <a:t>Scientific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64C8E"/>
                </a:solidFill>
                <a:effectLst/>
                <a:uLnTx/>
                <a:uFillTx/>
                <a:latin typeface="Calibri" panose="020F0502020204030204" pitchFamily="34" charset="0"/>
                <a:ea typeface="+mn-ea"/>
                <a:cs typeface="Calibri" panose="020F0502020204030204" pitchFamily="34" charset="0"/>
              </a:rPr>
              <a:t>Insufficient tools and technologies to predict toxicity and efficacy of new drugs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srgbClr val="551F58"/>
                </a:solidFill>
                <a:effectLst/>
                <a:uLnTx/>
                <a:uFillTx/>
                <a:latin typeface="Calibri" panose="020F0502020204030204" pitchFamily="34" charset="0"/>
                <a:ea typeface="+mn-ea"/>
                <a:cs typeface="Calibri" panose="020F0502020204030204" pitchFamily="34" charset="0"/>
              </a:rPr>
              <a:t>Platform-based Tissue/Organ on chips; 3D </a:t>
            </a:r>
            <a:r>
              <a:rPr kumimoji="0" lang="en-US" sz="1200" b="1" i="0" u="none" strike="noStrike" kern="1200" cap="none" spc="0" normalizeH="0" baseline="0" noProof="0" dirty="0" err="1">
                <a:ln>
                  <a:noFill/>
                </a:ln>
                <a:solidFill>
                  <a:srgbClr val="551F58"/>
                </a:solidFill>
                <a:effectLst/>
                <a:uLnTx/>
                <a:uFillTx/>
                <a:latin typeface="Calibri" panose="020F0502020204030204" pitchFamily="34" charset="0"/>
                <a:ea typeface="+mn-ea"/>
                <a:cs typeface="Calibri" panose="020F0502020204030204" pitchFamily="34" charset="0"/>
              </a:rPr>
              <a:t>biofabrication</a:t>
            </a:r>
            <a:endParaRPr kumimoji="0" lang="en-US" sz="1200" b="1" i="0" u="none" strike="noStrike" kern="1200" cap="none" spc="0" normalizeH="0" baseline="0" noProof="0" dirty="0">
              <a:ln>
                <a:noFill/>
              </a:ln>
              <a:solidFill>
                <a:srgbClr val="551F58"/>
              </a:solidFill>
              <a:effectLst/>
              <a:uLnTx/>
              <a:uFillTx/>
              <a:latin typeface="Calibri" panose="020F0502020204030204" pitchFamily="34" charset="0"/>
              <a:ea typeface="+mn-ea"/>
              <a:cs typeface="Calibri" panose="020F050202020403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srgbClr val="551F58"/>
                </a:solidFill>
                <a:effectLst/>
                <a:uLnTx/>
                <a:uFillTx/>
                <a:latin typeface="Calibri" panose="020F0502020204030204" pitchFamily="34" charset="0"/>
                <a:ea typeface="+mn-ea"/>
                <a:cs typeface="Calibri" panose="020F0502020204030204" pitchFamily="34" charset="0"/>
              </a:rPr>
              <a:t>Gene targeted therapies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srgbClr val="551F58"/>
                </a:solidFill>
                <a:effectLst/>
                <a:uLnTx/>
                <a:uFillTx/>
                <a:latin typeface="Calibri" panose="020F0502020204030204" pitchFamily="34" charset="0"/>
                <a:ea typeface="+mn-ea"/>
                <a:cs typeface="Calibri" panose="020F0502020204030204" pitchFamily="34" charset="0"/>
              </a:rPr>
              <a:t>AI/ML drug development (ASPIRE)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64C8E"/>
                </a:solidFill>
                <a:effectLst/>
                <a:uLnTx/>
                <a:uFillTx/>
                <a:latin typeface="Calibri" panose="020F0502020204030204" pitchFamily="34" charset="0"/>
                <a:ea typeface="+mn-ea"/>
                <a:cs typeface="Calibri" panose="020F0502020204030204" pitchFamily="34" charset="0"/>
              </a:rPr>
              <a:t>Incompatible databases to advance data science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srgbClr val="551F58"/>
                </a:solidFill>
                <a:effectLst/>
                <a:uLnTx/>
                <a:uFillTx/>
                <a:latin typeface="Calibri" panose="020F0502020204030204" pitchFamily="34" charset="0"/>
                <a:ea typeface="+mn-ea"/>
                <a:cs typeface="Calibri" panose="020F0502020204030204" pitchFamily="34" charset="0"/>
              </a:rPr>
              <a:t>Data, interoperability and integration (Translator, N3C, GARD, </a:t>
            </a:r>
            <a:r>
              <a:rPr kumimoji="0" lang="en-US" sz="1200" b="1" i="0" u="none" strike="noStrike" kern="1200" cap="none" spc="0" normalizeH="0" baseline="0" noProof="0" dirty="0" err="1">
                <a:ln>
                  <a:noFill/>
                </a:ln>
                <a:solidFill>
                  <a:srgbClr val="551F58"/>
                </a:solidFill>
                <a:effectLst/>
                <a:uLnTx/>
                <a:uFillTx/>
                <a:latin typeface="Calibri" panose="020F0502020204030204" pitchFamily="34" charset="0"/>
                <a:ea typeface="+mn-ea"/>
                <a:cs typeface="Calibri" panose="020F0502020204030204" pitchFamily="34" charset="0"/>
              </a:rPr>
              <a:t>RARESource</a:t>
            </a:r>
            <a:r>
              <a:rPr kumimoji="0" lang="en-US" sz="1200" b="1" i="0" u="none" strike="noStrike" kern="1200" cap="none" spc="0" normalizeH="0" baseline="0" noProof="0" dirty="0">
                <a:ln>
                  <a:noFill/>
                </a:ln>
                <a:solidFill>
                  <a:srgbClr val="551F58"/>
                </a:solidFill>
                <a:effectLst/>
                <a:uLnTx/>
                <a:uFillTx/>
                <a:latin typeface="Calibri" panose="020F0502020204030204" pitchFamily="34" charset="0"/>
                <a:ea typeface="+mn-ea"/>
                <a:cs typeface="Calibri" panose="020F0502020204030204" pitchFamily="34" charset="0"/>
              </a:rPr>
              <a:t>)</a:t>
            </a:r>
            <a:endParaRPr kumimoji="0" lang="en-US" sz="1200" b="0" i="0" u="none" strike="noStrike" kern="1200" cap="none" spc="0" normalizeH="0" baseline="0" noProof="0" dirty="0">
              <a:ln>
                <a:noFill/>
              </a:ln>
              <a:solidFill>
                <a:srgbClr val="551F58"/>
              </a:solidFill>
              <a:effectLst/>
              <a:uLnTx/>
              <a:uFillTx/>
              <a:latin typeface="Calibri" panose="020F0502020204030204" pitchFamily="34" charset="0"/>
              <a:ea typeface="+mn-ea"/>
              <a:cs typeface="Calibri" panose="020F050202020403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E30F05D-1EED-435C-A717-6EA3E4265FB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33893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sng" strike="noStrike" kern="1200" cap="none" spc="0" normalizeH="0" baseline="0" noProof="0" dirty="0">
                <a:ln>
                  <a:noFill/>
                </a:ln>
                <a:solidFill>
                  <a:srgbClr val="364C8E"/>
                </a:solidFill>
                <a:effectLst/>
                <a:uLnTx/>
                <a:uFillTx/>
                <a:latin typeface="Calibri" panose="020F0502020204030204" pitchFamily="34" charset="0"/>
                <a:ea typeface="+mn-ea"/>
                <a:cs typeface="Calibri" panose="020F0502020204030204" pitchFamily="34" charset="0"/>
              </a:rPr>
              <a:t>NCATS approaches to addressing the scientific and operational challenges in translational science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364C8E"/>
                </a:solidFill>
                <a:effectLst/>
                <a:uLnTx/>
                <a:uFillTx/>
                <a:latin typeface="Arial" panose="020B0604020202020204" pitchFamily="34" charset="0"/>
                <a:ea typeface="Roboto"/>
                <a:cs typeface="Arial" panose="020B0604020202020204" pitchFamily="34" charset="0"/>
                <a:sym typeface="Roboto"/>
              </a:rPr>
              <a:t>1. Understanding what’s similar across diseases to spur multiple treatments at a time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364C8E"/>
                </a:solidFill>
                <a:effectLst/>
                <a:uLnTx/>
                <a:uFillTx/>
                <a:latin typeface="Arial" panose="020B0604020202020204" pitchFamily="34" charset="0"/>
                <a:ea typeface="Roboto"/>
                <a:cs typeface="Arial" panose="020B0604020202020204" pitchFamily="34" charset="0"/>
                <a:sym typeface="Roboto"/>
              </a:rPr>
              <a:t>2. Developing models that better predict a person’s reaction to a treatment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364C8E"/>
                </a:solidFill>
                <a:effectLst/>
                <a:uLnTx/>
                <a:uFillTx/>
                <a:latin typeface="Arial" panose="020B0604020202020204" pitchFamily="34" charset="0"/>
                <a:ea typeface="Roboto"/>
                <a:cs typeface="Arial" panose="020B0604020202020204" pitchFamily="34" charset="0"/>
                <a:sym typeface="Roboto"/>
              </a:rPr>
              <a:t>3. Enhancing clinical trials so the results more accurately reflect the patient population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364C8E"/>
                </a:solidFill>
                <a:effectLst/>
                <a:uLnTx/>
                <a:uFillTx/>
                <a:latin typeface="Arial" panose="020B0604020202020204" pitchFamily="34" charset="0"/>
                <a:ea typeface="Roboto"/>
                <a:cs typeface="Arial" panose="020B0604020202020204" pitchFamily="34" charset="0"/>
                <a:sym typeface="Roboto"/>
              </a:rPr>
              <a:t>4. Leveraging real-world data and data science approaches to address public health needs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364C8E"/>
              </a:solidFill>
              <a:effectLst/>
              <a:uLnTx/>
              <a:uFillTx/>
              <a:latin typeface="Arial" panose="020B0604020202020204" pitchFamily="34" charset="0"/>
              <a:ea typeface="Roboto"/>
              <a:cs typeface="Arial" panose="020B0604020202020204" pitchFamily="34" charset="0"/>
              <a:sym typeface="Roboto"/>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364C8E"/>
              </a:solidFill>
              <a:effectLst/>
              <a:uLnTx/>
              <a:uFillTx/>
              <a:latin typeface="Arial" panose="020B0604020202020204" pitchFamily="34" charset="0"/>
              <a:ea typeface="Roboto"/>
              <a:cs typeface="Arial" panose="020B0604020202020204" pitchFamily="34" charset="0"/>
              <a:sym typeface="Roboto"/>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364C8E"/>
              </a:solidFill>
              <a:effectLst/>
              <a:uLnTx/>
              <a:uFillTx/>
              <a:latin typeface="Arial" panose="020B0604020202020204" pitchFamily="34" charset="0"/>
              <a:ea typeface="Roboto"/>
              <a:cs typeface="Arial" panose="020B0604020202020204" pitchFamily="34" charset="0"/>
              <a:sym typeface="Roboto"/>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sng" strike="noStrike" kern="1200" cap="none" spc="0" normalizeH="0" baseline="0" noProof="0" dirty="0">
              <a:ln>
                <a:noFill/>
              </a:ln>
              <a:solidFill>
                <a:srgbClr val="364C8E"/>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sng" strike="noStrike" kern="1200" cap="none" spc="0" normalizeH="0" baseline="0" noProof="0" dirty="0">
              <a:ln>
                <a:noFill/>
              </a:ln>
              <a:solidFill>
                <a:srgbClr val="364C8E"/>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sng" strike="noStrike" kern="1200" cap="none" spc="0" normalizeH="0" baseline="0" noProof="0" dirty="0">
                <a:ln>
                  <a:noFill/>
                </a:ln>
                <a:solidFill>
                  <a:srgbClr val="364C8E"/>
                </a:solidFill>
                <a:effectLst/>
                <a:uLnTx/>
                <a:uFillTx/>
                <a:latin typeface="Calibri" panose="020F0502020204030204" pitchFamily="34" charset="0"/>
                <a:ea typeface="+mn-ea"/>
                <a:cs typeface="Calibri" panose="020F0502020204030204" pitchFamily="34" charset="0"/>
              </a:rPr>
              <a:t>Operational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64C8E"/>
                </a:solidFill>
                <a:effectLst/>
                <a:uLnTx/>
                <a:uFillTx/>
                <a:latin typeface="Calibri" panose="020F0502020204030204" pitchFamily="34" charset="0"/>
                <a:ea typeface="+mn-ea"/>
                <a:cs typeface="Calibri" panose="020F0502020204030204" pitchFamily="34" charset="0"/>
              </a:rPr>
              <a:t>“One size fits all” approach</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srgbClr val="551F58"/>
                </a:solidFill>
                <a:effectLst/>
                <a:uLnTx/>
                <a:uFillTx/>
                <a:latin typeface="Calibri" panose="020F0502020204030204" pitchFamily="34" charset="0"/>
                <a:ea typeface="+mn-ea"/>
                <a:cs typeface="Calibri" panose="020F0502020204030204" pitchFamily="34" charset="0"/>
              </a:rPr>
              <a:t>Adaptive clinical trial design, master protocols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srgbClr val="551F58"/>
                </a:solidFill>
                <a:effectLst/>
                <a:uLnTx/>
                <a:uFillTx/>
                <a:latin typeface="Calibri" panose="020F0502020204030204" pitchFamily="34" charset="0"/>
                <a:ea typeface="+mn-ea"/>
                <a:cs typeface="Calibri" panose="020F0502020204030204" pitchFamily="34" charset="0"/>
              </a:rPr>
              <a:t>N of small CTs, RDCRN basket/umbrella trials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64C8E"/>
                </a:solidFill>
                <a:effectLst/>
                <a:uLnTx/>
                <a:uFillTx/>
                <a:latin typeface="Calibri" panose="020F0502020204030204" pitchFamily="34" charset="0"/>
                <a:ea typeface="+mn-ea"/>
                <a:cs typeface="Calibri" panose="020F0502020204030204" pitchFamily="34" charset="0"/>
              </a:rPr>
              <a:t>Low enrollment and diversity in clinical trials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srgbClr val="551F58"/>
                </a:solidFill>
                <a:effectLst/>
                <a:uLnTx/>
                <a:uFillTx/>
                <a:latin typeface="Calibri" panose="020F0502020204030204" pitchFamily="34" charset="0"/>
                <a:ea typeface="+mn-ea"/>
                <a:cs typeface="Calibri" panose="020F0502020204030204" pitchFamily="34" charset="0"/>
              </a:rPr>
              <a:t>Patient Advisory Groups, Enhanced community engagement efforts (TIN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1" i="0" u="none" strike="noStrike" kern="1200" cap="none" spc="0" normalizeH="0" baseline="0" noProof="0" dirty="0">
              <a:ln>
                <a:noFill/>
              </a:ln>
              <a:solidFill>
                <a:srgbClr val="551F58"/>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sng" strike="noStrike" kern="1200" cap="none" spc="0" normalizeH="0" baseline="0" noProof="0" dirty="0">
                <a:ln>
                  <a:noFill/>
                </a:ln>
                <a:solidFill>
                  <a:srgbClr val="364C8E"/>
                </a:solidFill>
                <a:effectLst/>
                <a:uLnTx/>
                <a:uFillTx/>
                <a:latin typeface="Calibri" panose="020F0502020204030204" pitchFamily="34" charset="0"/>
                <a:ea typeface="+mn-ea"/>
                <a:cs typeface="Calibri" panose="020F0502020204030204" pitchFamily="34" charset="0"/>
              </a:rPr>
              <a:t>Administrative/Workforce Dev</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64C8E"/>
                </a:solidFill>
                <a:effectLst/>
                <a:uLnTx/>
                <a:uFillTx/>
                <a:latin typeface="Calibri" panose="020F0502020204030204" pitchFamily="34" charset="0"/>
                <a:ea typeface="+mn-ea"/>
                <a:cs typeface="Calibri" panose="020F0502020204030204" pitchFamily="34" charset="0"/>
              </a:rPr>
              <a:t>Administrative burden for study start-up</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srgbClr val="551F58"/>
                </a:solidFill>
                <a:effectLst/>
                <a:uLnTx/>
                <a:uFillTx/>
                <a:latin typeface="Calibri" panose="020F0502020204030204" pitchFamily="34" charset="0"/>
                <a:ea typeface="+mn-ea"/>
                <a:cs typeface="Calibri" panose="020F0502020204030204" pitchFamily="34" charset="0"/>
              </a:rPr>
              <a:t>Streamlined business and regulatory processes (SMART IRB)</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64C8E"/>
                </a:solidFill>
                <a:effectLst/>
                <a:uLnTx/>
                <a:uFillTx/>
                <a:latin typeface="Calibri" panose="020F0502020204030204" pitchFamily="34" charset="0"/>
                <a:ea typeface="+mn-ea"/>
                <a:cs typeface="Calibri" panose="020F0502020204030204" pitchFamily="34" charset="0"/>
              </a:rPr>
              <a:t>Shortage of qualified translational investigators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srgbClr val="551F58"/>
                </a:solidFill>
                <a:effectLst/>
                <a:uLnTx/>
                <a:uFillTx/>
                <a:latin typeface="Calibri" panose="020F0502020204030204" pitchFamily="34" charset="0"/>
                <a:ea typeface="+mn-ea"/>
                <a:cs typeface="Calibri" panose="020F0502020204030204" pitchFamily="34" charset="0"/>
              </a:rPr>
              <a:t>Training and career development best practices (CTSA K, T, R25, R03, DPI)</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sng" strike="noStrike" kern="1200" cap="none" spc="0" normalizeH="0" baseline="0" noProof="0" dirty="0">
                <a:ln>
                  <a:noFill/>
                </a:ln>
                <a:solidFill>
                  <a:srgbClr val="364C8E"/>
                </a:solidFill>
                <a:effectLst/>
                <a:uLnTx/>
                <a:uFillTx/>
                <a:latin typeface="Calibri" panose="020F0502020204030204" pitchFamily="34" charset="0"/>
                <a:ea typeface="+mn-ea"/>
                <a:cs typeface="Calibri" panose="020F0502020204030204" pitchFamily="34" charset="0"/>
              </a:rPr>
              <a:t>Scientific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64C8E"/>
                </a:solidFill>
                <a:effectLst/>
                <a:uLnTx/>
                <a:uFillTx/>
                <a:latin typeface="Calibri" panose="020F0502020204030204" pitchFamily="34" charset="0"/>
                <a:ea typeface="+mn-ea"/>
                <a:cs typeface="Calibri" panose="020F0502020204030204" pitchFamily="34" charset="0"/>
              </a:rPr>
              <a:t>Insufficient tools and technologies to predict toxicity and efficacy of new drugs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srgbClr val="551F58"/>
                </a:solidFill>
                <a:effectLst/>
                <a:uLnTx/>
                <a:uFillTx/>
                <a:latin typeface="Calibri" panose="020F0502020204030204" pitchFamily="34" charset="0"/>
                <a:ea typeface="+mn-ea"/>
                <a:cs typeface="Calibri" panose="020F0502020204030204" pitchFamily="34" charset="0"/>
              </a:rPr>
              <a:t>Platform-based Tissue/Organ on chips; 3D </a:t>
            </a:r>
            <a:r>
              <a:rPr kumimoji="0" lang="en-US" sz="1200" b="1" i="0" u="none" strike="noStrike" kern="1200" cap="none" spc="0" normalizeH="0" baseline="0" noProof="0" dirty="0" err="1">
                <a:ln>
                  <a:noFill/>
                </a:ln>
                <a:solidFill>
                  <a:srgbClr val="551F58"/>
                </a:solidFill>
                <a:effectLst/>
                <a:uLnTx/>
                <a:uFillTx/>
                <a:latin typeface="Calibri" panose="020F0502020204030204" pitchFamily="34" charset="0"/>
                <a:ea typeface="+mn-ea"/>
                <a:cs typeface="Calibri" panose="020F0502020204030204" pitchFamily="34" charset="0"/>
              </a:rPr>
              <a:t>biofabrication</a:t>
            </a:r>
            <a:endParaRPr kumimoji="0" lang="en-US" sz="1200" b="1" i="0" u="none" strike="noStrike" kern="1200" cap="none" spc="0" normalizeH="0" baseline="0" noProof="0" dirty="0">
              <a:ln>
                <a:noFill/>
              </a:ln>
              <a:solidFill>
                <a:srgbClr val="551F58"/>
              </a:solidFill>
              <a:effectLst/>
              <a:uLnTx/>
              <a:uFillTx/>
              <a:latin typeface="Calibri" panose="020F0502020204030204" pitchFamily="34" charset="0"/>
              <a:ea typeface="+mn-ea"/>
              <a:cs typeface="Calibri" panose="020F050202020403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srgbClr val="551F58"/>
                </a:solidFill>
                <a:effectLst/>
                <a:uLnTx/>
                <a:uFillTx/>
                <a:latin typeface="Calibri" panose="020F0502020204030204" pitchFamily="34" charset="0"/>
                <a:ea typeface="+mn-ea"/>
                <a:cs typeface="Calibri" panose="020F0502020204030204" pitchFamily="34" charset="0"/>
              </a:rPr>
              <a:t>Gene targeted therapies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srgbClr val="551F58"/>
                </a:solidFill>
                <a:effectLst/>
                <a:uLnTx/>
                <a:uFillTx/>
                <a:latin typeface="Calibri" panose="020F0502020204030204" pitchFamily="34" charset="0"/>
                <a:ea typeface="+mn-ea"/>
                <a:cs typeface="Calibri" panose="020F0502020204030204" pitchFamily="34" charset="0"/>
              </a:rPr>
              <a:t>AI/ML drug development (ASPIRE)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64C8E"/>
                </a:solidFill>
                <a:effectLst/>
                <a:uLnTx/>
                <a:uFillTx/>
                <a:latin typeface="Calibri" panose="020F0502020204030204" pitchFamily="34" charset="0"/>
                <a:ea typeface="+mn-ea"/>
                <a:cs typeface="Calibri" panose="020F0502020204030204" pitchFamily="34" charset="0"/>
              </a:rPr>
              <a:t>Incompatible databases to advance data science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srgbClr val="551F58"/>
                </a:solidFill>
                <a:effectLst/>
                <a:uLnTx/>
                <a:uFillTx/>
                <a:latin typeface="Calibri" panose="020F0502020204030204" pitchFamily="34" charset="0"/>
                <a:ea typeface="+mn-ea"/>
                <a:cs typeface="Calibri" panose="020F0502020204030204" pitchFamily="34" charset="0"/>
              </a:rPr>
              <a:t>Data, interoperability and integration (Translator, N3C, GARD, </a:t>
            </a:r>
            <a:r>
              <a:rPr kumimoji="0" lang="en-US" sz="1200" b="1" i="0" u="none" strike="noStrike" kern="1200" cap="none" spc="0" normalizeH="0" baseline="0" noProof="0" dirty="0" err="1">
                <a:ln>
                  <a:noFill/>
                </a:ln>
                <a:solidFill>
                  <a:srgbClr val="551F58"/>
                </a:solidFill>
                <a:effectLst/>
                <a:uLnTx/>
                <a:uFillTx/>
                <a:latin typeface="Calibri" panose="020F0502020204030204" pitchFamily="34" charset="0"/>
                <a:ea typeface="+mn-ea"/>
                <a:cs typeface="Calibri" panose="020F0502020204030204" pitchFamily="34" charset="0"/>
              </a:rPr>
              <a:t>RARESource</a:t>
            </a:r>
            <a:r>
              <a:rPr kumimoji="0" lang="en-US" sz="1200" b="1" i="0" u="none" strike="noStrike" kern="1200" cap="none" spc="0" normalizeH="0" baseline="0" noProof="0" dirty="0">
                <a:ln>
                  <a:noFill/>
                </a:ln>
                <a:solidFill>
                  <a:srgbClr val="551F58"/>
                </a:solidFill>
                <a:effectLst/>
                <a:uLnTx/>
                <a:uFillTx/>
                <a:latin typeface="Calibri" panose="020F0502020204030204" pitchFamily="34" charset="0"/>
                <a:ea typeface="+mn-ea"/>
                <a:cs typeface="Calibri" panose="020F0502020204030204" pitchFamily="34" charset="0"/>
              </a:rPr>
              <a:t>)</a:t>
            </a:r>
            <a:endParaRPr kumimoji="0" lang="en-US" sz="1200" b="0" i="0" u="none" strike="noStrike" kern="1200" cap="none" spc="0" normalizeH="0" baseline="0" noProof="0" dirty="0">
              <a:ln>
                <a:noFill/>
              </a:ln>
              <a:solidFill>
                <a:srgbClr val="551F58"/>
              </a:solidFill>
              <a:effectLst/>
              <a:uLnTx/>
              <a:uFillTx/>
              <a:latin typeface="Calibri" panose="020F0502020204030204" pitchFamily="34" charset="0"/>
              <a:ea typeface="+mn-ea"/>
              <a:cs typeface="Calibri" panose="020F050202020403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E30F05D-1EED-435C-A717-6EA3E4265FB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33369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DEC958-D592-8648-B6E8-61B01629079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288163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642F6C"/>
                </a:solidFill>
                <a:effectLst/>
                <a:uLnTx/>
                <a:uFillTx/>
                <a:latin typeface="Arial" panose="020B0604020202020204"/>
                <a:ea typeface="+mn-ea"/>
                <a:cs typeface="+mn-cs"/>
              </a:rPr>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DEC958-D592-8648-B6E8-61B01629079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10621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astronauts go to the space station--they experience muscle wasting, bone loss, kidney problems, sleep issues, </a:t>
            </a:r>
            <a:r>
              <a:rPr lang="en-US" dirty="0" err="1"/>
              <a:t>etc</a:t>
            </a:r>
            <a:r>
              <a:rPr lang="en-US" dirty="0"/>
              <a:t>, over time in space—</a:t>
            </a:r>
          </a:p>
          <a:p>
            <a:r>
              <a:rPr lang="en-US" dirty="0"/>
              <a:t>microgravity hastens the aging process that we experience on earth.</a:t>
            </a:r>
          </a:p>
          <a:p>
            <a:r>
              <a:rPr lang="en-US" dirty="0"/>
              <a:t>Returns to normal when they come back to earth</a:t>
            </a:r>
          </a:p>
          <a:p>
            <a:r>
              <a:rPr lang="en-US" dirty="0"/>
              <a:t>But we have seen inflammatory markers change in space compared to earth gravity within 3 days!  Learning more about these process will help inform potential targets for treatments.</a:t>
            </a:r>
          </a:p>
          <a:p>
            <a:r>
              <a:rPr lang="en-US" dirty="0"/>
              <a:t>There have been lots of advances made by developing these early generation tissue chips, but they aren’t enough—we need to up our game.  </a:t>
            </a:r>
          </a:p>
          <a:p>
            <a:r>
              <a:rPr lang="en-US" dirty="0"/>
              <a:t>Next slide for ACD group</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DEC958-D592-8648-B6E8-61B01629079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907066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DEC958-D592-8648-B6E8-61B01629079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33739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just received approval to initiate a new common fund program, called Complement-ARIE.</a:t>
            </a:r>
          </a:p>
          <a:p>
            <a:endParaRPr lang="en-US" dirty="0"/>
          </a:p>
          <a:p>
            <a:r>
              <a:rPr lang="en-US" sz="1800" kern="0" dirty="0">
                <a:effectLst/>
                <a:latin typeface="Calibri" panose="020F0502020204030204" pitchFamily="34" charset="0"/>
                <a:ea typeface="Calibri" panose="020F0502020204030204" pitchFamily="34" charset="0"/>
              </a:rPr>
              <a:t>The program aims to further the ACD recommendations by accelerating the development, standardization, validation, regulatory development, and use of new methods and approaches that will more accurately model human biology and can complement traditional models. </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8432C9-8928-4B08-987A-C1D31B9EE61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674499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sng" strike="noStrike" kern="1200" cap="none" spc="0" normalizeH="0" baseline="0" noProof="0" dirty="0">
                <a:ln>
                  <a:noFill/>
                </a:ln>
                <a:solidFill>
                  <a:srgbClr val="364C8E"/>
                </a:solidFill>
                <a:effectLst/>
                <a:uLnTx/>
                <a:uFillTx/>
                <a:latin typeface="Calibri" panose="020F0502020204030204" pitchFamily="34" charset="0"/>
                <a:ea typeface="+mn-ea"/>
                <a:cs typeface="Calibri" panose="020F0502020204030204" pitchFamily="34" charset="0"/>
              </a:rPr>
              <a:t>Operational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64C8E"/>
                </a:solidFill>
                <a:effectLst/>
                <a:uLnTx/>
                <a:uFillTx/>
                <a:latin typeface="Calibri" panose="020F0502020204030204" pitchFamily="34" charset="0"/>
                <a:ea typeface="+mn-ea"/>
                <a:cs typeface="Calibri" panose="020F0502020204030204" pitchFamily="34" charset="0"/>
              </a:rPr>
              <a:t>“One size fits all” approach</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srgbClr val="551F58"/>
                </a:solidFill>
                <a:effectLst/>
                <a:uLnTx/>
                <a:uFillTx/>
                <a:latin typeface="Calibri" panose="020F0502020204030204" pitchFamily="34" charset="0"/>
                <a:ea typeface="+mn-ea"/>
                <a:cs typeface="Calibri" panose="020F0502020204030204" pitchFamily="34" charset="0"/>
              </a:rPr>
              <a:t>Adaptive clinical trial design, master protocols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srgbClr val="551F58"/>
                </a:solidFill>
                <a:effectLst/>
                <a:uLnTx/>
                <a:uFillTx/>
                <a:latin typeface="Calibri" panose="020F0502020204030204" pitchFamily="34" charset="0"/>
                <a:ea typeface="+mn-ea"/>
                <a:cs typeface="Calibri" panose="020F0502020204030204" pitchFamily="34" charset="0"/>
              </a:rPr>
              <a:t>N of small CTs, RDCRN basket/umbrella trials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64C8E"/>
                </a:solidFill>
                <a:effectLst/>
                <a:uLnTx/>
                <a:uFillTx/>
                <a:latin typeface="Calibri" panose="020F0502020204030204" pitchFamily="34" charset="0"/>
                <a:ea typeface="+mn-ea"/>
                <a:cs typeface="Calibri" panose="020F0502020204030204" pitchFamily="34" charset="0"/>
              </a:rPr>
              <a:t>Low enrollment and diversity in clinical trials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srgbClr val="551F58"/>
                </a:solidFill>
                <a:effectLst/>
                <a:uLnTx/>
                <a:uFillTx/>
                <a:latin typeface="Calibri" panose="020F0502020204030204" pitchFamily="34" charset="0"/>
                <a:ea typeface="+mn-ea"/>
                <a:cs typeface="Calibri" panose="020F0502020204030204" pitchFamily="34" charset="0"/>
              </a:rPr>
              <a:t>Patient Advisory Groups, Enhanced community engagement efforts (TIN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1" i="0" u="none" strike="noStrike" kern="1200" cap="none" spc="0" normalizeH="0" baseline="0" noProof="0" dirty="0">
              <a:ln>
                <a:noFill/>
              </a:ln>
              <a:solidFill>
                <a:srgbClr val="551F58"/>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sng" strike="noStrike" kern="1200" cap="none" spc="0" normalizeH="0" baseline="0" noProof="0" dirty="0">
                <a:ln>
                  <a:noFill/>
                </a:ln>
                <a:solidFill>
                  <a:srgbClr val="364C8E"/>
                </a:solidFill>
                <a:effectLst/>
                <a:uLnTx/>
                <a:uFillTx/>
                <a:latin typeface="Calibri" panose="020F0502020204030204" pitchFamily="34" charset="0"/>
                <a:ea typeface="+mn-ea"/>
                <a:cs typeface="Calibri" panose="020F0502020204030204" pitchFamily="34" charset="0"/>
              </a:rPr>
              <a:t>Administrative/Workforce Dev</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64C8E"/>
                </a:solidFill>
                <a:effectLst/>
                <a:uLnTx/>
                <a:uFillTx/>
                <a:latin typeface="Calibri" panose="020F0502020204030204" pitchFamily="34" charset="0"/>
                <a:ea typeface="+mn-ea"/>
                <a:cs typeface="Calibri" panose="020F0502020204030204" pitchFamily="34" charset="0"/>
              </a:rPr>
              <a:t>Administrative burden for study start-up</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srgbClr val="551F58"/>
                </a:solidFill>
                <a:effectLst/>
                <a:uLnTx/>
                <a:uFillTx/>
                <a:latin typeface="Calibri" panose="020F0502020204030204" pitchFamily="34" charset="0"/>
                <a:ea typeface="+mn-ea"/>
                <a:cs typeface="Calibri" panose="020F0502020204030204" pitchFamily="34" charset="0"/>
              </a:rPr>
              <a:t>Streamlined business and regulatory processes (SMART IRB)</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64C8E"/>
                </a:solidFill>
                <a:effectLst/>
                <a:uLnTx/>
                <a:uFillTx/>
                <a:latin typeface="Calibri" panose="020F0502020204030204" pitchFamily="34" charset="0"/>
                <a:ea typeface="+mn-ea"/>
                <a:cs typeface="Calibri" panose="020F0502020204030204" pitchFamily="34" charset="0"/>
              </a:rPr>
              <a:t>Shortage of qualified translational investigators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srgbClr val="551F58"/>
                </a:solidFill>
                <a:effectLst/>
                <a:uLnTx/>
                <a:uFillTx/>
                <a:latin typeface="Calibri" panose="020F0502020204030204" pitchFamily="34" charset="0"/>
                <a:ea typeface="+mn-ea"/>
                <a:cs typeface="Calibri" panose="020F0502020204030204" pitchFamily="34" charset="0"/>
              </a:rPr>
              <a:t>Training and career development best practices (CTSA K, T, R25, R03, DPI)</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sng" strike="noStrike" kern="1200" cap="none" spc="0" normalizeH="0" baseline="0" noProof="0" dirty="0">
                <a:ln>
                  <a:noFill/>
                </a:ln>
                <a:solidFill>
                  <a:srgbClr val="364C8E"/>
                </a:solidFill>
                <a:effectLst/>
                <a:uLnTx/>
                <a:uFillTx/>
                <a:latin typeface="Calibri" panose="020F0502020204030204" pitchFamily="34" charset="0"/>
                <a:ea typeface="+mn-ea"/>
                <a:cs typeface="Calibri" panose="020F0502020204030204" pitchFamily="34" charset="0"/>
              </a:rPr>
              <a:t>Scientific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64C8E"/>
                </a:solidFill>
                <a:effectLst/>
                <a:uLnTx/>
                <a:uFillTx/>
                <a:latin typeface="Calibri" panose="020F0502020204030204" pitchFamily="34" charset="0"/>
                <a:ea typeface="+mn-ea"/>
                <a:cs typeface="Calibri" panose="020F0502020204030204" pitchFamily="34" charset="0"/>
              </a:rPr>
              <a:t>Insufficient tools and technologies to predict toxicity and efficacy of new drugs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srgbClr val="551F58"/>
                </a:solidFill>
                <a:effectLst/>
                <a:uLnTx/>
                <a:uFillTx/>
                <a:latin typeface="Calibri" panose="020F0502020204030204" pitchFamily="34" charset="0"/>
                <a:ea typeface="+mn-ea"/>
                <a:cs typeface="Calibri" panose="020F0502020204030204" pitchFamily="34" charset="0"/>
              </a:rPr>
              <a:t>Platform-based Tissue/Organ on chips; 3D </a:t>
            </a:r>
            <a:r>
              <a:rPr kumimoji="0" lang="en-US" sz="1200" b="1" i="0" u="none" strike="noStrike" kern="1200" cap="none" spc="0" normalizeH="0" baseline="0" noProof="0" dirty="0" err="1">
                <a:ln>
                  <a:noFill/>
                </a:ln>
                <a:solidFill>
                  <a:srgbClr val="551F58"/>
                </a:solidFill>
                <a:effectLst/>
                <a:uLnTx/>
                <a:uFillTx/>
                <a:latin typeface="Calibri" panose="020F0502020204030204" pitchFamily="34" charset="0"/>
                <a:ea typeface="+mn-ea"/>
                <a:cs typeface="Calibri" panose="020F0502020204030204" pitchFamily="34" charset="0"/>
              </a:rPr>
              <a:t>biofabrication</a:t>
            </a:r>
            <a:endParaRPr kumimoji="0" lang="en-US" sz="1200" b="1" i="0" u="none" strike="noStrike" kern="1200" cap="none" spc="0" normalizeH="0" baseline="0" noProof="0" dirty="0">
              <a:ln>
                <a:noFill/>
              </a:ln>
              <a:solidFill>
                <a:srgbClr val="551F58"/>
              </a:solidFill>
              <a:effectLst/>
              <a:uLnTx/>
              <a:uFillTx/>
              <a:latin typeface="Calibri" panose="020F0502020204030204" pitchFamily="34" charset="0"/>
              <a:ea typeface="+mn-ea"/>
              <a:cs typeface="Calibri" panose="020F050202020403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srgbClr val="551F58"/>
                </a:solidFill>
                <a:effectLst/>
                <a:uLnTx/>
                <a:uFillTx/>
                <a:latin typeface="Calibri" panose="020F0502020204030204" pitchFamily="34" charset="0"/>
                <a:ea typeface="+mn-ea"/>
                <a:cs typeface="Calibri" panose="020F0502020204030204" pitchFamily="34" charset="0"/>
              </a:rPr>
              <a:t>Gene targeted therapies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srgbClr val="551F58"/>
                </a:solidFill>
                <a:effectLst/>
                <a:uLnTx/>
                <a:uFillTx/>
                <a:latin typeface="Calibri" panose="020F0502020204030204" pitchFamily="34" charset="0"/>
                <a:ea typeface="+mn-ea"/>
                <a:cs typeface="Calibri" panose="020F0502020204030204" pitchFamily="34" charset="0"/>
              </a:rPr>
              <a:t>AI/ML drug development (ASPIRE)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64C8E"/>
                </a:solidFill>
                <a:effectLst/>
                <a:uLnTx/>
                <a:uFillTx/>
                <a:latin typeface="Calibri" panose="020F0502020204030204" pitchFamily="34" charset="0"/>
                <a:ea typeface="+mn-ea"/>
                <a:cs typeface="Calibri" panose="020F0502020204030204" pitchFamily="34" charset="0"/>
              </a:rPr>
              <a:t>Incompatible databases to advance data science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srgbClr val="551F58"/>
                </a:solidFill>
                <a:effectLst/>
                <a:uLnTx/>
                <a:uFillTx/>
                <a:latin typeface="Calibri" panose="020F0502020204030204" pitchFamily="34" charset="0"/>
                <a:ea typeface="+mn-ea"/>
                <a:cs typeface="Calibri" panose="020F0502020204030204" pitchFamily="34" charset="0"/>
              </a:rPr>
              <a:t>Data, interoperability and integration (Translator, N3C, GARD, </a:t>
            </a:r>
            <a:r>
              <a:rPr kumimoji="0" lang="en-US" sz="1200" b="1" i="0" u="none" strike="noStrike" kern="1200" cap="none" spc="0" normalizeH="0" baseline="0" noProof="0" dirty="0" err="1">
                <a:ln>
                  <a:noFill/>
                </a:ln>
                <a:solidFill>
                  <a:srgbClr val="551F58"/>
                </a:solidFill>
                <a:effectLst/>
                <a:uLnTx/>
                <a:uFillTx/>
                <a:latin typeface="Calibri" panose="020F0502020204030204" pitchFamily="34" charset="0"/>
                <a:ea typeface="+mn-ea"/>
                <a:cs typeface="Calibri" panose="020F0502020204030204" pitchFamily="34" charset="0"/>
              </a:rPr>
              <a:t>RARESource</a:t>
            </a:r>
            <a:r>
              <a:rPr kumimoji="0" lang="en-US" sz="1200" b="1" i="0" u="none" strike="noStrike" kern="1200" cap="none" spc="0" normalizeH="0" baseline="0" noProof="0" dirty="0">
                <a:ln>
                  <a:noFill/>
                </a:ln>
                <a:solidFill>
                  <a:srgbClr val="551F58"/>
                </a:solidFill>
                <a:effectLst/>
                <a:uLnTx/>
                <a:uFillTx/>
                <a:latin typeface="Calibri" panose="020F0502020204030204" pitchFamily="34" charset="0"/>
                <a:ea typeface="+mn-ea"/>
                <a:cs typeface="Calibri" panose="020F0502020204030204" pitchFamily="34" charset="0"/>
              </a:rPr>
              <a:t>)</a:t>
            </a:r>
            <a:endParaRPr kumimoji="0" lang="en-US" sz="1200" b="0" i="0" u="none" strike="noStrike" kern="1200" cap="none" spc="0" normalizeH="0" baseline="0" noProof="0" dirty="0">
              <a:ln>
                <a:noFill/>
              </a:ln>
              <a:solidFill>
                <a:srgbClr val="551F58"/>
              </a:solidFill>
              <a:effectLst/>
              <a:uLnTx/>
              <a:uFillTx/>
              <a:latin typeface="Calibri" panose="020F0502020204030204" pitchFamily="34" charset="0"/>
              <a:ea typeface="+mn-ea"/>
              <a:cs typeface="Calibri" panose="020F050202020403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E30F05D-1EED-435C-A717-6EA3E4265FB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09365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need for understanding the biology of rare diseases, developing diagnostic tools, and therapeutics is urgent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DEC958-D592-8648-B6E8-61B01629079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27794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a:spcBef>
                <a:spcPts val="0"/>
              </a:spcBef>
              <a:spcAft>
                <a:spcPts val="0"/>
              </a:spcAft>
            </a:pPr>
            <a:r>
              <a:rPr lang="en-US" sz="1800" dirty="0">
                <a:effectLst/>
                <a:latin typeface="Calibri" panose="020F0502020204030204" pitchFamily="34" charset="0"/>
              </a:rPr>
              <a:t>PAGS</a:t>
            </a:r>
          </a:p>
          <a:p>
            <a:pPr marL="342900" marR="0">
              <a:spcBef>
                <a:spcPts val="0"/>
              </a:spcBef>
              <a:spcAft>
                <a:spcPts val="0"/>
              </a:spcAft>
            </a:pPr>
            <a:r>
              <a:rPr lang="en-US" sz="1800" dirty="0">
                <a:effectLst/>
                <a:latin typeface="Calibri" panose="020F0502020204030204" pitchFamily="34" charset="0"/>
              </a:rPr>
              <a:t>They actively participating in research by </a:t>
            </a:r>
          </a:p>
          <a:p>
            <a:pPr marL="342900" marR="0">
              <a:spcBef>
                <a:spcPts val="0"/>
              </a:spcBef>
              <a:spcAft>
                <a:spcPts val="0"/>
              </a:spcAft>
            </a:pPr>
            <a:r>
              <a:rPr lang="en-US" sz="1800" dirty="0">
                <a:effectLst/>
                <a:latin typeface="Calibri" panose="020F0502020204030204" pitchFamily="34" charset="0"/>
              </a:rPr>
              <a:t>recruiting for studies, </a:t>
            </a:r>
          </a:p>
          <a:p>
            <a:pPr marL="342900" marR="0">
              <a:spcBef>
                <a:spcPts val="0"/>
              </a:spcBef>
              <a:spcAft>
                <a:spcPts val="0"/>
              </a:spcAft>
            </a:pPr>
            <a:r>
              <a:rPr lang="en-US" sz="1800" dirty="0">
                <a:effectLst/>
                <a:latin typeface="Calibri" panose="020F0502020204030204" pitchFamily="34" charset="0"/>
              </a:rPr>
              <a:t>fostering study participation from diverse patient groups. </a:t>
            </a:r>
          </a:p>
          <a:p>
            <a:pPr marL="342900" marR="0">
              <a:spcBef>
                <a:spcPts val="0"/>
              </a:spcBef>
              <a:spcAft>
                <a:spcPts val="0"/>
              </a:spcAft>
            </a:pPr>
            <a:r>
              <a:rPr lang="en-US" sz="1800" dirty="0">
                <a:effectLst/>
                <a:latin typeface="Calibri" panose="020F0502020204030204" pitchFamily="34" charset="0"/>
              </a:rPr>
              <a:t>Educating training other groups and even  financially back research and patient registries. </a:t>
            </a:r>
          </a:p>
          <a:p>
            <a:pPr marL="342900" marR="0">
              <a:spcBef>
                <a:spcPts val="0"/>
              </a:spcBef>
              <a:spcAft>
                <a:spcPts val="0"/>
              </a:spcAft>
            </a:pPr>
            <a:r>
              <a:rPr lang="en-US" sz="1800" dirty="0">
                <a:effectLst/>
                <a:latin typeface="Calibri" panose="020F0502020204030204" pitchFamily="34" charset="0"/>
              </a:rPr>
              <a:t>Importantly, PAGs help communicate research findings to communities, and spearhead scientific events for patients and their support networks.</a:t>
            </a:r>
          </a:p>
          <a:p>
            <a:endParaRPr lang="en-US" dirty="0"/>
          </a:p>
          <a:p>
            <a:endParaRPr lang="en-US" dirty="0"/>
          </a:p>
          <a:p>
            <a:r>
              <a:rPr lang="en-US" dirty="0"/>
              <a:t>-The current RDCRN is a Network of 20 different consortia – or a Network of Networks with the support of a Data Management and Coordinating Center. </a:t>
            </a:r>
          </a:p>
          <a:p>
            <a:endParaRPr lang="en-US" dirty="0"/>
          </a:p>
          <a:p>
            <a:r>
              <a:rPr lang="en-US" dirty="0"/>
              <a:t>-NCATS partners with 10 NIH Institutes and Centers for the program.</a:t>
            </a:r>
          </a:p>
          <a:p>
            <a:endParaRPr lang="en-US" dirty="0"/>
          </a:p>
          <a:p>
            <a:r>
              <a:rPr lang="en-US" dirty="0"/>
              <a:t>-NCATS provides partial </a:t>
            </a:r>
          </a:p>
          <a:p>
            <a:endParaRPr lang="en-US" dirty="0"/>
          </a:p>
          <a:p>
            <a:r>
              <a:rPr lang="en-US" dirty="0"/>
              <a:t>The NIH mechanism used to support the network is a U54, a cooperative agreement – this means that there is significant programmatic involvement from NIH program officials. </a:t>
            </a:r>
          </a:p>
          <a:p>
            <a:r>
              <a:rPr lang="en-US" dirty="0"/>
              <a:t>-There are Research teams</a:t>
            </a:r>
          </a:p>
          <a:p>
            <a:r>
              <a:rPr lang="en-US" dirty="0"/>
              <a:t>- Each consortium also is requited to have significant participation by Patients and/or patient advocacy groups of which we currently have 166 involved within the network.</a:t>
            </a:r>
          </a:p>
          <a:p>
            <a:pPr>
              <a:spcBef>
                <a:spcPts val="600"/>
              </a:spcBef>
            </a:pPr>
            <a:r>
              <a:rPr lang="en-US" sz="2000" b="1" dirty="0">
                <a:latin typeface="Roboto"/>
                <a:ea typeface="Roboto"/>
              </a:rPr>
              <a:t>Facilitate clinical research by</a:t>
            </a:r>
            <a:endParaRPr lang="en-US" sz="2000" b="1" dirty="0">
              <a:cs typeface="Arial"/>
            </a:endParaRPr>
          </a:p>
          <a:p>
            <a:pPr lvl="1">
              <a:spcBef>
                <a:spcPts val="600"/>
              </a:spcBef>
              <a:buClr>
                <a:schemeClr val="tx1"/>
              </a:buClr>
              <a:buFont typeface="Courier New" panose="02070309020205020404" pitchFamily="49" charset="0"/>
              <a:buChar char="o"/>
            </a:pPr>
            <a:r>
              <a:rPr lang="en-US" sz="1800" dirty="0">
                <a:latin typeface="Roboto"/>
                <a:ea typeface="Roboto"/>
              </a:rPr>
              <a:t>20 rare disease research groups focusing on </a:t>
            </a:r>
            <a:r>
              <a:rPr kumimoji="0" lang="en-US" sz="1800" b="0" i="0" u="sng" strike="noStrike" kern="1200" cap="none" spc="0" normalizeH="0" baseline="0" noProof="0" dirty="0">
                <a:ln>
                  <a:noFill/>
                </a:ln>
                <a:solidFill>
                  <a:srgbClr val="000000"/>
                </a:solidFill>
                <a:effectLst/>
                <a:uLnTx/>
                <a:uFillTx/>
                <a:latin typeface="Arial" panose="020B0604020202020204"/>
                <a:ea typeface="+mn-ea"/>
                <a:cs typeface="+mn-cs"/>
              </a:rPr>
              <a:t>&gt;</a:t>
            </a: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rPr>
              <a:t>3 </a:t>
            </a:r>
            <a:r>
              <a:rPr lang="en-US" sz="1800" dirty="0">
                <a:latin typeface="Roboto"/>
                <a:ea typeface="Roboto"/>
              </a:rPr>
              <a:t>related diseases </a:t>
            </a:r>
          </a:p>
          <a:p>
            <a:pPr lvl="1">
              <a:spcBef>
                <a:spcPts val="600"/>
              </a:spcBef>
              <a:buClr>
                <a:schemeClr val="tx1"/>
              </a:buClr>
              <a:buFont typeface="Courier New" panose="02070309020205020404" pitchFamily="49" charset="0"/>
              <a:buChar char="o"/>
            </a:pPr>
            <a:r>
              <a:rPr lang="en-US" sz="1800" dirty="0">
                <a:latin typeface="Roboto"/>
                <a:ea typeface="Roboto"/>
              </a:rPr>
              <a:t>Sharing the costs of our research infrastructures across the network</a:t>
            </a:r>
          </a:p>
          <a:p>
            <a:pPr lvl="1">
              <a:spcBef>
                <a:spcPts val="600"/>
              </a:spcBef>
              <a:buClr>
                <a:schemeClr val="tx1"/>
              </a:buClr>
              <a:buFont typeface="Courier New" panose="02070309020205020404" pitchFamily="49" charset="0"/>
              <a:buChar char="o"/>
            </a:pPr>
            <a:r>
              <a:rPr lang="en-US" sz="1800" dirty="0">
                <a:latin typeface="Roboto"/>
                <a:ea typeface="Roboto"/>
              </a:rPr>
              <a:t>Establishing uniform studies for data collection</a:t>
            </a:r>
          </a:p>
          <a:p>
            <a:pPr lvl="1">
              <a:spcBef>
                <a:spcPts val="600"/>
              </a:spcBef>
              <a:buClr>
                <a:schemeClr val="tx1"/>
              </a:buClr>
              <a:buFont typeface="Courier New" panose="02070309020205020404" pitchFamily="49" charset="0"/>
              <a:buChar char="o"/>
            </a:pPr>
            <a:r>
              <a:rPr lang="en-US" sz="1800" dirty="0">
                <a:latin typeface="Roboto"/>
                <a:ea typeface="Roboto"/>
              </a:rPr>
              <a:t>Making meaningful large-scale natural </a:t>
            </a:r>
            <a:r>
              <a:rPr lang="en-US" sz="1800" dirty="0" err="1">
                <a:latin typeface="Roboto"/>
                <a:ea typeface="Roboto"/>
              </a:rPr>
              <a:t>hx</a:t>
            </a:r>
            <a:r>
              <a:rPr lang="en-US" sz="1800" dirty="0">
                <a:latin typeface="Roboto"/>
                <a:ea typeface="Roboto"/>
              </a:rPr>
              <a:t> studies possible</a:t>
            </a:r>
          </a:p>
          <a:p>
            <a:pPr>
              <a:spcBef>
                <a:spcPts val="600"/>
              </a:spcBef>
            </a:pPr>
            <a:r>
              <a:rPr lang="en-US" sz="2000" b="1" dirty="0">
                <a:latin typeface="Roboto"/>
                <a:ea typeface="Roboto"/>
              </a:rPr>
              <a:t>Directly engage with patients and their advocates</a:t>
            </a:r>
          </a:p>
          <a:p>
            <a:pPr>
              <a:spcBef>
                <a:spcPts val="600"/>
              </a:spcBef>
            </a:pPr>
            <a:r>
              <a:rPr lang="en-US" sz="2000" b="1" dirty="0">
                <a:latin typeface="Roboto"/>
                <a:ea typeface="Roboto"/>
              </a:rPr>
              <a:t>Train new investigators in rare diseases research</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A4E7CA-F002-4597-9AC0-665CDF8B110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333345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Now let’s look at the impact of the network on translational outcomes</a:t>
            </a:r>
          </a:p>
          <a:p>
            <a:r>
              <a:rPr lang="en-US"/>
              <a:t>We can split clinical trials into 2 categories. Those funded directly by the U54 grant, and those that are not funded directly but leverage RDCRN resources. </a:t>
            </a:r>
          </a:p>
          <a:p>
            <a:pPr marL="0" indent="0">
              <a:buFont typeface="Arial" panose="020B0604020202020204" pitchFamily="34" charset="0"/>
              <a:buNone/>
              <a:defRPr/>
            </a:pPr>
            <a:r>
              <a:rPr lang="en-US"/>
              <a:t>The directly funded trials are:</a:t>
            </a:r>
          </a:p>
          <a:p>
            <a:pPr marL="285750" indent="-285750">
              <a:buFont typeface="Arial" panose="020B0604020202020204" pitchFamily="34" charset="0"/>
              <a:buChar char="•"/>
              <a:defRPr/>
            </a:pPr>
            <a:r>
              <a:rPr kumimoji="0" lang="en-US" b="0" i="0" u="none" strike="noStrike" kern="1200" cap="none" spc="0" normalizeH="0" baseline="0" noProof="0">
                <a:ln>
                  <a:noFill/>
                </a:ln>
                <a:solidFill>
                  <a:srgbClr val="000000"/>
                </a:solidFill>
                <a:effectLst/>
                <a:uLnTx/>
                <a:uFillTx/>
                <a:latin typeface="Arial" panose="020B0604020202020204"/>
                <a:ea typeface="+mn-ea"/>
                <a:cs typeface="+mn-cs"/>
              </a:rPr>
              <a:t>Predominantly small </a:t>
            </a:r>
            <a:r>
              <a:rPr kumimoji="0" lang="en-US" b="1" i="0" u="none" strike="noStrike" kern="1200" cap="none" spc="0" normalizeH="0" baseline="0" noProof="0">
                <a:ln>
                  <a:noFill/>
                </a:ln>
                <a:solidFill>
                  <a:srgbClr val="C00000"/>
                </a:solidFill>
                <a:effectLst/>
                <a:uLnTx/>
                <a:uFillTx/>
                <a:latin typeface="Arial" panose="020B0604020202020204"/>
                <a:ea typeface="+mn-ea"/>
                <a:cs typeface="+mn-cs"/>
              </a:rPr>
              <a:t>Phase 1/Phase 2</a:t>
            </a:r>
          </a:p>
          <a:p>
            <a:pPr marL="285750" indent="-285750">
              <a:buFont typeface="Arial" panose="020B0604020202020204" pitchFamily="34" charset="0"/>
              <a:buChar char="•"/>
              <a:defRPr/>
            </a:pPr>
            <a:r>
              <a:rPr kumimoji="0" lang="en-US" b="1" i="0" u="none" strike="noStrike" kern="1200" cap="none" spc="0" normalizeH="0" baseline="0" noProof="0">
                <a:ln>
                  <a:noFill/>
                </a:ln>
                <a:solidFill>
                  <a:srgbClr val="C00000"/>
                </a:solidFill>
                <a:effectLst/>
                <a:uLnTx/>
                <a:uFillTx/>
                <a:latin typeface="Arial" panose="020B0604020202020204"/>
                <a:ea typeface="+mn-ea"/>
                <a:cs typeface="+mn-cs"/>
              </a:rPr>
              <a:t>81 clinical trials </a:t>
            </a:r>
            <a:r>
              <a:rPr kumimoji="0" lang="en-US" i="0" u="none" strike="noStrike" kern="1200" cap="none" spc="0" normalizeH="0" baseline="0" noProof="0">
                <a:ln>
                  <a:noFill/>
                </a:ln>
                <a:effectLst/>
                <a:uLnTx/>
                <a:uFillTx/>
                <a:latin typeface="Arial" panose="020B0604020202020204"/>
                <a:ea typeface="+mn-ea"/>
                <a:cs typeface="+mn-cs"/>
              </a:rPr>
              <a:t>total since 2003</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i="0" u="none" strike="noStrike" kern="1200" cap="none" spc="0" normalizeH="0" baseline="0" noProof="0">
                <a:ln>
                  <a:noFill/>
                </a:ln>
                <a:effectLst/>
                <a:uLnTx/>
                <a:uFillTx/>
                <a:latin typeface="Arial" panose="020B0604020202020204"/>
                <a:ea typeface="+mn-ea"/>
                <a:cs typeface="+mn-cs"/>
              </a:rPr>
              <a:t>Currently </a:t>
            </a:r>
            <a:r>
              <a:rPr kumimoji="0" lang="en-US" b="1" i="0" u="none" strike="noStrike" kern="1200" cap="none" spc="0" normalizeH="0" baseline="0" noProof="0">
                <a:ln>
                  <a:noFill/>
                </a:ln>
                <a:solidFill>
                  <a:srgbClr val="C00000"/>
                </a:solidFill>
                <a:effectLst/>
                <a:uLnTx/>
                <a:uFillTx/>
                <a:latin typeface="Arial" panose="020B0604020202020204"/>
                <a:ea typeface="+mn-ea"/>
                <a:cs typeface="+mn-cs"/>
              </a:rPr>
              <a:t>18 trials </a:t>
            </a:r>
            <a:r>
              <a:rPr kumimoji="0" lang="en-US" b="0" i="0" u="none" strike="noStrike" kern="1200" cap="none" spc="0" normalizeH="0" baseline="0" noProof="0">
                <a:ln>
                  <a:noFill/>
                </a:ln>
                <a:solidFill>
                  <a:srgbClr val="000000"/>
                </a:solidFill>
                <a:effectLst/>
                <a:uLnTx/>
                <a:uFillTx/>
                <a:latin typeface="Arial" panose="020B0604020202020204"/>
                <a:ea typeface="+mn-ea"/>
                <a:cs typeface="+mn-cs"/>
              </a:rPr>
              <a:t>funded in </a:t>
            </a:r>
            <a:r>
              <a:rPr kumimoji="0" lang="en-US" b="1" i="0" u="none" strike="noStrike" kern="1200" cap="none" spc="0" normalizeH="0" baseline="0" noProof="0">
                <a:ln>
                  <a:noFill/>
                </a:ln>
                <a:solidFill>
                  <a:srgbClr val="C00000"/>
                </a:solidFill>
                <a:effectLst/>
                <a:uLnTx/>
                <a:uFillTx/>
                <a:latin typeface="Arial" panose="020B0604020202020204"/>
                <a:ea typeface="+mn-ea"/>
                <a:cs typeface="+mn-cs"/>
              </a:rPr>
              <a:t>RDCRN4</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1" i="0" u="none" strike="noStrike" kern="1200" cap="none" spc="0" normalizeH="0" baseline="0" noProof="0">
                <a:ln>
                  <a:noFill/>
                </a:ln>
                <a:solidFill>
                  <a:srgbClr val="C00000"/>
                </a:solidFill>
                <a:effectLst/>
                <a:uLnTx/>
                <a:uFillTx/>
                <a:latin typeface="Arial" panose="020B0604020202020204"/>
                <a:ea typeface="+mn-ea"/>
                <a:cs typeface="+mn-cs"/>
              </a:rPr>
              <a:t>22 of 33 consortia </a:t>
            </a:r>
            <a:r>
              <a:rPr kumimoji="0" lang="en-US" b="0" i="0" u="none" strike="noStrike" kern="1200" cap="none" spc="0" normalizeH="0" baseline="0" noProof="0">
                <a:ln>
                  <a:noFill/>
                </a:ln>
                <a:solidFill>
                  <a:srgbClr val="000000"/>
                </a:solidFill>
                <a:effectLst/>
                <a:uLnTx/>
                <a:uFillTx/>
                <a:latin typeface="Arial" panose="020B0604020202020204"/>
                <a:ea typeface="+mn-ea"/>
                <a:cs typeface="+mn-cs"/>
              </a:rPr>
              <a:t>have conducted at least one CT</a:t>
            </a:r>
          </a:p>
          <a:p>
            <a:endParaRPr lang="en-US"/>
          </a:p>
          <a:p>
            <a:r>
              <a:rPr lang="en-US"/>
              <a:t>The RDCRN-associated trials:</a:t>
            </a:r>
          </a:p>
          <a:p>
            <a:pPr marL="285750" indent="-285750">
              <a:buFont typeface="Arial" panose="020B0604020202020204" pitchFamily="34" charset="0"/>
              <a:buChar char="•"/>
              <a:defRPr/>
            </a:pPr>
            <a:r>
              <a:rPr kumimoji="0" lang="en-US" b="0" i="0" u="none" strike="noStrike" kern="1200" cap="none" spc="0" normalizeH="0" baseline="0" noProof="0">
                <a:ln>
                  <a:noFill/>
                </a:ln>
                <a:solidFill>
                  <a:srgbClr val="000000"/>
                </a:solidFill>
                <a:effectLst/>
                <a:uLnTx/>
                <a:uFillTx/>
                <a:latin typeface="Arial" panose="020B0604020202020204"/>
                <a:ea typeface="+mn-ea"/>
                <a:cs typeface="+mn-cs"/>
              </a:rPr>
              <a:t>Predominantly </a:t>
            </a:r>
            <a:r>
              <a:rPr kumimoji="0" lang="en-US" b="1" i="0" u="none" strike="noStrike" kern="1200" cap="none" spc="0" normalizeH="0" baseline="0" noProof="0">
                <a:ln>
                  <a:noFill/>
                </a:ln>
                <a:solidFill>
                  <a:srgbClr val="C00000"/>
                </a:solidFill>
                <a:effectLst/>
                <a:uLnTx/>
                <a:uFillTx/>
                <a:latin typeface="Arial" panose="020B0604020202020204"/>
                <a:ea typeface="+mn-ea"/>
                <a:cs typeface="+mn-cs"/>
              </a:rPr>
              <a:t>Phase 2/Phase 3</a:t>
            </a:r>
          </a:p>
          <a:p>
            <a:pPr marL="285750" indent="-285750">
              <a:buFont typeface="Arial" panose="020B0604020202020204" pitchFamily="34" charset="0"/>
              <a:buChar char="•"/>
              <a:defRPr/>
            </a:pPr>
            <a:r>
              <a:rPr kumimoji="0" lang="en-US" b="1" i="0" u="none" strike="noStrike" kern="1200" cap="none" spc="0" normalizeH="0" baseline="0" noProof="0">
                <a:ln>
                  <a:noFill/>
                </a:ln>
                <a:solidFill>
                  <a:srgbClr val="C00000"/>
                </a:solidFill>
                <a:effectLst/>
                <a:uLnTx/>
                <a:uFillTx/>
                <a:latin typeface="Arial" panose="020B0604020202020204"/>
                <a:ea typeface="+mn-ea"/>
                <a:cs typeface="+mn-cs"/>
              </a:rPr>
              <a:t>At least 13 ongoing clinical trials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a:ln>
                  <a:noFill/>
                </a:ln>
                <a:solidFill>
                  <a:srgbClr val="000000"/>
                </a:solidFill>
                <a:effectLst/>
                <a:uLnTx/>
                <a:uFillTx/>
                <a:latin typeface="Arial" panose="020B0604020202020204"/>
                <a:ea typeface="+mn-ea"/>
                <a:cs typeface="+mn-cs"/>
              </a:rPr>
              <a:t>Funded by industry, IC-specific grants, FDA,  patient advocacy groups</a:t>
            </a:r>
            <a:r>
              <a:rPr lang="en-US">
                <a:solidFill>
                  <a:srgbClr val="000000"/>
                </a:solidFill>
                <a:latin typeface="Arial" panose="020B0604020202020204"/>
              </a:rPr>
              <a:t>.</a:t>
            </a:r>
            <a:r>
              <a:rPr kumimoji="0" lang="en-US" b="0" i="0" u="none" strike="noStrike" kern="1200" cap="none" spc="0" normalizeH="0" baseline="0" noProof="0">
                <a:ln>
                  <a:noFill/>
                </a:ln>
                <a:solidFill>
                  <a:srgbClr val="000000"/>
                </a:solidFill>
                <a:effectLst/>
                <a:uLnTx/>
                <a:uFillTx/>
                <a:latin typeface="Arial" panose="020B0604020202020204"/>
                <a:ea typeface="+mn-ea"/>
                <a:cs typeface="+mn-cs"/>
              </a:rPr>
              <a:t>..</a:t>
            </a:r>
          </a:p>
          <a:p>
            <a:pPr marL="285750" indent="-285750">
              <a:buFont typeface="Arial" panose="020B0604020202020204" pitchFamily="34" charset="0"/>
              <a:buChar char="•"/>
              <a:defRPr/>
            </a:pPr>
            <a:r>
              <a:rPr kumimoji="0" lang="en-US" b="0" i="0" u="none" strike="noStrike" kern="1200" cap="none" spc="0" normalizeH="0" baseline="0" noProof="0">
                <a:ln>
                  <a:noFill/>
                </a:ln>
                <a:solidFill>
                  <a:srgbClr val="000000"/>
                </a:solidFill>
                <a:effectLst/>
                <a:uLnTx/>
                <a:uFillTx/>
                <a:latin typeface="Arial" panose="020B0604020202020204"/>
                <a:ea typeface="+mn-ea"/>
                <a:cs typeface="+mn-cs"/>
              </a:rPr>
              <a:t>Leveraging patient populations, clinical  endpoints, biomarkers, safety/efficacy data…</a:t>
            </a:r>
          </a:p>
          <a:p>
            <a:endParaRPr lang="en-US"/>
          </a:p>
          <a:p>
            <a:r>
              <a:rPr lang="en-US"/>
              <a:t>To date the RDCRN has contributed to 8 FDA-approved treatments for rare diseases,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966F81-E99D-4321-BA88-BEC3A241578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445263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555555"/>
                </a:solidFill>
                <a:effectLst/>
                <a:latin typeface="Roboto"/>
              </a:rPr>
              <a:t>using electronic health record-based identification of patients likely to have such disorders. In the first phase of the project, we will test out our existing algorithms for infants and children with a pilot study and also attempt to improve those algorithms. During the second phase of the project, we will develop algorithms for similar purposes but for adolescent and adult patients as well as deploy our algorithms in a different, non-academic health care setting.</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30F05D-1EED-435C-A717-6EA3E4265FB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69595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9A59596-68DE-40C5-A9EA-A93FC6DDAE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501823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defTabSz="914306">
              <a:spcAft>
                <a:spcPts val="1200"/>
              </a:spcAft>
              <a:buClr>
                <a:srgbClr val="4D4D4D"/>
              </a:buClr>
              <a:buFont typeface="Arial" panose="020B0604020202020204" pitchFamily="34" charset="0"/>
              <a:buChar char="•"/>
            </a:pPr>
            <a:r>
              <a:rPr lang="en-US" dirty="0">
                <a:solidFill>
                  <a:srgbClr val="106379"/>
                </a:solidFill>
                <a:latin typeface="Trebuchet MS" pitchFamily="34" charset="0"/>
              </a:rPr>
              <a:t>Majority of the 10,000 rare diseases are single-gene defects that could be cured by gene therapy</a:t>
            </a:r>
          </a:p>
          <a:p>
            <a:pPr marL="342900" lvl="0" indent="-342900" defTabSz="914306">
              <a:spcAft>
                <a:spcPts val="1200"/>
              </a:spcAft>
              <a:buClr>
                <a:srgbClr val="4D4D4D"/>
              </a:buClr>
              <a:buFont typeface="Arial" panose="020B0604020202020204" pitchFamily="34" charset="0"/>
              <a:buChar char="•"/>
            </a:pPr>
            <a:r>
              <a:rPr lang="en-US" b="1" u="sng" dirty="0">
                <a:solidFill>
                  <a:srgbClr val="106379"/>
                </a:solidFill>
                <a:latin typeface="Trebuchet MS" pitchFamily="34" charset="0"/>
              </a:rPr>
              <a:t>Translational science challenge:</a:t>
            </a:r>
            <a:r>
              <a:rPr lang="en-US" b="1" dirty="0">
                <a:solidFill>
                  <a:srgbClr val="106379"/>
                </a:solidFill>
                <a:latin typeface="Trebuchet MS" pitchFamily="34" charset="0"/>
              </a:rPr>
              <a:t> </a:t>
            </a:r>
            <a:r>
              <a:rPr lang="en-US" dirty="0">
                <a:solidFill>
                  <a:srgbClr val="106379"/>
                </a:solidFill>
                <a:latin typeface="Trebuchet MS" pitchFamily="34" charset="0"/>
              </a:rPr>
              <a:t>complexity, high-cost, and intellectual property barriers in viral vector production make it almost impossible for academics or small </a:t>
            </a:r>
            <a:r>
              <a:rPr lang="en-US" dirty="0" err="1">
                <a:solidFill>
                  <a:srgbClr val="106379"/>
                </a:solidFill>
                <a:latin typeface="Trebuchet MS" pitchFamily="34" charset="0"/>
              </a:rPr>
              <a:t>biotechs</a:t>
            </a:r>
            <a:r>
              <a:rPr lang="en-US" dirty="0">
                <a:solidFill>
                  <a:srgbClr val="106379"/>
                </a:solidFill>
                <a:latin typeface="Trebuchet MS" pitchFamily="34" charset="0"/>
              </a:rPr>
              <a:t> to develop gene therapies for rare and ultra-rare diseases</a:t>
            </a:r>
          </a:p>
          <a:p>
            <a:pPr marL="342900" lvl="0" indent="-342900" defTabSz="914306">
              <a:spcAft>
                <a:spcPts val="600"/>
              </a:spcAft>
              <a:buClr>
                <a:srgbClr val="4D4D4D"/>
              </a:buClr>
              <a:buFont typeface="Arial" panose="020B0604020202020204" pitchFamily="34" charset="0"/>
              <a:buChar char="•"/>
            </a:pPr>
            <a:r>
              <a:rPr lang="en-US" b="1" dirty="0">
                <a:solidFill>
                  <a:srgbClr val="642F6C"/>
                </a:solidFill>
                <a:latin typeface="Trebuchet MS" panose="020B0603020202020204" pitchFamily="34" charset="0"/>
              </a:rPr>
              <a:t>TRND project: </a:t>
            </a:r>
            <a:r>
              <a:rPr lang="en-US" dirty="0">
                <a:solidFill>
                  <a:srgbClr val="642F6C"/>
                </a:solidFill>
                <a:latin typeface="Trebuchet MS" panose="020B0603020202020204" pitchFamily="34" charset="0"/>
              </a:rPr>
              <a:t>Aromatic L-Amino Acid Decarboxylase (AADC) Deficiency—lack on functional AADC gene causes profound neurodevelopmental failure</a:t>
            </a:r>
          </a:p>
          <a:p>
            <a:pPr marL="800100" lvl="1" indent="-342900" defTabSz="914306">
              <a:spcAft>
                <a:spcPts val="600"/>
              </a:spcAft>
              <a:buClr>
                <a:srgbClr val="4D4D4D"/>
              </a:buClr>
              <a:buFont typeface="Wingdings" panose="05000000000000000000" pitchFamily="2" charset="2"/>
              <a:buChar char="Ø"/>
            </a:pPr>
            <a:r>
              <a:rPr lang="en-US" sz="1600" i="1" dirty="0">
                <a:solidFill>
                  <a:srgbClr val="642F6C"/>
                </a:solidFill>
                <a:latin typeface="Trebuchet MS" pitchFamily="34" charset="0"/>
              </a:rPr>
              <a:t>Estimated global prevalence of 4,000 to 6,000 patients</a:t>
            </a:r>
          </a:p>
          <a:p>
            <a:pPr marL="800100" lvl="1" indent="-342900" defTabSz="914306">
              <a:spcAft>
                <a:spcPts val="600"/>
              </a:spcAft>
              <a:buClr>
                <a:srgbClr val="4D4D4D"/>
              </a:buClr>
              <a:buFont typeface="Wingdings" panose="05000000000000000000" pitchFamily="2" charset="2"/>
              <a:buChar char="Ø"/>
            </a:pPr>
            <a:r>
              <a:rPr lang="en-US" sz="1600" i="1" dirty="0">
                <a:solidFill>
                  <a:srgbClr val="642F6C"/>
                </a:solidFill>
                <a:latin typeface="Trebuchet MS" pitchFamily="34" charset="0"/>
              </a:rPr>
              <a:t>Limited muscle strength, control, and movement; oculogyric crises; lifelong care and hospitalizations</a:t>
            </a:r>
          </a:p>
          <a:p>
            <a:pPr marL="800100" lvl="1" indent="-342900" defTabSz="914306">
              <a:spcAft>
                <a:spcPts val="1200"/>
              </a:spcAft>
              <a:buClr>
                <a:srgbClr val="4D4D4D"/>
              </a:buClr>
              <a:buFont typeface="Wingdings" panose="05000000000000000000" pitchFamily="2" charset="2"/>
              <a:buChar char="Ø"/>
            </a:pPr>
            <a:r>
              <a:rPr lang="en-US" sz="1600" i="1" dirty="0">
                <a:solidFill>
                  <a:srgbClr val="642F6C"/>
                </a:solidFill>
                <a:latin typeface="Trebuchet MS" pitchFamily="34" charset="0"/>
              </a:rPr>
              <a:t>Life expectancy of 4-8 years</a:t>
            </a:r>
            <a:endParaRPr lang="en-US" sz="1600" dirty="0">
              <a:solidFill>
                <a:srgbClr val="106379"/>
              </a:solidFill>
              <a:latin typeface="Trebuchet MS"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err="1">
                <a:effectLst/>
                <a:latin typeface="Calibri" panose="020F0502020204030204" pitchFamily="34" charset="0"/>
                <a:ea typeface="Calibri" panose="020F0502020204030204" pitchFamily="34" charset="0"/>
              </a:rPr>
              <a:t>Mycovia</a:t>
            </a:r>
            <a:r>
              <a:rPr lang="en-US" sz="1800" dirty="0">
                <a:effectLst/>
                <a:latin typeface="Calibri" panose="020F0502020204030204" pitchFamily="34" charset="0"/>
                <a:ea typeface="Calibri" panose="020F0502020204030204" pitchFamily="34" charset="0"/>
              </a:rPr>
              <a:t> Press Release re: VT-1161: </a:t>
            </a:r>
            <a:r>
              <a:rPr lang="en-US" sz="1800" u="sng" dirty="0">
                <a:solidFill>
                  <a:srgbClr val="0563C1"/>
                </a:solidFill>
                <a:effectLst/>
                <a:latin typeface="Calibri" panose="020F0502020204030204" pitchFamily="34" charset="0"/>
                <a:ea typeface="Calibri" panose="020F0502020204030204" pitchFamily="34" charset="0"/>
                <a:hlinkClick r:id="rId3"/>
              </a:rPr>
              <a:t>https://www.businesswire.com/news/home/20220428005301/en/FDA-Approves-Mycovia-Pharmaceuticals%E2%80%99-VIVJOA%E2%84%A2-oteseconazole-the-First-and-Only-FDA-Approved-Medication-for-Recurrent-Vulvovaginal-Candidiasis-Chronic-Yeast-Infection</a:t>
            </a:r>
            <a:endParaRPr lang="en-US" sz="1800" dirty="0">
              <a:effectLst/>
              <a:latin typeface="Calibri" panose="020F0502020204030204" pitchFamily="34" charset="0"/>
              <a:ea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DEC958-D592-8648-B6E8-61B01629079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230594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Stress that Phase 2 is much more focused on translating SCGE to the clinic. </a:t>
            </a:r>
          </a:p>
          <a:p>
            <a:r>
              <a:rPr lang="en-US" dirty="0"/>
              <a:t>The Phase II projects will be finalized and announced this Spring.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7012C7-2E67-4F76-9B30-249B0459813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86893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 with ICs, industry and non profits</a:t>
            </a:r>
          </a:p>
          <a:p>
            <a:endParaRPr lang="en-US" dirty="0"/>
          </a:p>
          <a:p>
            <a:r>
              <a:rPr lang="en-US" dirty="0"/>
              <a:t>Enhancing vector generation for streamlined manufacturing, and then therapeutic gene expression, so that we can reduce the number of empty capsids, to increase therapeutic efficacy and reduce immunogenic side effects.</a:t>
            </a:r>
          </a:p>
          <a:p>
            <a:endParaRPr lang="en-US" dirty="0"/>
          </a:p>
          <a:p>
            <a:r>
              <a:rPr lang="en-US" dirty="0"/>
              <a:t>We just released a playbook that serves as a guiding framework for the development and regulatory submission of AAV gene therapies for rare diseases. This is meant to serve as a one-stop-shop roadmap to investigational new drug (IND) submission for these innovative gene therapies, and include clinical quality attributes, tox studies, and other </a:t>
            </a:r>
            <a:r>
              <a:rPr lang="en-US"/>
              <a:t>regulatory learnings.</a:t>
            </a:r>
            <a:endParaRPr lang="en-US" dirty="0"/>
          </a:p>
        </p:txBody>
      </p:sp>
      <p:sp>
        <p:nvSpPr>
          <p:cNvPr id="4" name="Slide Number Placeholder 3"/>
          <p:cNvSpPr>
            <a:spLocks noGrp="1"/>
          </p:cNvSpPr>
          <p:nvPr>
            <p:ph type="sldNum" sz="quarter" idx="5"/>
          </p:nvPr>
        </p:nvSpPr>
        <p:spPr/>
        <p:txBody>
          <a:bodyPr/>
          <a:lstStyle/>
          <a:p>
            <a:fld id="{04FF555D-2882-496C-AB06-ED19A8C16BFB}" type="slidenum">
              <a:rPr lang="en-US" smtClean="0"/>
              <a:t>21</a:t>
            </a:fld>
            <a:endParaRPr lang="en-US"/>
          </a:p>
        </p:txBody>
      </p:sp>
    </p:spTree>
    <p:extLst>
      <p:ext uri="{BB962C8B-B14F-4D97-AF65-F5344CB8AC3E}">
        <p14:creationId xmlns:p14="http://schemas.microsoft.com/office/powerpoint/2010/main" val="34483447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E30F05D-1EED-435C-A717-6EA3E4265FB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723411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E30F05D-1EED-435C-A717-6EA3E4265FB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7922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58788"/>
            <a:ext cx="2971800" cy="1671637"/>
          </a:xfrm>
        </p:spPr>
      </p:sp>
      <p:sp>
        <p:nvSpPr>
          <p:cNvPr id="3" name="Notes Placeholder 2"/>
          <p:cNvSpPr>
            <a:spLocks noGrp="1"/>
          </p:cNvSpPr>
          <p:nvPr>
            <p:ph type="body" idx="1"/>
          </p:nvPr>
        </p:nvSpPr>
        <p:spPr/>
        <p:txBody>
          <a:bodyPr/>
          <a:lstStyle/>
          <a:p>
            <a:r>
              <a:rPr lang="en-US" b="0" i="0" dirty="0">
                <a:solidFill>
                  <a:srgbClr val="292B2C"/>
                </a:solidFill>
                <a:effectLst/>
                <a:latin typeface="Roboto"/>
              </a:rPr>
              <a:t>Orphan drug designation (ODD) and Rare Pediatric Disease Designation (RPDD) programs provide financial incentives for development of diagnostic and treatments of diseases affecting small patient populations and for which commercial development is challenging.</a:t>
            </a:r>
          </a:p>
          <a:p>
            <a:r>
              <a:rPr lang="en-US" b="0" i="0" dirty="0">
                <a:solidFill>
                  <a:srgbClr val="292B2C"/>
                </a:solidFill>
                <a:effectLst/>
                <a:latin typeface="Roboto"/>
              </a:rPr>
              <a:t> We initiated a collaboration across NHGRI, NINDS, and the Clinical Center to start the Platform Vector Gene Therapy (</a:t>
            </a:r>
            <a:r>
              <a:rPr lang="en-US" b="0" i="0" dirty="0" err="1">
                <a:solidFill>
                  <a:srgbClr val="292B2C"/>
                </a:solidFill>
                <a:effectLst/>
                <a:latin typeface="Roboto"/>
              </a:rPr>
              <a:t>PaVe</a:t>
            </a:r>
            <a:r>
              <a:rPr lang="en-US" b="0" i="0" dirty="0">
                <a:solidFill>
                  <a:srgbClr val="292B2C"/>
                </a:solidFill>
                <a:effectLst/>
                <a:latin typeface="Roboto"/>
              </a:rPr>
              <a:t>-GT) program intended to develop gene therapies for four rare disorders. </a:t>
            </a:r>
          </a:p>
          <a:p>
            <a:r>
              <a:rPr lang="en-US" b="0" i="0" dirty="0">
                <a:solidFill>
                  <a:srgbClr val="292B2C"/>
                </a:solidFill>
                <a:effectLst/>
                <a:latin typeface="Roboto"/>
              </a:rPr>
              <a:t>In doing so, we set out to also publicly share scientific and regulatory experience gained at different stages during the implementation of the </a:t>
            </a:r>
            <a:r>
              <a:rPr lang="en-US" b="0" i="0" dirty="0" err="1">
                <a:solidFill>
                  <a:srgbClr val="292B2C"/>
                </a:solidFill>
                <a:effectLst/>
                <a:latin typeface="Roboto"/>
              </a:rPr>
              <a:t>PaVe</a:t>
            </a:r>
            <a:r>
              <a:rPr lang="en-US" b="0" i="0" dirty="0">
                <a:solidFill>
                  <a:srgbClr val="292B2C"/>
                </a:solidFill>
                <a:effectLst/>
                <a:latin typeface="Roboto"/>
              </a:rPr>
              <a:t>-GT platform. </a:t>
            </a:r>
          </a:p>
          <a:p>
            <a:r>
              <a:rPr lang="en-US" b="0" i="0" dirty="0">
                <a:solidFill>
                  <a:srgbClr val="292B2C"/>
                </a:solidFill>
                <a:effectLst/>
                <a:latin typeface="Roboto"/>
              </a:rPr>
              <a:t>Earlier this year, the </a:t>
            </a:r>
            <a:r>
              <a:rPr lang="en-US" b="0" i="0" dirty="0" err="1">
                <a:solidFill>
                  <a:srgbClr val="292B2C"/>
                </a:solidFill>
                <a:effectLst/>
                <a:latin typeface="Roboto"/>
              </a:rPr>
              <a:t>PaVe</a:t>
            </a:r>
            <a:r>
              <a:rPr lang="en-US" b="0" i="0" dirty="0">
                <a:solidFill>
                  <a:srgbClr val="292B2C"/>
                </a:solidFill>
                <a:effectLst/>
                <a:latin typeface="Roboto"/>
              </a:rPr>
              <a:t>-GT team obtained ODD and RPDD for an AAV gene therapy to treat propionic acidemia. Given an increasing interest in obtaining ODD for gene therapy, especially by small companies, research investigators, and patient groups, we published the submission process and subsequently provide examples of our ODD and RPDD applications.  We hope that this level of dissemination can help others learn from our experience.  </a:t>
            </a:r>
          </a:p>
          <a:p>
            <a:endParaRPr lang="en-US" b="0" i="0" dirty="0">
              <a:solidFill>
                <a:srgbClr val="292B2C"/>
              </a:solidFill>
              <a:effectLst/>
              <a:latin typeface="Roboto"/>
            </a:endParaRPr>
          </a:p>
          <a:p>
            <a:r>
              <a:rPr lang="en-US" b="0" i="0" dirty="0">
                <a:solidFill>
                  <a:srgbClr val="292B2C"/>
                </a:solidFill>
                <a:effectLst/>
                <a:latin typeface="Roboto"/>
              </a:rPr>
              <a:t>We are very proud of this work and I want to recognize our NCATS labs colleagues, Richa Lomash and Liz Ottinger who have led much of this work, and also the collaboration with other NCATS teams in strategic alliances and PJ and others in DRDRI.  Congratulations to all of them for this game-changing work.</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77974AF-E120-6349-AB75-6CE4929B3E0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834690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NCATS is working on several projects that integrate the concepts from i3D-RARE; one example is using 3D tissue models to test the efficacy of viral vectors used in the Platform Vector Gene Therapy (PaVe-GT) program; liver spheroids from Patient IPSCs for organic acidemias and </a:t>
            </a:r>
            <a:r>
              <a:rPr lang="en-US" dirty="0" err="1"/>
              <a:t>bioprinted</a:t>
            </a:r>
            <a:r>
              <a:rPr lang="en-US" dirty="0"/>
              <a:t> neuromuscular junction models for </a:t>
            </a:r>
            <a:r>
              <a:rPr kumimoji="0" lang="en-US" sz="1200" b="0" i="0" u="none" strike="noStrike" kern="1200" cap="none" spc="0" normalizeH="0" baseline="0" noProof="0" dirty="0">
                <a:ln>
                  <a:noFill/>
                </a:ln>
                <a:solidFill>
                  <a:srgbClr val="000000"/>
                </a:solidFill>
                <a:effectLst/>
                <a:uLnTx/>
                <a:uFillTx/>
                <a:latin typeface="Arial" panose="020B0604020202020204"/>
                <a:ea typeface="+mn-ea"/>
                <a:cs typeface="+mn-cs"/>
              </a:rPr>
              <a:t>congenital myasthenic syndromes.  These are collaborations with NIH investigators- Dr. Chuck Venditti, NHGRI and Dr. Carsten </a:t>
            </a:r>
            <a:r>
              <a:rPr kumimoji="0" lang="en-US" sz="1200" b="0" i="0" u="none" strike="noStrike" kern="1200" cap="none" spc="0" normalizeH="0" baseline="0" noProof="0" dirty="0" err="1">
                <a:ln>
                  <a:noFill/>
                </a:ln>
                <a:solidFill>
                  <a:srgbClr val="000000"/>
                </a:solidFill>
                <a:effectLst/>
                <a:uLnTx/>
                <a:uFillTx/>
                <a:latin typeface="Arial" panose="020B0604020202020204"/>
                <a:ea typeface="+mn-ea"/>
                <a:cs typeface="+mn-cs"/>
              </a:rPr>
              <a:t>Bonneman</a:t>
            </a:r>
            <a:r>
              <a:rPr kumimoji="0" lang="en-US" sz="1200" b="0" i="0" u="none" strike="noStrike" kern="1200" cap="none" spc="0" normalizeH="0" baseline="0" noProof="0" dirty="0">
                <a:ln>
                  <a:noFill/>
                </a:ln>
                <a:solidFill>
                  <a:srgbClr val="000000"/>
                </a:solidFill>
                <a:effectLst/>
                <a:uLnTx/>
                <a:uFillTx/>
                <a:latin typeface="Arial" panose="020B0604020202020204"/>
                <a:ea typeface="+mn-ea"/>
                <a:cs typeface="+mn-cs"/>
              </a:rPr>
              <a:t>, NINDS.  The results can be utilized within the preclinical development to compare to data obtained from the animal disease models.</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DEC958-D592-8648-B6E8-61B01629079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69498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Registration for this year’s Rare Disease Day at NIH is now open! </a:t>
            </a:r>
            <a:r>
              <a:rPr lang="en-US" b="1" dirty="0"/>
              <a:t>Scan the QR code to register for the event.</a:t>
            </a:r>
          </a:p>
          <a:p>
            <a:endParaRPr lang="en-US" b="1" dirty="0"/>
          </a:p>
          <a:p>
            <a:pPr algn="l"/>
            <a:r>
              <a:rPr lang="en-US" b="0" i="0" dirty="0">
                <a:solidFill>
                  <a:srgbClr val="3A3A3A"/>
                </a:solidFill>
                <a:effectLst/>
                <a:latin typeface="-apple-system"/>
              </a:rPr>
              <a:t>RDD at NIH will be held both in-person at the NIH main campus (Natcher Conference Center) and virtually on Thursday, Feb. 29, 2024, from 9 a.m. to 5 p.m. EST. The event aims to raise awareness about rare diseases, the people they affect, and NIH collaborations that address scientific challenges and advance research for new treatments. The goals are to: </a:t>
            </a:r>
          </a:p>
          <a:p>
            <a:pPr algn="l">
              <a:buFont typeface="Arial" panose="020B0604020202020204" pitchFamily="34" charset="0"/>
              <a:buChar char="•"/>
            </a:pPr>
            <a:r>
              <a:rPr lang="en-US" b="0" i="0" dirty="0">
                <a:solidFill>
                  <a:srgbClr val="3A3A3A"/>
                </a:solidFill>
                <a:effectLst/>
                <a:latin typeface="-apple-system"/>
              </a:rPr>
              <a:t>Demonstrate the NIH commitment to helping people with rare diseases through research.  </a:t>
            </a:r>
          </a:p>
          <a:p>
            <a:pPr algn="l">
              <a:buFont typeface="Arial" panose="020B0604020202020204" pitchFamily="34" charset="0"/>
              <a:buChar char="•"/>
            </a:pPr>
            <a:r>
              <a:rPr lang="en-US" b="0" i="0" dirty="0">
                <a:solidFill>
                  <a:srgbClr val="3A3A3A"/>
                </a:solidFill>
                <a:effectLst/>
                <a:latin typeface="-apple-system"/>
              </a:rPr>
              <a:t>Highlight NIH-supported rare diseases research and the development of diagnostics and treatments.  </a:t>
            </a:r>
          </a:p>
          <a:p>
            <a:pPr algn="l">
              <a:buFont typeface="Arial" panose="020B0604020202020204" pitchFamily="34" charset="0"/>
              <a:buChar char="•"/>
            </a:pPr>
            <a:r>
              <a:rPr lang="en-US" b="0" i="0" dirty="0">
                <a:solidFill>
                  <a:srgbClr val="3A3A3A"/>
                </a:solidFill>
                <a:effectLst/>
                <a:latin typeface="-apple-system"/>
              </a:rPr>
              <a:t>Initiate a mutually beneficial dialogue among the rare diseases community.  </a:t>
            </a:r>
          </a:p>
          <a:p>
            <a:pPr algn="l">
              <a:buFont typeface="Arial" panose="020B0604020202020204" pitchFamily="34" charset="0"/>
              <a:buChar char="•"/>
            </a:pPr>
            <a:r>
              <a:rPr lang="en-US" b="0" i="0" dirty="0">
                <a:solidFill>
                  <a:srgbClr val="3A3A3A"/>
                </a:solidFill>
                <a:effectLst/>
                <a:latin typeface="-apple-system"/>
              </a:rPr>
              <a:t>Exchange the latest rare diseases information with stakeholders to advance research and therapeutic efforts.  </a:t>
            </a:r>
          </a:p>
          <a:p>
            <a:pPr algn="l">
              <a:buFont typeface="Arial" panose="020B0604020202020204" pitchFamily="34" charset="0"/>
              <a:buChar char="•"/>
            </a:pPr>
            <a:r>
              <a:rPr lang="en-US" b="0" i="0" dirty="0">
                <a:solidFill>
                  <a:srgbClr val="3A3A3A"/>
                </a:solidFill>
                <a:effectLst/>
                <a:latin typeface="-apple-system"/>
              </a:rPr>
              <a:t>Shine a spotlight on stories told by patients living with a rare disease, their families, and their communities. </a:t>
            </a:r>
          </a:p>
          <a:p>
            <a:endParaRPr lang="en-US" dirty="0"/>
          </a:p>
          <a:p>
            <a:r>
              <a:rPr lang="en-US" dirty="0"/>
              <a:t>This year’s event will feature sessions on artificial intelligence and its role in rare disease research, recent approvals and advancements in gene therapy, and engaging rare stories from our community.</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Visit </a:t>
            </a:r>
            <a:r>
              <a:rPr lang="en-US" sz="1200" b="1" dirty="0">
                <a:solidFill>
                  <a:srgbClr val="3A5CAC"/>
                </a:solidFill>
              </a:rPr>
              <a:t>https://ncats.nih.gov/news-events/events/rdd </a:t>
            </a:r>
            <a:r>
              <a:rPr lang="en-US" sz="1200" b="0" dirty="0">
                <a:solidFill>
                  <a:srgbClr val="3A5CAC"/>
                </a:solidFill>
              </a:rPr>
              <a:t>for more information or contact the co-leads (Meera and Ainslie) with any questions.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DEC958-D592-8648-B6E8-61B01629079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414575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sng" strike="noStrike" kern="1200" cap="none" spc="0" normalizeH="0" baseline="0" noProof="0" dirty="0">
                <a:ln>
                  <a:noFill/>
                </a:ln>
                <a:solidFill>
                  <a:srgbClr val="364C8E"/>
                </a:solidFill>
                <a:effectLst/>
                <a:uLnTx/>
                <a:uFillTx/>
                <a:latin typeface="Calibri" panose="020F0502020204030204" pitchFamily="34" charset="0"/>
                <a:ea typeface="+mn-ea"/>
                <a:cs typeface="Calibri" panose="020F0502020204030204" pitchFamily="34" charset="0"/>
              </a:rPr>
              <a:t>Operational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64C8E"/>
                </a:solidFill>
                <a:effectLst/>
                <a:uLnTx/>
                <a:uFillTx/>
                <a:latin typeface="Calibri" panose="020F0502020204030204" pitchFamily="34" charset="0"/>
                <a:ea typeface="+mn-ea"/>
                <a:cs typeface="Calibri" panose="020F0502020204030204" pitchFamily="34" charset="0"/>
              </a:rPr>
              <a:t>“One size fits all” approach</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srgbClr val="551F58"/>
                </a:solidFill>
                <a:effectLst/>
                <a:uLnTx/>
                <a:uFillTx/>
                <a:latin typeface="Calibri" panose="020F0502020204030204" pitchFamily="34" charset="0"/>
                <a:ea typeface="+mn-ea"/>
                <a:cs typeface="Calibri" panose="020F0502020204030204" pitchFamily="34" charset="0"/>
              </a:rPr>
              <a:t>Adaptive clinical trial design, master protocols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srgbClr val="551F58"/>
                </a:solidFill>
                <a:effectLst/>
                <a:uLnTx/>
                <a:uFillTx/>
                <a:latin typeface="Calibri" panose="020F0502020204030204" pitchFamily="34" charset="0"/>
                <a:ea typeface="+mn-ea"/>
                <a:cs typeface="Calibri" panose="020F0502020204030204" pitchFamily="34" charset="0"/>
              </a:rPr>
              <a:t>N of small CTs, RDCRN basket/umbrella trials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64C8E"/>
                </a:solidFill>
                <a:effectLst/>
                <a:uLnTx/>
                <a:uFillTx/>
                <a:latin typeface="Calibri" panose="020F0502020204030204" pitchFamily="34" charset="0"/>
                <a:ea typeface="+mn-ea"/>
                <a:cs typeface="Calibri" panose="020F0502020204030204" pitchFamily="34" charset="0"/>
              </a:rPr>
              <a:t>Low enrollment and diversity in clinical trials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srgbClr val="551F58"/>
                </a:solidFill>
                <a:effectLst/>
                <a:uLnTx/>
                <a:uFillTx/>
                <a:latin typeface="Calibri" panose="020F0502020204030204" pitchFamily="34" charset="0"/>
                <a:ea typeface="+mn-ea"/>
                <a:cs typeface="Calibri" panose="020F0502020204030204" pitchFamily="34" charset="0"/>
              </a:rPr>
              <a:t>Patient Advisory Groups, Enhanced community engagement efforts (TIN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1" i="0" u="none" strike="noStrike" kern="1200" cap="none" spc="0" normalizeH="0" baseline="0" noProof="0" dirty="0">
              <a:ln>
                <a:noFill/>
              </a:ln>
              <a:solidFill>
                <a:srgbClr val="551F58"/>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sng" strike="noStrike" kern="1200" cap="none" spc="0" normalizeH="0" baseline="0" noProof="0" dirty="0">
                <a:ln>
                  <a:noFill/>
                </a:ln>
                <a:solidFill>
                  <a:srgbClr val="364C8E"/>
                </a:solidFill>
                <a:effectLst/>
                <a:uLnTx/>
                <a:uFillTx/>
                <a:latin typeface="Calibri" panose="020F0502020204030204" pitchFamily="34" charset="0"/>
                <a:ea typeface="+mn-ea"/>
                <a:cs typeface="Calibri" panose="020F0502020204030204" pitchFamily="34" charset="0"/>
              </a:rPr>
              <a:t>Administrative/Workforce Dev</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64C8E"/>
                </a:solidFill>
                <a:effectLst/>
                <a:uLnTx/>
                <a:uFillTx/>
                <a:latin typeface="Calibri" panose="020F0502020204030204" pitchFamily="34" charset="0"/>
                <a:ea typeface="+mn-ea"/>
                <a:cs typeface="Calibri" panose="020F0502020204030204" pitchFamily="34" charset="0"/>
              </a:rPr>
              <a:t>Administrative burden for study start-up</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srgbClr val="551F58"/>
                </a:solidFill>
                <a:effectLst/>
                <a:uLnTx/>
                <a:uFillTx/>
                <a:latin typeface="Calibri" panose="020F0502020204030204" pitchFamily="34" charset="0"/>
                <a:ea typeface="+mn-ea"/>
                <a:cs typeface="Calibri" panose="020F0502020204030204" pitchFamily="34" charset="0"/>
              </a:rPr>
              <a:t>Streamlined business and regulatory processes (SMART IRB)</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64C8E"/>
                </a:solidFill>
                <a:effectLst/>
                <a:uLnTx/>
                <a:uFillTx/>
                <a:latin typeface="Calibri" panose="020F0502020204030204" pitchFamily="34" charset="0"/>
                <a:ea typeface="+mn-ea"/>
                <a:cs typeface="Calibri" panose="020F0502020204030204" pitchFamily="34" charset="0"/>
              </a:rPr>
              <a:t>Shortage of qualified translational investigators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srgbClr val="551F58"/>
                </a:solidFill>
                <a:effectLst/>
                <a:uLnTx/>
                <a:uFillTx/>
                <a:latin typeface="Calibri" panose="020F0502020204030204" pitchFamily="34" charset="0"/>
                <a:ea typeface="+mn-ea"/>
                <a:cs typeface="Calibri" panose="020F0502020204030204" pitchFamily="34" charset="0"/>
              </a:rPr>
              <a:t>Training and career development best practices (CTSA K, T, R25, R03, DPI)</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sng" strike="noStrike" kern="1200" cap="none" spc="0" normalizeH="0" baseline="0" noProof="0" dirty="0">
                <a:ln>
                  <a:noFill/>
                </a:ln>
                <a:solidFill>
                  <a:srgbClr val="364C8E"/>
                </a:solidFill>
                <a:effectLst/>
                <a:uLnTx/>
                <a:uFillTx/>
                <a:latin typeface="Calibri" panose="020F0502020204030204" pitchFamily="34" charset="0"/>
                <a:ea typeface="+mn-ea"/>
                <a:cs typeface="Calibri" panose="020F0502020204030204" pitchFamily="34" charset="0"/>
              </a:rPr>
              <a:t>Scientific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64C8E"/>
                </a:solidFill>
                <a:effectLst/>
                <a:uLnTx/>
                <a:uFillTx/>
                <a:latin typeface="Calibri" panose="020F0502020204030204" pitchFamily="34" charset="0"/>
                <a:ea typeface="+mn-ea"/>
                <a:cs typeface="Calibri" panose="020F0502020204030204" pitchFamily="34" charset="0"/>
              </a:rPr>
              <a:t>Insufficient tools and technologies to predict toxicity and efficacy of new drugs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srgbClr val="551F58"/>
                </a:solidFill>
                <a:effectLst/>
                <a:uLnTx/>
                <a:uFillTx/>
                <a:latin typeface="Calibri" panose="020F0502020204030204" pitchFamily="34" charset="0"/>
                <a:ea typeface="+mn-ea"/>
                <a:cs typeface="Calibri" panose="020F0502020204030204" pitchFamily="34" charset="0"/>
              </a:rPr>
              <a:t>Platform-based Tissue/Organ on chips; 3D </a:t>
            </a:r>
            <a:r>
              <a:rPr kumimoji="0" lang="en-US" sz="1200" b="1" i="0" u="none" strike="noStrike" kern="1200" cap="none" spc="0" normalizeH="0" baseline="0" noProof="0" dirty="0" err="1">
                <a:ln>
                  <a:noFill/>
                </a:ln>
                <a:solidFill>
                  <a:srgbClr val="551F58"/>
                </a:solidFill>
                <a:effectLst/>
                <a:uLnTx/>
                <a:uFillTx/>
                <a:latin typeface="Calibri" panose="020F0502020204030204" pitchFamily="34" charset="0"/>
                <a:ea typeface="+mn-ea"/>
                <a:cs typeface="Calibri" panose="020F0502020204030204" pitchFamily="34" charset="0"/>
              </a:rPr>
              <a:t>biofabrication</a:t>
            </a:r>
            <a:endParaRPr kumimoji="0" lang="en-US" sz="1200" b="1" i="0" u="none" strike="noStrike" kern="1200" cap="none" spc="0" normalizeH="0" baseline="0" noProof="0" dirty="0">
              <a:ln>
                <a:noFill/>
              </a:ln>
              <a:solidFill>
                <a:srgbClr val="551F58"/>
              </a:solidFill>
              <a:effectLst/>
              <a:uLnTx/>
              <a:uFillTx/>
              <a:latin typeface="Calibri" panose="020F0502020204030204" pitchFamily="34" charset="0"/>
              <a:ea typeface="+mn-ea"/>
              <a:cs typeface="Calibri" panose="020F050202020403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srgbClr val="551F58"/>
                </a:solidFill>
                <a:effectLst/>
                <a:uLnTx/>
                <a:uFillTx/>
                <a:latin typeface="Calibri" panose="020F0502020204030204" pitchFamily="34" charset="0"/>
                <a:ea typeface="+mn-ea"/>
                <a:cs typeface="Calibri" panose="020F0502020204030204" pitchFamily="34" charset="0"/>
              </a:rPr>
              <a:t>Gene targeted therapies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srgbClr val="551F58"/>
                </a:solidFill>
                <a:effectLst/>
                <a:uLnTx/>
                <a:uFillTx/>
                <a:latin typeface="Calibri" panose="020F0502020204030204" pitchFamily="34" charset="0"/>
                <a:ea typeface="+mn-ea"/>
                <a:cs typeface="Calibri" panose="020F0502020204030204" pitchFamily="34" charset="0"/>
              </a:rPr>
              <a:t>AI/ML drug development (ASPIRE)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64C8E"/>
                </a:solidFill>
                <a:effectLst/>
                <a:uLnTx/>
                <a:uFillTx/>
                <a:latin typeface="Calibri" panose="020F0502020204030204" pitchFamily="34" charset="0"/>
                <a:ea typeface="+mn-ea"/>
                <a:cs typeface="Calibri" panose="020F0502020204030204" pitchFamily="34" charset="0"/>
              </a:rPr>
              <a:t>Incompatible databases to advance data science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srgbClr val="551F58"/>
                </a:solidFill>
                <a:effectLst/>
                <a:uLnTx/>
                <a:uFillTx/>
                <a:latin typeface="Calibri" panose="020F0502020204030204" pitchFamily="34" charset="0"/>
                <a:ea typeface="+mn-ea"/>
                <a:cs typeface="Calibri" panose="020F0502020204030204" pitchFamily="34" charset="0"/>
              </a:rPr>
              <a:t>Data, interoperability and integration (Translator, N3C, GARD, </a:t>
            </a:r>
            <a:r>
              <a:rPr kumimoji="0" lang="en-US" sz="1200" b="1" i="0" u="none" strike="noStrike" kern="1200" cap="none" spc="0" normalizeH="0" baseline="0" noProof="0" dirty="0" err="1">
                <a:ln>
                  <a:noFill/>
                </a:ln>
                <a:solidFill>
                  <a:srgbClr val="551F58"/>
                </a:solidFill>
                <a:effectLst/>
                <a:uLnTx/>
                <a:uFillTx/>
                <a:latin typeface="Calibri" panose="020F0502020204030204" pitchFamily="34" charset="0"/>
                <a:ea typeface="+mn-ea"/>
                <a:cs typeface="Calibri" panose="020F0502020204030204" pitchFamily="34" charset="0"/>
              </a:rPr>
              <a:t>RARESource</a:t>
            </a:r>
            <a:r>
              <a:rPr kumimoji="0" lang="en-US" sz="1200" b="1" i="0" u="none" strike="noStrike" kern="1200" cap="none" spc="0" normalizeH="0" baseline="0" noProof="0" dirty="0">
                <a:ln>
                  <a:noFill/>
                </a:ln>
                <a:solidFill>
                  <a:srgbClr val="551F58"/>
                </a:solidFill>
                <a:effectLst/>
                <a:uLnTx/>
                <a:uFillTx/>
                <a:latin typeface="Calibri" panose="020F0502020204030204" pitchFamily="34" charset="0"/>
                <a:ea typeface="+mn-ea"/>
                <a:cs typeface="Calibri" panose="020F0502020204030204" pitchFamily="34" charset="0"/>
              </a:rPr>
              <a:t>)</a:t>
            </a:r>
            <a:endParaRPr kumimoji="0" lang="en-US" sz="1200" b="0" i="0" u="none" strike="noStrike" kern="1200" cap="none" spc="0" normalizeH="0" baseline="0" noProof="0" dirty="0">
              <a:ln>
                <a:noFill/>
              </a:ln>
              <a:solidFill>
                <a:srgbClr val="551F58"/>
              </a:solidFill>
              <a:effectLst/>
              <a:uLnTx/>
              <a:uFillTx/>
              <a:latin typeface="Calibri" panose="020F0502020204030204" pitchFamily="34" charset="0"/>
              <a:ea typeface="+mn-ea"/>
              <a:cs typeface="Calibri" panose="020F050202020403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E30F05D-1EED-435C-A717-6EA3E4265FB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923765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want to move onto some of the data science efforts and then talk about our CTSA program</a:t>
            </a:r>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56DEC958-D592-8648-B6E8-61B016290795}" type="slidenum">
              <a:rPr kumimoji="0" lang="en-US" sz="1400" b="0" i="0" u="none" strike="noStrike" kern="0" cap="none" spc="0" normalizeH="0" baseline="0" noProof="0" smtClean="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29</a:t>
            </a:fld>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63905706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indent="0">
              <a:buNone/>
            </a:pPr>
            <a:r>
              <a:rPr lang="en-US" dirty="0"/>
              <a:t>The Biomedical Data Translator is a consortium of biomedical, clinical and data science research teams who have built a system of software tools that connect over 150 data and knowledge sources together into massive knowledge graphs to help discover novel connections across biomedical fields. This graph shows just a subset of those data sources, and as you can see these include genomics databases like </a:t>
            </a:r>
            <a:r>
              <a:rPr lang="en-US" dirty="0" err="1"/>
              <a:t>ClinVar</a:t>
            </a:r>
            <a:r>
              <a:rPr lang="en-US" dirty="0"/>
              <a:t>, </a:t>
            </a:r>
            <a:r>
              <a:rPr lang="en-US" dirty="0" err="1"/>
              <a:t>DisGeNET</a:t>
            </a:r>
            <a:r>
              <a:rPr lang="en-US" dirty="0"/>
              <a:t>, </a:t>
            </a:r>
            <a:r>
              <a:rPr lang="en-US" dirty="0" err="1"/>
              <a:t>dbSNP</a:t>
            </a:r>
            <a:r>
              <a:rPr lang="en-US" dirty="0"/>
              <a:t> and KEGG, as well as many others including NHGRI’s own Association-to-Function Knowledge Portal. </a:t>
            </a:r>
          </a:p>
        </p:txBody>
      </p:sp>
    </p:spTree>
    <p:extLst>
      <p:ext uri="{BB962C8B-B14F-4D97-AF65-F5344CB8AC3E}">
        <p14:creationId xmlns:p14="http://schemas.microsoft.com/office/powerpoint/2010/main" val="283465405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One of the queries the Translator team was asked to do was for a very rare disorder called SHINE Syndrome, named for its symptoms and caused by mutations in the DLG4 gene causing loss of function.</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The Translator team was especially hoping for a compound that may upregulate the DLG4, in order to compensate for the haploinsufficiency.</a:t>
            </a:r>
          </a:p>
          <a:p>
            <a:pPr marL="0" marR="0" lvl="0" indent="-298450" algn="l" defTabSz="914400" rtl="0" eaLnBrk="1" fontAlgn="auto" latinLnBrk="0" hangingPunct="1">
              <a:lnSpc>
                <a:spcPct val="107000"/>
              </a:lnSpc>
              <a:spcBef>
                <a:spcPts val="0"/>
              </a:spcBef>
              <a:spcAft>
                <a:spcPts val="800"/>
              </a:spcAft>
              <a:buClr>
                <a:srgbClr val="000000"/>
              </a:buClr>
              <a:buSzPts val="1100"/>
              <a:buFont typeface="Arial"/>
              <a:buChar char="●"/>
              <a:tabLst/>
              <a:defRP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Translator returned many potential treatments, but based on the doctor’s review of the output, one of the patients was started on a common blood pressure treatment called Guanfacine. After approximately five months, the patient showed measurable improvement in both motor and behavioral skills. </a:t>
            </a:r>
          </a:p>
          <a:p>
            <a:pPr marL="0" marR="0" lvl="0" indent="-298450" algn="l" defTabSz="914400" rtl="0" eaLnBrk="1" fontAlgn="auto" latinLnBrk="0" hangingPunct="1">
              <a:lnSpc>
                <a:spcPct val="107000"/>
              </a:lnSpc>
              <a:spcBef>
                <a:spcPts val="0"/>
              </a:spcBef>
              <a:spcAft>
                <a:spcPts val="800"/>
              </a:spcAft>
              <a:buClr>
                <a:srgbClr val="000000"/>
              </a:buClr>
              <a:buSzPts val="1100"/>
              <a:buFont typeface="Arial"/>
              <a:buChar char="●"/>
              <a:tabLst/>
              <a:defRP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the patient’s mother sent in some images of her coloring books before treatment… *shown here*</a:t>
            </a:r>
            <a:endParaRPr lang="en-US" sz="1800" dirty="0"/>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And then after treatment, *CLICK* when she said “We’ve seen a huge improvement in Peppa Pig!  Hard to think of more inspiring words!</a:t>
            </a:r>
          </a:p>
          <a:p>
            <a:pPr marL="0" marR="0">
              <a:lnSpc>
                <a:spcPct val="107000"/>
              </a:lnSpc>
              <a:spcBef>
                <a:spcPts val="0"/>
              </a:spcBef>
              <a:spcAft>
                <a:spcPts val="800"/>
              </a:spcAf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We have other examples of results from Translator queries leading to advances at different levels of translational research. We know of several cases where Translator results led directly to clinical trials, including a clinical trial for treatment of activity-dependent neuroprotective protein, or ADNP syndrome, as well as trials testing both acute and long-COVID treatments.</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You can try out Translator right now by going to the URL shown at the bottom of the screen</a:t>
            </a:r>
          </a:p>
          <a:p>
            <a:pPr marL="0" marR="0">
              <a:lnSpc>
                <a:spcPct val="107000"/>
              </a:lnSpc>
              <a:spcBef>
                <a:spcPts val="0"/>
              </a:spcBef>
              <a:spcAft>
                <a:spcPts val="800"/>
              </a:spcAf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rPr>
              <a:t>One important note for the NHGRI audience, if someone asks, is that in most cases, Translator tools consider genes and gene products to be conflated… so when the slide says “what drug/chemical might up/downregulate my gene of interest” this could refer to regulation at the gene or protein level… decreased degradation of a protein is treated the same as increased expression of its mRNA for the purposes of the underlying software.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88641BCC-8324-44BD-BD54-E67D98BC0F8A}" type="slidenum">
              <a:rPr kumimoji="0" lang="en-US" sz="1400" b="0" i="0" u="none" strike="noStrike" kern="0" cap="none" spc="0" normalizeH="0" baseline="0" noProof="0" smtClean="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31</a:t>
            </a:fld>
            <a:endParaRPr kumimoji="0" lang="en-US" sz="1400" b="0" i="0" u="none" strike="noStrike" kern="0" cap="none" spc="0" normalizeH="0" baseline="0" noProof="0" dirty="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88045503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US" dirty="0"/>
              <a:t>About: </a:t>
            </a:r>
          </a:p>
          <a:p>
            <a:r>
              <a:rPr lang="en-US" dirty="0"/>
              <a:t>The first CTSAs were established in 2006.</a:t>
            </a:r>
          </a:p>
          <a:p>
            <a:r>
              <a:rPr lang="en-US" dirty="0"/>
              <a:t>The CTSA Program is designed to support a single site, multiple sites or the network by addressing clinical and translational science roadblocks through: </a:t>
            </a:r>
          </a:p>
          <a:p>
            <a:pPr marL="640594" lvl="1" indent="-174708">
              <a:buFontTx/>
              <a:buChar char="-"/>
            </a:pPr>
            <a:r>
              <a:rPr lang="en-US" dirty="0"/>
              <a:t>identifying processes and innovations that feed clinical and translational science</a:t>
            </a:r>
          </a:p>
          <a:p>
            <a:pPr marL="640594" lvl="1" indent="-174708">
              <a:buFontTx/>
              <a:buChar char="-"/>
            </a:pPr>
            <a:r>
              <a:rPr lang="en-US" dirty="0"/>
              <a:t>developing new approaches, technologies, resources and models</a:t>
            </a:r>
          </a:p>
          <a:p>
            <a:pPr marL="640594" lvl="1" indent="-174708">
              <a:buFontTx/>
              <a:buChar char="-"/>
            </a:pPr>
            <a:r>
              <a:rPr lang="en-US" dirty="0"/>
              <a:t>demonstrating their utility and </a:t>
            </a:r>
          </a:p>
          <a:p>
            <a:pPr marL="640594" lvl="1" indent="-174708">
              <a:buFontTx/>
              <a:buChar char="-"/>
            </a:pPr>
            <a:r>
              <a:rPr lang="en-US" dirty="0"/>
              <a:t>disseminating the data, analysis and methodologies to the community</a:t>
            </a:r>
          </a:p>
          <a:p>
            <a:pPr marL="640594" lvl="1" indent="-174708">
              <a:buFontTx/>
              <a:buChar char="-"/>
            </a:pPr>
            <a:r>
              <a:rPr lang="en-US" dirty="0"/>
              <a:t>supporting the next generation of clinical and translational science researchers through institutional career develop and training grants not shown on this slide</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F996E9-505D-4A3F-A76E-EA2A4590F78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4890703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The CTSAs have been a go-to for the pandemic, from the ACTIV clinical trials, vaccine trials, </a:t>
            </a:r>
            <a:r>
              <a:rPr lang="en-US" dirty="0" err="1"/>
              <a:t>RadX</a:t>
            </a:r>
            <a:r>
              <a:rPr lang="en-US" dirty="0"/>
              <a:t> in the underserved populations, the community engagement expertise answering the call for CEAL, and clinical informatics, and I wanted to show some of the highlights.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DEC958-D592-8648-B6E8-61B01629079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9398686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DEC958-D592-8648-B6E8-61B01629079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037427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6"/>
        <p:cNvGrpSpPr/>
        <p:nvPr/>
      </p:nvGrpSpPr>
      <p:grpSpPr>
        <a:xfrm>
          <a:off x="0" y="0"/>
          <a:ext cx="0" cy="0"/>
          <a:chOff x="0" y="0"/>
          <a:chExt cx="0" cy="0"/>
        </a:xfrm>
      </p:grpSpPr>
      <p:sp>
        <p:nvSpPr>
          <p:cNvPr id="437" name="Google Shape;437;gade22cb9aa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38" name="Google Shape;438;gade22cb9aa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3868796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b9e3855c33_1_2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0" i="0" dirty="0">
                <a:solidFill>
                  <a:srgbClr val="292929"/>
                </a:solidFill>
                <a:effectLst/>
                <a:latin typeface="proxima-nova"/>
              </a:rPr>
              <a:t>The National Artificial Intelligence Research Resource (NAIRR) is a concept for a shared national research infrastructure to bridge this gap by connecting U.S. researchers to responsible and trustworthy Artificial Intelligence (AI) resources, as well as the needed computational, data, software, training, and educational resources to advance research, discovery, and innovation. </a:t>
            </a:r>
            <a:endParaRPr lang="en-US" b="0" i="0" dirty="0">
              <a:solidFill>
                <a:srgbClr val="202124"/>
              </a:solidFill>
              <a:effectLst/>
              <a:latin typeface="Google Sans"/>
            </a:endParaRPr>
          </a:p>
          <a:p>
            <a:pPr marL="0" lvl="0" indent="0" algn="l" rtl="0">
              <a:spcBef>
                <a:spcPts val="0"/>
              </a:spcBef>
              <a:spcAft>
                <a:spcPts val="0"/>
              </a:spcAft>
              <a:buNone/>
            </a:pPr>
            <a:endParaRPr lang="en-US" b="0" i="0" dirty="0">
              <a:solidFill>
                <a:srgbClr val="202124"/>
              </a:solidFill>
              <a:effectLst/>
              <a:latin typeface="Google Sans"/>
            </a:endParaRPr>
          </a:p>
          <a:p>
            <a:pPr marL="0" lvl="0" indent="0" algn="l" rtl="0">
              <a:spcBef>
                <a:spcPts val="0"/>
              </a:spcBef>
              <a:spcAft>
                <a:spcPts val="0"/>
              </a:spcAft>
              <a:buNone/>
            </a:pPr>
            <a:r>
              <a:rPr lang="en-US" b="0" i="0" dirty="0">
                <a:solidFill>
                  <a:srgbClr val="202124"/>
                </a:solidFill>
                <a:effectLst/>
                <a:latin typeface="Google Sans"/>
              </a:rPr>
              <a:t>Pseudonymization is </a:t>
            </a:r>
            <a:r>
              <a:rPr lang="en-US" b="0" i="0" dirty="0">
                <a:solidFill>
                  <a:srgbClr val="040C28"/>
                </a:solidFill>
                <a:effectLst/>
                <a:latin typeface="Google Sans"/>
              </a:rPr>
              <a:t>a data management procedure promoted by the European Union's General Data Protection Regulation (GDPR)</a:t>
            </a:r>
            <a:r>
              <a:rPr lang="en-US" b="0" i="0" dirty="0">
                <a:solidFill>
                  <a:srgbClr val="202124"/>
                </a:solidFill>
                <a:effectLst/>
                <a:latin typeface="Google Sans"/>
              </a:rPr>
              <a:t>. When data is pseudonymized, the information that can point to the identity of a subject is replaced by “pseudonyms” or identifiers. This prevents the data from specifically pinpointing the user.</a:t>
            </a:r>
          </a:p>
          <a:p>
            <a:pPr marL="0" lvl="0" indent="0" algn="l" rtl="0">
              <a:spcBef>
                <a:spcPts val="0"/>
              </a:spcBef>
              <a:spcAft>
                <a:spcPts val="0"/>
              </a:spcAft>
              <a:buNone/>
            </a:pPr>
            <a:r>
              <a:rPr lang="en-US" dirty="0"/>
              <a:t>This describes the Linkage Honest Broker Agreement and defines PPRL</a:t>
            </a:r>
            <a:endParaRPr dirty="0"/>
          </a:p>
        </p:txBody>
      </p:sp>
      <p:sp>
        <p:nvSpPr>
          <p:cNvPr id="149" name="Google Shape;149;gb9e3855c33_1_211:notes"/>
          <p:cNvSpPr>
            <a:spLocks noGrp="1" noRot="1" noChangeAspect="1"/>
          </p:cNvSpPr>
          <p:nvPr>
            <p:ph type="sldImg" idx="2"/>
          </p:nvPr>
        </p:nvSpPr>
        <p:spPr>
          <a:xfrm>
            <a:off x="381000" y="70485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357609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N3C’s size and scope powered health studies otherwise impossible, showing nuanced views of COVID-19 health outcomes among high-risk groups.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N3C research revealed risk factors for severe COVID-19 infection with the potential to improve care for certain groups of people, such as diabetes, COPD, and MIS-C</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N3C gave us early insights into COVID’s long-term effects, informing national and international policies.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u="none" dirty="0"/>
              <a:t>Reinfection: </a:t>
            </a:r>
            <a:r>
              <a:rPr lang="en-US" sz="1200" u="none" dirty="0">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3"/>
              </a:rPr>
              <a:t>https://doi.org/10.1101/2023.01.03.22284042</a:t>
            </a:r>
            <a:r>
              <a:rPr lang="en-US" sz="1200" u="none" dirty="0">
                <a:solidFill>
                  <a:srgbClr val="0563C1"/>
                </a:solidFill>
                <a:effectLst/>
                <a:latin typeface="Calibri" panose="020F0502020204030204" pitchFamily="34" charset="0"/>
                <a:ea typeface="Calibri" panose="020F0502020204030204" pitchFamily="34" charset="0"/>
                <a:cs typeface="Arial" panose="020B0604020202020204" pitchFamily="34" charset="0"/>
              </a:rPr>
              <a:t> (preprint)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u="none" dirty="0">
                <a:solidFill>
                  <a:srgbClr val="0563C1"/>
                </a:solidFill>
                <a:effectLst/>
                <a:latin typeface="Calibri" panose="020F0502020204030204" pitchFamily="34" charset="0"/>
                <a:ea typeface="Calibri" panose="020F0502020204030204" pitchFamily="34" charset="0"/>
                <a:cs typeface="Arial" panose="020B0604020202020204" pitchFamily="34" charset="0"/>
              </a:rPr>
              <a:t>Vaccination: </a:t>
            </a:r>
            <a:r>
              <a:rPr lang="en-US" sz="1200" u="none" dirty="0">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4"/>
              </a:rPr>
              <a:t>https://doi.org/10.1101/2022.10.06.22280795</a:t>
            </a:r>
            <a:r>
              <a:rPr lang="en-US" sz="1200" u="none" dirty="0">
                <a:solidFill>
                  <a:srgbClr val="0563C1"/>
                </a:solidFill>
                <a:effectLst/>
                <a:latin typeface="Calibri" panose="020F0502020204030204" pitchFamily="34" charset="0"/>
                <a:ea typeface="Calibri" panose="020F0502020204030204" pitchFamily="34" charset="0"/>
                <a:cs typeface="Arial" panose="020B0604020202020204" pitchFamily="34" charset="0"/>
              </a:rPr>
              <a:t> (preprint)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u="none" dirty="0">
                <a:solidFill>
                  <a:srgbClr val="0563C1"/>
                </a:solidFill>
                <a:effectLst/>
                <a:latin typeface="Calibri" panose="020F0502020204030204" pitchFamily="34" charset="0"/>
                <a:ea typeface="Calibri" panose="020F0502020204030204" pitchFamily="34" charset="0"/>
                <a:cs typeface="Arial" panose="020B0604020202020204" pitchFamily="34" charset="0"/>
              </a:rPr>
              <a:t>Disparities: https://bmcmedicine.biomedcentral.com/articles/10.1186/s12916-023-02737-6</a:t>
            </a:r>
            <a:endParaRPr lang="en-US" sz="1200" u="none" dirty="0">
              <a:effectLst/>
              <a:latin typeface="Calibri" panose="020F0502020204030204" pitchFamily="34" charset="0"/>
              <a:ea typeface="Calibri" panose="020F0502020204030204" pitchFamily="34" charset="0"/>
              <a:cs typeface="Arial" panose="020B0604020202020204" pitchFamily="34" charset="0"/>
            </a:endParaRPr>
          </a:p>
          <a:p>
            <a:pPr marL="171450" indent="-171450">
              <a:buFont typeface="Arial" panose="020B0604020202020204" pitchFamily="34" charset="0"/>
              <a:buChar char="•"/>
            </a:pPr>
            <a:r>
              <a:rPr lang="en-US" dirty="0"/>
              <a:t>N3C Long COVID papers cited in policy documents from: CDC, WHO, Government of Finland, Australian Institute of Health and Welfare, State of New South Wales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DEC958-D592-8648-B6E8-61B01629079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524541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TTE = time to event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DEC958-D592-8648-B6E8-61B01629079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6980642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PHASTR: </a:t>
            </a:r>
            <a:r>
              <a:rPr lang="en-US" b="0" i="0" dirty="0">
                <a:solidFill>
                  <a:srgbClr val="212529"/>
                </a:solidFill>
                <a:effectLst/>
                <a:latin typeface="Lato"/>
              </a:rPr>
              <a:t>Public Health Answers to Speed Tractable Results</a:t>
            </a:r>
          </a:p>
          <a:p>
            <a:endParaRPr lang="en-US" dirty="0"/>
          </a:p>
          <a:p>
            <a:endParaRPr lang="en-US" dirty="0"/>
          </a:p>
          <a:p>
            <a:r>
              <a:rPr lang="en-US" dirty="0"/>
              <a:t>Studying Metformin prospectively through ACTIV-6 and retrospectively through N3C will create a “bigger” picture</a:t>
            </a:r>
          </a:p>
          <a:p>
            <a:r>
              <a:rPr lang="en-US" dirty="0"/>
              <a:t>Facilitate more detailed analyses of long COVID, </a:t>
            </a:r>
          </a:p>
          <a:p>
            <a:r>
              <a:rPr lang="en-US" dirty="0"/>
              <a:t>N3C can provide more informative/impactful subgroup analyses</a:t>
            </a:r>
          </a:p>
          <a:p>
            <a:r>
              <a:rPr lang="en-US" dirty="0"/>
              <a:t>PHASTR contract executed December 19, 2023 – results anticipated March 2023</a:t>
            </a:r>
          </a:p>
          <a:p>
            <a:r>
              <a:rPr lang="en-US" dirty="0"/>
              <a:t>ACTIV-6 target enrollment expanded from 1200 to 3000 – approximately 50% enrolled (1500 participants) – anticipated to meet enrollment target by early March</a:t>
            </a:r>
          </a:p>
          <a:p>
            <a:r>
              <a:rPr lang="en-US" dirty="0"/>
              <a:t>PHASTR - </a:t>
            </a:r>
            <a:r>
              <a:rPr lang="en-US" sz="1800" kern="0" dirty="0">
                <a:effectLst/>
                <a:latin typeface="Times New Roman" panose="02020603050405020304" pitchFamily="18" charset="0"/>
                <a:ea typeface="Arial" panose="020B0604020202020204" pitchFamily="34" charset="0"/>
              </a:rPr>
              <a:t>The primary analysis for the dichotomized outcomes (U09.9 and computable LC) will be the cumulative incidence of long COVID at 3, 6, 9, and 12 months – the 9 and 12 month time points will be longer than the ACTIV-6 follow up so additional data will be obtained from the PHASTR N3C project</a:t>
            </a:r>
          </a:p>
          <a:p>
            <a:r>
              <a:rPr lang="en-US" sz="1800" kern="0" dirty="0">
                <a:effectLst/>
                <a:latin typeface="Times New Roman" panose="02020603050405020304" pitchFamily="18" charset="0"/>
              </a:rPr>
              <a:t>“Impact” article on Metformin COVID-19 clinical trial results from NCATS Comms</a:t>
            </a:r>
          </a:p>
          <a:p>
            <a:r>
              <a:rPr lang="en-US" sz="1800" kern="0" dirty="0">
                <a:effectLst/>
                <a:latin typeface="Times New Roman" panose="02020603050405020304" pitchFamily="18" charset="0"/>
              </a:rPr>
              <a:t>Metformin is featured on N3C Medication dashboards – PHASTR project will be more rigorous, direct emulation of ACTIV-6 inclusion criteria and treatment/follow up time courses</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DEC958-D592-8648-B6E8-61B01629079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9269546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962411c6f1_7_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Within the NIH-funded NSIGHT Consortium, the study team launched the “</a:t>
            </a:r>
            <a:r>
              <a:rPr lang="en-US" err="1"/>
              <a:t>BabySeq</a:t>
            </a:r>
            <a:r>
              <a:rPr lang="en-US"/>
              <a:t> Project,” the first RCT of GS in newborns. However, the </a:t>
            </a:r>
            <a:r>
              <a:rPr lang="en-US" err="1"/>
              <a:t>BabySeq</a:t>
            </a:r>
            <a:r>
              <a:rPr lang="en-US"/>
              <a:t> population was not diverse and thus the findings were not generalizable. In order to disseminate this technology equitably, it will be crucial to understand its impact on ethnically and racially diverse populations. This project proposes to generate much-needed evidence of the value of GS infants. It is innovative in its design as the first RCT to explore the impact of WGS in a diverse population of healthy infants. Many strengths include the significance and importance of a topic that addresses central questions that need to be answered before GS becomes routine in pediatric care, an accomplished, experienced, highly motivated applicant, a strong team with expertise in genetic research, established infrastructure, outstanding community engagement expertise with experience in the accrual and retention of underrepresented patients including infants,  and the inclusion of historically underserved populations in a real-life setting.</a:t>
            </a:r>
          </a:p>
          <a:p>
            <a:pPr marL="0" lvl="0" indent="0" algn="l" rtl="0">
              <a:spcBef>
                <a:spcPts val="0"/>
              </a:spcBef>
              <a:spcAft>
                <a:spcPts val="0"/>
              </a:spcAft>
              <a:buNone/>
            </a:pPr>
            <a:endParaRPr lang="en-US"/>
          </a:p>
        </p:txBody>
      </p:sp>
      <p:sp>
        <p:nvSpPr>
          <p:cNvPr id="194" name="Google Shape;194;g962411c6f1_7_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4196512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F1C63A-3BF8-2693-5FF3-E099076E34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74E495-C3EC-7DC6-7FC2-95BC353DFA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1A811A-ED1D-1D62-2690-FD8F796D49E6}"/>
              </a:ext>
            </a:extLst>
          </p:cNvPr>
          <p:cNvSpPr>
            <a:spLocks noGrp="1"/>
          </p:cNvSpPr>
          <p:nvPr>
            <p:ph type="body" idx="1"/>
          </p:nvPr>
        </p:nvSpPr>
        <p:spPr/>
        <p:txBody>
          <a:bodyPr/>
          <a:lstStyle/>
          <a:p>
            <a:endParaRPr lang="en-US" dirty="0"/>
          </a:p>
          <a:p>
            <a:endParaRPr lang="en-US" dirty="0"/>
          </a:p>
        </p:txBody>
      </p:sp>
      <p:sp>
        <p:nvSpPr>
          <p:cNvPr id="4" name="Slide Number Placeholder 3">
            <a:extLst>
              <a:ext uri="{FF2B5EF4-FFF2-40B4-BE49-F238E27FC236}">
                <a16:creationId xmlns:a16="http://schemas.microsoft.com/office/drawing/2014/main" id="{6F16FD2A-F3DE-C7E6-A5F7-7F509F190EF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C72D409-3466-4B26-847F-24BB9FBA7C9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8593636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58788"/>
            <a:ext cx="2971800" cy="1671637"/>
          </a:xfrm>
        </p:spPr>
      </p:sp>
      <p:sp>
        <p:nvSpPr>
          <p:cNvPr id="3" name="Notes Placeholder 2"/>
          <p:cNvSpPr>
            <a:spLocks noGrp="1"/>
          </p:cNvSpPr>
          <p:nvPr>
            <p:ph type="body" idx="1"/>
          </p:nvPr>
        </p:nvSpPr>
        <p:spPr/>
        <p:txBody>
          <a:bodyPr/>
          <a:lstStyle/>
          <a:p>
            <a:pPr marL="0" marR="0">
              <a:spcBef>
                <a:spcPts val="0"/>
              </a:spcBef>
              <a:spcAft>
                <a:spcPts val="0"/>
              </a:spcAft>
            </a:pPr>
            <a:r>
              <a:rPr lang="en-US" dirty="0">
                <a:ea typeface="+mn-lt"/>
                <a:cs typeface="+mn-lt"/>
                <a:hlinkClick r:id="rId3"/>
              </a:rPr>
              <a:t>After the 13 Years to 13 Hours story - END ON THIS – to bring it all together: </a:t>
            </a:r>
            <a:r>
              <a:rPr lang="en-US" sz="1800" dirty="0">
                <a:effectLst/>
                <a:highlight>
                  <a:srgbClr val="FFFF00"/>
                </a:highlight>
                <a:latin typeface="Calibri" panose="020F0502020204030204" pitchFamily="34" charset="0"/>
              </a:rPr>
              <a:t>goal of this update is to highlight value of CTSA program, value proposition that it brings to medicine/healthcare/translational science. Whole is greater than sum of its parts.  </a:t>
            </a:r>
            <a:r>
              <a:rPr lang="en-US" sz="1800" dirty="0">
                <a:effectLst/>
                <a:latin typeface="Calibri" panose="020F0502020204030204" pitchFamily="34" charset="0"/>
              </a:rPr>
              <a:t>Stories, many examples highlighting the value of the CTSA Program - related in the ways we contribute to so many different aspects of society, genomics, treatment, prevention, practice, policy. The </a:t>
            </a:r>
            <a:r>
              <a:rPr lang="en-US" sz="1200" dirty="0">
                <a:effectLst/>
                <a:latin typeface="Calibri" panose="020F0502020204030204" pitchFamily="34" charset="0"/>
              </a:rPr>
              <a:t>impact stories of the CTSA Program which are integrated across all the varied funding mechanisms we support through the CTSA Programs.</a:t>
            </a:r>
            <a:endParaRPr lang="en-US" dirty="0">
              <a:ea typeface="+mn-lt"/>
              <a:cs typeface="+mn-lt"/>
              <a:hlinkClick r:id="" action="ppaction://noaction"/>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ea typeface="+mn-lt"/>
              <a:cs typeface="+mn-lt"/>
              <a:hlinkClick r:id="" action="ppaction://noaction"/>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a typeface="+mn-lt"/>
                <a:cs typeface="+mn-lt"/>
                <a:hlinkClick r:id="" action="ppaction://noaction"/>
              </a:rPr>
              <a:t>Rapid Sequencing-Based Diagnosis of Thiamine Metabolism Dysfunction Syndrome</a:t>
            </a:r>
            <a:r>
              <a:rPr lang="en-US" dirty="0">
                <a:ea typeface="+mn-lt"/>
                <a:cs typeface="+mn-lt"/>
              </a:rPr>
              <a:t> </a:t>
            </a:r>
            <a:endParaRPr lang="en-US" dirty="0"/>
          </a:p>
          <a:p>
            <a:endParaRPr lang="en-US" dirty="0"/>
          </a:p>
          <a:p>
            <a:r>
              <a:rPr lang="en-US" dirty="0"/>
              <a:t>The Gemini trial was funded through CCIA (</a:t>
            </a:r>
            <a:r>
              <a:rPr lang="en-US" dirty="0">
                <a:hlinkClick r:id="rId4"/>
              </a:rPr>
              <a:t>https://ncats.nih.gov/ctsa/projects/ccia/2018#neonates</a:t>
            </a:r>
            <a:r>
              <a:rPr lang="en-US" dirty="0"/>
              <a:t>). The TIN provided Proposal Assessment Consultation and JHU/Tuft TIC was supposed to provide the central IRB and standard agreement services. </a:t>
            </a:r>
          </a:p>
          <a:p>
            <a:endParaRPr lang="en-US" dirty="0">
              <a:cs typeface="Arial"/>
            </a:endParaRPr>
          </a:p>
          <a:p>
            <a:r>
              <a:rPr lang="en-US" dirty="0"/>
              <a:t>One of the most important steps forward for using AI in the clinic and it was advanced via the CTSA partnership between Rady and Scripps. Time is of the essence and our efforts, saved this baby’s brain from irrevocable damage. </a:t>
            </a:r>
            <a:endParaRPr lang="en-US" dirty="0">
              <a:cs typeface="Arial"/>
            </a:endParaRPr>
          </a:p>
          <a:p>
            <a:endParaRPr lang="en-US" dirty="0">
              <a:cs typeface="Arial"/>
            </a:endParaRPr>
          </a:p>
          <a:p>
            <a:r>
              <a:rPr lang="en-US" dirty="0"/>
              <a:t>Rady Children's Institute for Genomic Medicine (RCIGM) is a clinical partner at the Scripps CTSA hub. Hub funds were used to develop and implement AI-enabled innovations that sped the time of whole genome analysis and interpretation to 13.5 hours in a baby with Thiamine Metabolism Dysfunction Syndrome described in NEJM. This rapid diagnosis allowed for prompt therapy initiation.  </a:t>
            </a:r>
          </a:p>
          <a:p>
            <a:r>
              <a:rPr lang="en-US" dirty="0"/>
              <a:t>Continued improvement of ultra-rapid whole genome sequencing (WGS) methodologies was included as an aim in the “optional” cores of the Scripps hub application in 2017. Since the grant was awarded the time to diagnosis has been cut nearly in half from 26 hours, at the time a Guinness World Record.  </a:t>
            </a:r>
            <a:br>
              <a:rPr lang="en-US" dirty="0">
                <a:cs typeface="+mn-lt"/>
              </a:rPr>
            </a:br>
            <a:r>
              <a:rPr lang="en-US" dirty="0"/>
              <a:t> </a:t>
            </a:r>
            <a:br>
              <a:rPr lang="en-US" dirty="0">
                <a:cs typeface="+mn-lt"/>
              </a:rPr>
            </a:br>
            <a:r>
              <a:rPr lang="en-US" dirty="0"/>
              <a:t>RCIGM disseminates ultra-rapid sequencing through the CTSA network through participation in the Genomic Medicine for Ill Neonates and Infants (GEMINI) clinical trial with 4 other CTSA hubs.  The objective is to implement genomic medicine utilizing rapid whole genome sequencing for critically ill infants and children in 5 disparate settings. The trial is funded by NCATS (lead hub is Tufts), and was developed in collaboration with the Trial Innovation Network. The enrollment for GEMINI will be completed in September 2021, with funding ending in spring of 2022. </a:t>
            </a:r>
          </a:p>
          <a:p>
            <a:endParaRPr lang="en-US" dirty="0">
              <a:cs typeface="Arial"/>
            </a:endParaRPr>
          </a:p>
          <a:p>
            <a:r>
              <a:rPr lang="en-US" dirty="0">
                <a:cs typeface="Arial"/>
              </a:rPr>
              <a:t>Case in NEJM article:</a:t>
            </a:r>
            <a:endParaRPr lang="en-US" dirty="0"/>
          </a:p>
          <a:p>
            <a:r>
              <a:rPr lang="en-US" dirty="0"/>
              <a:t>5 week old infant, present with encephalopathy - could have over 1000 different things going on; parents had previous child who had died years earlier at 11 months with similar symptoms, got to be genetic. </a:t>
            </a:r>
          </a:p>
          <a:p>
            <a:r>
              <a:rPr lang="en-US" dirty="0"/>
              <a:t>Sequenced his genome and made provisional diagnosis. </a:t>
            </a:r>
            <a:endParaRPr lang="en-US" dirty="0">
              <a:cs typeface="Arial"/>
            </a:endParaRPr>
          </a:p>
          <a:p>
            <a:r>
              <a:rPr lang="en-US" dirty="0"/>
              <a:t>Gave specific dx, 14 hours and 33 minutes after his blood sample arrived at genome center. </a:t>
            </a:r>
          </a:p>
          <a:p>
            <a:r>
              <a:rPr lang="en-US" b="1" dirty="0"/>
              <a:t>Sequence, analyze, found frame shift variant in a gene that pretty much accounted for his symptoms</a:t>
            </a:r>
            <a:endParaRPr lang="en-US" b="1" dirty="0">
              <a:cs typeface="Arial"/>
            </a:endParaRPr>
          </a:p>
          <a:p>
            <a:r>
              <a:rPr lang="en-US" b="1" dirty="0"/>
              <a:t>There is a treatment! It didn't require a new drug!</a:t>
            </a:r>
            <a:endParaRPr lang="en-US" b="1" dirty="0">
              <a:cs typeface="Arial" panose="020B0604020202020204"/>
            </a:endParaRPr>
          </a:p>
          <a:p>
            <a:r>
              <a:rPr lang="en-US" b="1" dirty="0"/>
              <a:t>Defect in a thiamine transporter.</a:t>
            </a:r>
            <a:r>
              <a:rPr lang="en-US" dirty="0"/>
              <a:t> Gave high dose of thiamine, and involves biotin mediated thiamine transporter,  biotin and thiamine at high dose, and </a:t>
            </a:r>
            <a:r>
              <a:rPr lang="en-US" b="1" dirty="0"/>
              <a:t>started treatment 37.5 hours after been admitted</a:t>
            </a:r>
            <a:r>
              <a:rPr lang="en-US" dirty="0"/>
              <a:t>. After started him on that, had 1, 15 second seizure, 6 </a:t>
            </a:r>
            <a:r>
              <a:rPr lang="en-US" dirty="0" err="1"/>
              <a:t>hrs</a:t>
            </a:r>
            <a:r>
              <a:rPr lang="en-US" dirty="0"/>
              <a:t> later, alert calm and bottle feeding. </a:t>
            </a:r>
          </a:p>
          <a:p>
            <a:r>
              <a:rPr lang="en-US" b="1" dirty="0"/>
              <a:t>Now he is 7 months old, hasn't had problem. Will have to take high doses of thiamine and biotin</a:t>
            </a:r>
            <a:endParaRPr lang="en-US" b="1" dirty="0">
              <a:cs typeface="Arial"/>
            </a:endParaRPr>
          </a:p>
          <a:p>
            <a:r>
              <a:rPr lang="en-US" b="1" dirty="0"/>
              <a:t>14.5 hours and had answer.</a:t>
            </a:r>
            <a:endParaRPr lang="en-US" b="1" dirty="0">
              <a:cs typeface="Arial" panose="020B0604020202020204"/>
            </a:endParaRPr>
          </a:p>
          <a:p>
            <a:endParaRPr lang="en-US" dirty="0">
              <a:cs typeface="Arial"/>
            </a:endParaRPr>
          </a:p>
          <a:p>
            <a:endParaRPr lang="en-US" dirty="0">
              <a:cs typeface="Arial"/>
            </a:endParaRPr>
          </a:p>
          <a:p>
            <a:r>
              <a:rPr lang="en-US" dirty="0">
                <a:cs typeface="Arial"/>
              </a:rPr>
              <a:t>Photo Source: https://www.flickr.com/photos/pontodeak/3739467717/</a:t>
            </a:r>
          </a:p>
          <a:p>
            <a:endParaRPr lang="en-US" i="1" dirty="0">
              <a:solidFill>
                <a:srgbClr val="4F4F4F"/>
              </a:solidFill>
              <a:latin typeface="Roboto"/>
              <a:ea typeface="Roboto"/>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D86151-1401-4965-BF2E-9E9D48E96C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779312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a:t>We received 17 uploaded letters/documents, but those are part of the 50 responses.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DEC958-D592-8648-B6E8-61B01629079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175736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a:ea typeface="+mn-ea"/>
                <a:cs typeface="+mn-cs"/>
              </a:rPr>
              <a:t>CTSA Program- Funds nationwide network of research institutions with consortium-wide resource centers and collaborative initiatives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i="1"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a:ea typeface="+mn-ea"/>
                <a:cs typeface="+mn-cs"/>
              </a:rPr>
              <a:t>All Other NCATS Activities- Supports intramural and extramural programs including drug repurposing, tissue chips, diagnostics, ethics, training, and SBIR/STTRs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a:ea typeface="+mn-ea"/>
                <a:cs typeface="+mn-cs"/>
              </a:rPr>
              <a:t>Stimulates transformative efforts and platform approaches through the Cures Acceleration Network</a:t>
            </a:r>
            <a:endParaRPr kumimoji="0" lang="en-US" sz="1200" b="1"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a:ea typeface="+mn-ea"/>
                <a:cs typeface="+mn-cs"/>
              </a:rPr>
              <a:t>Enables patient-centric innovations for studying, treating and diagnosing rare diseases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i="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i="1" dirty="0"/>
              <a:t>Do not modify budget numbers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i="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i="1" dirty="0"/>
              <a:t>OK to add your work area to the list of examples in the first paragraph under “All Other NCATS Activities”</a:t>
            </a:r>
            <a:endParaRPr lang="en-US" dirty="0"/>
          </a:p>
          <a:p>
            <a:endParaRPr lang="en-US" dirty="0"/>
          </a:p>
          <a:p>
            <a:r>
              <a:rPr lang="en-US" b="1" dirty="0"/>
              <a:t>There are two budget slide options. This is option 2.</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E30F05D-1EED-435C-A717-6EA3E4265FB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321415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427C7C-AC0B-4CD1-9548-451EFBAC150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7099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jpeg"/><Relationship Id="rId7" Type="http://schemas.openxmlformats.org/officeDocument/2006/relationships/image" Target="../media/image15.svg"/><Relationship Id="rId2" Type="http://schemas.openxmlformats.org/officeDocument/2006/relationships/image" Target="../media/image10.jpg"/><Relationship Id="rId1" Type="http://schemas.openxmlformats.org/officeDocument/2006/relationships/slideMaster" Target="../slideMasters/slideMaster4.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4.xml"/><Relationship Id="rId1" Type="http://schemas.openxmlformats.org/officeDocument/2006/relationships/tags" Target="../tags/tag1.xml"/><Relationship Id="rId5" Type="http://schemas.openxmlformats.org/officeDocument/2006/relationships/image" Target="../media/image19.png"/><Relationship Id="rId4" Type="http://schemas.openxmlformats.org/officeDocument/2006/relationships/image" Target="../media/image18.sv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2.svg"/><Relationship Id="rId2" Type="http://schemas.openxmlformats.org/officeDocument/2006/relationships/slideMaster" Target="../slideMasters/slideMaster5.xml"/><Relationship Id="rId1" Type="http://schemas.openxmlformats.org/officeDocument/2006/relationships/tags" Target="../tags/tag3.xml"/><Relationship Id="rId6" Type="http://schemas.openxmlformats.org/officeDocument/2006/relationships/image" Target="../media/image21.png"/><Relationship Id="rId5" Type="http://schemas.openxmlformats.org/officeDocument/2006/relationships/image" Target="../media/image18.svg"/><Relationship Id="rId4" Type="http://schemas.openxmlformats.org/officeDocument/2006/relationships/image" Target="../media/image17.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Master" Target="../slideMasters/slideMaster5.xml"/><Relationship Id="rId1" Type="http://schemas.openxmlformats.org/officeDocument/2006/relationships/tags" Target="../tags/tag4.xml"/><Relationship Id="rId5" Type="http://schemas.openxmlformats.org/officeDocument/2006/relationships/image" Target="../media/image18.svg"/><Relationship Id="rId4" Type="http://schemas.openxmlformats.org/officeDocument/2006/relationships/image" Target="../media/image17.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Master" Target="../slideMasters/slideMaster5.xml"/><Relationship Id="rId1" Type="http://schemas.openxmlformats.org/officeDocument/2006/relationships/tags" Target="../tags/tag5.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5.xml"/><Relationship Id="rId1" Type="http://schemas.openxmlformats.org/officeDocument/2006/relationships/tags" Target="../tags/tag6.xml"/><Relationship Id="rId5" Type="http://schemas.openxmlformats.org/officeDocument/2006/relationships/image" Target="../media/image19.png"/><Relationship Id="rId4" Type="http://schemas.openxmlformats.org/officeDocument/2006/relationships/image" Target="../media/image18.sv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5.xml"/><Relationship Id="rId1" Type="http://schemas.openxmlformats.org/officeDocument/2006/relationships/tags" Target="../tags/tag7.xml"/><Relationship Id="rId5" Type="http://schemas.openxmlformats.org/officeDocument/2006/relationships/image" Target="../media/image19.png"/><Relationship Id="rId4" Type="http://schemas.openxmlformats.org/officeDocument/2006/relationships/image" Target="../media/image18.sv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Master" Target="../slideMasters/slideMaster5.xml"/><Relationship Id="rId1" Type="http://schemas.openxmlformats.org/officeDocument/2006/relationships/tags" Target="../tags/tag8.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Master" Target="../slideMasters/slideMaster5.xml"/><Relationship Id="rId1" Type="http://schemas.openxmlformats.org/officeDocument/2006/relationships/tags" Target="../tags/tag9.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5.xml"/><Relationship Id="rId1" Type="http://schemas.openxmlformats.org/officeDocument/2006/relationships/tags" Target="../tags/tag10.xml"/><Relationship Id="rId4" Type="http://schemas.openxmlformats.org/officeDocument/2006/relationships/image" Target="../media/image18.sv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19.png"/><Relationship Id="rId2" Type="http://schemas.openxmlformats.org/officeDocument/2006/relationships/slideMaster" Target="../slideMasters/slideMaster5.xml"/><Relationship Id="rId1" Type="http://schemas.openxmlformats.org/officeDocument/2006/relationships/tags" Target="../tags/tag11.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25.svg"/></Relationships>
</file>

<file path=ppt/slideLayouts/_rels/slideLayout48.xml.rels><?xml version="1.0" encoding="UTF-8" standalone="yes"?>
<Relationships xmlns="http://schemas.openxmlformats.org/package/2006/relationships"><Relationship Id="rId8" Type="http://schemas.openxmlformats.org/officeDocument/2006/relationships/image" Target="../media/image27.svg"/><Relationship Id="rId13" Type="http://schemas.openxmlformats.org/officeDocument/2006/relationships/image" Target="../media/image19.png"/><Relationship Id="rId3" Type="http://schemas.openxmlformats.org/officeDocument/2006/relationships/image" Target="../media/image24.png"/><Relationship Id="rId7" Type="http://schemas.openxmlformats.org/officeDocument/2006/relationships/image" Target="../media/image26.png"/><Relationship Id="rId12" Type="http://schemas.openxmlformats.org/officeDocument/2006/relationships/image" Target="../media/image31.svg"/><Relationship Id="rId2" Type="http://schemas.openxmlformats.org/officeDocument/2006/relationships/slideMaster" Target="../slideMasters/slideMaster5.xml"/><Relationship Id="rId1" Type="http://schemas.openxmlformats.org/officeDocument/2006/relationships/tags" Target="../tags/tag12.xml"/><Relationship Id="rId6" Type="http://schemas.openxmlformats.org/officeDocument/2006/relationships/image" Target="../media/image18.svg"/><Relationship Id="rId11" Type="http://schemas.openxmlformats.org/officeDocument/2006/relationships/image" Target="../media/image30.png"/><Relationship Id="rId5" Type="http://schemas.openxmlformats.org/officeDocument/2006/relationships/image" Target="../media/image17.png"/><Relationship Id="rId10" Type="http://schemas.openxmlformats.org/officeDocument/2006/relationships/image" Target="../media/image29.svg"/><Relationship Id="rId4" Type="http://schemas.openxmlformats.org/officeDocument/2006/relationships/image" Target="../media/image25.svg"/><Relationship Id="rId9" Type="http://schemas.openxmlformats.org/officeDocument/2006/relationships/image" Target="../media/image28.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5.xml"/><Relationship Id="rId1" Type="http://schemas.openxmlformats.org/officeDocument/2006/relationships/tags" Target="../tags/tag13.xml"/><Relationship Id="rId6" Type="http://schemas.openxmlformats.org/officeDocument/2006/relationships/image" Target="../media/image19.png"/><Relationship Id="rId5" Type="http://schemas.openxmlformats.org/officeDocument/2006/relationships/image" Target="../media/image32.jpeg"/><Relationship Id="rId4" Type="http://schemas.openxmlformats.org/officeDocument/2006/relationships/image" Target="../media/image18.sv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5.xml"/><Relationship Id="rId1" Type="http://schemas.openxmlformats.org/officeDocument/2006/relationships/tags" Target="../tags/tag14.xml"/><Relationship Id="rId5" Type="http://schemas.openxmlformats.org/officeDocument/2006/relationships/image" Target="../media/image19.png"/><Relationship Id="rId4" Type="http://schemas.openxmlformats.org/officeDocument/2006/relationships/image" Target="../media/image18.sv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5.xml"/><Relationship Id="rId1" Type="http://schemas.openxmlformats.org/officeDocument/2006/relationships/tags" Target="../tags/tag15.xml"/><Relationship Id="rId5" Type="http://schemas.openxmlformats.org/officeDocument/2006/relationships/image" Target="../media/image19.png"/><Relationship Id="rId4" Type="http://schemas.openxmlformats.org/officeDocument/2006/relationships/image" Target="../media/image18.sv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5.xml"/><Relationship Id="rId1" Type="http://schemas.openxmlformats.org/officeDocument/2006/relationships/tags" Target="../tags/tag16.xml"/><Relationship Id="rId5" Type="http://schemas.openxmlformats.org/officeDocument/2006/relationships/image" Target="../media/image19.png"/><Relationship Id="rId4" Type="http://schemas.openxmlformats.org/officeDocument/2006/relationships/image" Target="../media/image18.sv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5.xml"/><Relationship Id="rId1" Type="http://schemas.openxmlformats.org/officeDocument/2006/relationships/tags" Target="../tags/tag17.xml"/><Relationship Id="rId5" Type="http://schemas.openxmlformats.org/officeDocument/2006/relationships/image" Target="../media/image19.png"/><Relationship Id="rId4" Type="http://schemas.openxmlformats.org/officeDocument/2006/relationships/image" Target="../media/image18.sv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2.svg"/><Relationship Id="rId2" Type="http://schemas.openxmlformats.org/officeDocument/2006/relationships/slideMaster" Target="../slideMasters/slideMaster5.xml"/><Relationship Id="rId1" Type="http://schemas.openxmlformats.org/officeDocument/2006/relationships/tags" Target="../tags/tag18.xml"/><Relationship Id="rId6" Type="http://schemas.openxmlformats.org/officeDocument/2006/relationships/image" Target="../media/image21.png"/><Relationship Id="rId5" Type="http://schemas.openxmlformats.org/officeDocument/2006/relationships/image" Target="../media/image18.svg"/><Relationship Id="rId4" Type="http://schemas.openxmlformats.org/officeDocument/2006/relationships/image" Target="../media/image17.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5.xml"/><Relationship Id="rId1" Type="http://schemas.openxmlformats.org/officeDocument/2006/relationships/tags" Target="../tags/tag19.xml"/><Relationship Id="rId5" Type="http://schemas.openxmlformats.org/officeDocument/2006/relationships/image" Target="../media/image19.png"/><Relationship Id="rId4" Type="http://schemas.openxmlformats.org/officeDocument/2006/relationships/image" Target="../media/image18.sv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5.xml"/><Relationship Id="rId1" Type="http://schemas.openxmlformats.org/officeDocument/2006/relationships/tags" Target="../tags/tag20.xml"/><Relationship Id="rId5" Type="http://schemas.openxmlformats.org/officeDocument/2006/relationships/image" Target="../media/image19.png"/><Relationship Id="rId4" Type="http://schemas.openxmlformats.org/officeDocument/2006/relationships/image" Target="../media/image18.sv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0.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22.svg"/><Relationship Id="rId2" Type="http://schemas.openxmlformats.org/officeDocument/2006/relationships/slideMaster" Target="../slideMasters/slideMaster12.xml"/><Relationship Id="rId1" Type="http://schemas.openxmlformats.org/officeDocument/2006/relationships/tags" Target="../tags/tag22.xml"/><Relationship Id="rId6" Type="http://schemas.openxmlformats.org/officeDocument/2006/relationships/image" Target="../media/image21.png"/><Relationship Id="rId5" Type="http://schemas.openxmlformats.org/officeDocument/2006/relationships/image" Target="../media/image18.svg"/><Relationship Id="rId4" Type="http://schemas.openxmlformats.org/officeDocument/2006/relationships/image" Target="../media/image17.png"/></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slideMaster" Target="../slideMasters/slideMaster12.xml"/><Relationship Id="rId1" Type="http://schemas.openxmlformats.org/officeDocument/2006/relationships/tags" Target="../tags/tag23.xml"/><Relationship Id="rId5" Type="http://schemas.openxmlformats.org/officeDocument/2006/relationships/image" Target="../media/image18.svg"/><Relationship Id="rId4" Type="http://schemas.openxmlformats.org/officeDocument/2006/relationships/image" Target="../media/image17.png"/></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slideMaster" Target="../slideMasters/slideMaster12.xml"/><Relationship Id="rId1" Type="http://schemas.openxmlformats.org/officeDocument/2006/relationships/tags" Target="../tags/tag24.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12.xml"/><Relationship Id="rId1" Type="http://schemas.openxmlformats.org/officeDocument/2006/relationships/tags" Target="../tags/tag25.xml"/><Relationship Id="rId5" Type="http://schemas.openxmlformats.org/officeDocument/2006/relationships/image" Target="../media/image35.png"/><Relationship Id="rId4" Type="http://schemas.openxmlformats.org/officeDocument/2006/relationships/image" Target="../media/image18.svg"/></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12.xml"/><Relationship Id="rId1" Type="http://schemas.openxmlformats.org/officeDocument/2006/relationships/tags" Target="../tags/tag26.xml"/><Relationship Id="rId5" Type="http://schemas.openxmlformats.org/officeDocument/2006/relationships/image" Target="../media/image35.png"/><Relationship Id="rId4" Type="http://schemas.openxmlformats.org/officeDocument/2006/relationships/image" Target="../media/image37.svg"/></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slideMaster" Target="../slideMasters/slideMaster12.xml"/><Relationship Id="rId1" Type="http://schemas.openxmlformats.org/officeDocument/2006/relationships/tags" Target="../tags/tag27.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slideMaster" Target="../slideMasters/slideMaster12.xml"/><Relationship Id="rId1" Type="http://schemas.openxmlformats.org/officeDocument/2006/relationships/tags" Target="../tags/tag28.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12.xml"/><Relationship Id="rId1" Type="http://schemas.openxmlformats.org/officeDocument/2006/relationships/tags" Target="../tags/tag29.xml"/><Relationship Id="rId4" Type="http://schemas.openxmlformats.org/officeDocument/2006/relationships/image" Target="../media/image18.svg"/></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35.png"/><Relationship Id="rId2" Type="http://schemas.openxmlformats.org/officeDocument/2006/relationships/slideMaster" Target="../slideMasters/slideMaster12.xml"/><Relationship Id="rId1" Type="http://schemas.openxmlformats.org/officeDocument/2006/relationships/tags" Target="../tags/tag30.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25.svg"/></Relationships>
</file>

<file path=ppt/slideLayouts/_rels/slideLayout104.xml.rels><?xml version="1.0" encoding="UTF-8" standalone="yes"?>
<Relationships xmlns="http://schemas.openxmlformats.org/package/2006/relationships"><Relationship Id="rId8" Type="http://schemas.openxmlformats.org/officeDocument/2006/relationships/image" Target="../media/image27.svg"/><Relationship Id="rId13" Type="http://schemas.openxmlformats.org/officeDocument/2006/relationships/image" Target="../media/image35.png"/><Relationship Id="rId3" Type="http://schemas.openxmlformats.org/officeDocument/2006/relationships/image" Target="../media/image24.png"/><Relationship Id="rId7" Type="http://schemas.openxmlformats.org/officeDocument/2006/relationships/image" Target="../media/image26.png"/><Relationship Id="rId12" Type="http://schemas.openxmlformats.org/officeDocument/2006/relationships/image" Target="../media/image31.svg"/><Relationship Id="rId2" Type="http://schemas.openxmlformats.org/officeDocument/2006/relationships/slideMaster" Target="../slideMasters/slideMaster12.xml"/><Relationship Id="rId1" Type="http://schemas.openxmlformats.org/officeDocument/2006/relationships/tags" Target="../tags/tag31.xml"/><Relationship Id="rId6" Type="http://schemas.openxmlformats.org/officeDocument/2006/relationships/image" Target="../media/image18.svg"/><Relationship Id="rId11" Type="http://schemas.openxmlformats.org/officeDocument/2006/relationships/image" Target="../media/image30.png"/><Relationship Id="rId5" Type="http://schemas.openxmlformats.org/officeDocument/2006/relationships/image" Target="../media/image17.png"/><Relationship Id="rId10" Type="http://schemas.openxmlformats.org/officeDocument/2006/relationships/image" Target="../media/image29.svg"/><Relationship Id="rId4" Type="http://schemas.openxmlformats.org/officeDocument/2006/relationships/image" Target="../media/image25.svg"/><Relationship Id="rId9" Type="http://schemas.openxmlformats.org/officeDocument/2006/relationships/image" Target="../media/image28.png"/></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12.xml"/><Relationship Id="rId1" Type="http://schemas.openxmlformats.org/officeDocument/2006/relationships/tags" Target="../tags/tag32.xml"/><Relationship Id="rId6" Type="http://schemas.openxmlformats.org/officeDocument/2006/relationships/image" Target="../media/image35.png"/><Relationship Id="rId5" Type="http://schemas.openxmlformats.org/officeDocument/2006/relationships/image" Target="../media/image32.jpeg"/><Relationship Id="rId4" Type="http://schemas.openxmlformats.org/officeDocument/2006/relationships/image" Target="../media/image18.svg"/></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12.xml"/><Relationship Id="rId1" Type="http://schemas.openxmlformats.org/officeDocument/2006/relationships/tags" Target="../tags/tag33.xml"/><Relationship Id="rId5" Type="http://schemas.openxmlformats.org/officeDocument/2006/relationships/image" Target="../media/image35.png"/><Relationship Id="rId4" Type="http://schemas.openxmlformats.org/officeDocument/2006/relationships/image" Target="../media/image18.svg"/></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12.xml"/><Relationship Id="rId1" Type="http://schemas.openxmlformats.org/officeDocument/2006/relationships/tags" Target="../tags/tag34.xml"/><Relationship Id="rId5" Type="http://schemas.openxmlformats.org/officeDocument/2006/relationships/image" Target="../media/image35.png"/><Relationship Id="rId4" Type="http://schemas.openxmlformats.org/officeDocument/2006/relationships/image" Target="../media/image18.svg"/></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12.xml"/><Relationship Id="rId1" Type="http://schemas.openxmlformats.org/officeDocument/2006/relationships/tags" Target="../tags/tag35.xml"/><Relationship Id="rId5" Type="http://schemas.openxmlformats.org/officeDocument/2006/relationships/image" Target="../media/image35.png"/><Relationship Id="rId4" Type="http://schemas.openxmlformats.org/officeDocument/2006/relationships/image" Target="../media/image18.svg"/></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12.xml"/><Relationship Id="rId1" Type="http://schemas.openxmlformats.org/officeDocument/2006/relationships/tags" Target="../tags/tag36.xml"/><Relationship Id="rId5" Type="http://schemas.openxmlformats.org/officeDocument/2006/relationships/image" Target="../media/image35.png"/><Relationship Id="rId4" Type="http://schemas.openxmlformats.org/officeDocument/2006/relationships/image" Target="../media/image18.svg"/></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22.svg"/><Relationship Id="rId2" Type="http://schemas.openxmlformats.org/officeDocument/2006/relationships/slideMaster" Target="../slideMasters/slideMaster12.xml"/><Relationship Id="rId1" Type="http://schemas.openxmlformats.org/officeDocument/2006/relationships/tags" Target="../tags/tag37.xml"/><Relationship Id="rId6" Type="http://schemas.openxmlformats.org/officeDocument/2006/relationships/image" Target="../media/image21.png"/><Relationship Id="rId5" Type="http://schemas.openxmlformats.org/officeDocument/2006/relationships/image" Target="../media/image18.svg"/><Relationship Id="rId4" Type="http://schemas.openxmlformats.org/officeDocument/2006/relationships/image" Target="../media/image17.png"/></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12.xml"/><Relationship Id="rId1" Type="http://schemas.openxmlformats.org/officeDocument/2006/relationships/tags" Target="../tags/tag38.xml"/><Relationship Id="rId5" Type="http://schemas.openxmlformats.org/officeDocument/2006/relationships/image" Target="../media/image35.png"/><Relationship Id="rId4" Type="http://schemas.openxmlformats.org/officeDocument/2006/relationships/image" Target="../media/image18.svg"/></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12.xml"/><Relationship Id="rId1" Type="http://schemas.openxmlformats.org/officeDocument/2006/relationships/tags" Target="../tags/tag39.xml"/><Relationship Id="rId5" Type="http://schemas.openxmlformats.org/officeDocument/2006/relationships/image" Target="../media/image35.png"/><Relationship Id="rId4" Type="http://schemas.openxmlformats.org/officeDocument/2006/relationships/image" Target="../media/image18.svg"/></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jpg"/><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2.svg"/><Relationship Id="rId2" Type="http://schemas.openxmlformats.org/officeDocument/2006/relationships/slideMaster" Target="../slideMasters/slideMaster13.xml"/><Relationship Id="rId1" Type="http://schemas.openxmlformats.org/officeDocument/2006/relationships/tags" Target="../tags/tag41.xml"/><Relationship Id="rId6" Type="http://schemas.openxmlformats.org/officeDocument/2006/relationships/image" Target="../media/image21.png"/><Relationship Id="rId5" Type="http://schemas.openxmlformats.org/officeDocument/2006/relationships/image" Target="../media/image18.svg"/><Relationship Id="rId4" Type="http://schemas.openxmlformats.org/officeDocument/2006/relationships/image" Target="../media/image17.png"/></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Master" Target="../slideMasters/slideMaster13.xml"/><Relationship Id="rId1" Type="http://schemas.openxmlformats.org/officeDocument/2006/relationships/tags" Target="../tags/tag42.xml"/><Relationship Id="rId5" Type="http://schemas.openxmlformats.org/officeDocument/2006/relationships/image" Target="../media/image37.svg"/><Relationship Id="rId4" Type="http://schemas.openxmlformats.org/officeDocument/2006/relationships/image" Target="../media/image17.png"/></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Master" Target="../slideMasters/slideMaster13.xml"/><Relationship Id="rId1" Type="http://schemas.openxmlformats.org/officeDocument/2006/relationships/tags" Target="../tags/tag43.xml"/></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13.xml"/><Relationship Id="rId1" Type="http://schemas.openxmlformats.org/officeDocument/2006/relationships/tags" Target="../tags/tag44.xml"/><Relationship Id="rId5" Type="http://schemas.openxmlformats.org/officeDocument/2006/relationships/image" Target="../media/image19.png"/><Relationship Id="rId4" Type="http://schemas.openxmlformats.org/officeDocument/2006/relationships/image" Target="../media/image18.svg"/></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13.xml"/><Relationship Id="rId1" Type="http://schemas.openxmlformats.org/officeDocument/2006/relationships/tags" Target="../tags/tag45.xml"/><Relationship Id="rId5" Type="http://schemas.openxmlformats.org/officeDocument/2006/relationships/image" Target="../media/image19.png"/><Relationship Id="rId4" Type="http://schemas.openxmlformats.org/officeDocument/2006/relationships/image" Target="../media/image18.svg"/></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Master" Target="../slideMasters/slideMaster13.xml"/><Relationship Id="rId1" Type="http://schemas.openxmlformats.org/officeDocument/2006/relationships/tags" Target="../tags/tag46.xml"/></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Master" Target="../slideMasters/slideMaster13.xml"/><Relationship Id="rId1" Type="http://schemas.openxmlformats.org/officeDocument/2006/relationships/tags" Target="../tags/tag47.xml"/></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13.xml"/><Relationship Id="rId1" Type="http://schemas.openxmlformats.org/officeDocument/2006/relationships/tags" Target="../tags/tag48.xml"/><Relationship Id="rId4" Type="http://schemas.openxmlformats.org/officeDocument/2006/relationships/image" Target="../media/image18.svg"/></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19.png"/><Relationship Id="rId2" Type="http://schemas.openxmlformats.org/officeDocument/2006/relationships/slideMaster" Target="../slideMasters/slideMaster13.xml"/><Relationship Id="rId1" Type="http://schemas.openxmlformats.org/officeDocument/2006/relationships/tags" Target="../tags/tag49.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25.svg"/></Relationships>
</file>

<file path=ppt/slideLayouts/_rels/slideLayout125.xml.rels><?xml version="1.0" encoding="UTF-8" standalone="yes"?>
<Relationships xmlns="http://schemas.openxmlformats.org/package/2006/relationships"><Relationship Id="rId8" Type="http://schemas.openxmlformats.org/officeDocument/2006/relationships/image" Target="../media/image27.svg"/><Relationship Id="rId13" Type="http://schemas.openxmlformats.org/officeDocument/2006/relationships/image" Target="../media/image19.png"/><Relationship Id="rId3" Type="http://schemas.openxmlformats.org/officeDocument/2006/relationships/image" Target="../media/image24.png"/><Relationship Id="rId7" Type="http://schemas.openxmlformats.org/officeDocument/2006/relationships/image" Target="../media/image26.png"/><Relationship Id="rId12" Type="http://schemas.openxmlformats.org/officeDocument/2006/relationships/image" Target="../media/image31.svg"/><Relationship Id="rId2" Type="http://schemas.openxmlformats.org/officeDocument/2006/relationships/slideMaster" Target="../slideMasters/slideMaster13.xml"/><Relationship Id="rId1" Type="http://schemas.openxmlformats.org/officeDocument/2006/relationships/tags" Target="../tags/tag50.xml"/><Relationship Id="rId6" Type="http://schemas.openxmlformats.org/officeDocument/2006/relationships/image" Target="../media/image18.svg"/><Relationship Id="rId11" Type="http://schemas.openxmlformats.org/officeDocument/2006/relationships/image" Target="../media/image30.png"/><Relationship Id="rId5" Type="http://schemas.openxmlformats.org/officeDocument/2006/relationships/image" Target="../media/image17.png"/><Relationship Id="rId10" Type="http://schemas.openxmlformats.org/officeDocument/2006/relationships/image" Target="../media/image29.svg"/><Relationship Id="rId4" Type="http://schemas.openxmlformats.org/officeDocument/2006/relationships/image" Target="../media/image25.svg"/><Relationship Id="rId9" Type="http://schemas.openxmlformats.org/officeDocument/2006/relationships/image" Target="../media/image28.png"/></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13.xml"/><Relationship Id="rId1" Type="http://schemas.openxmlformats.org/officeDocument/2006/relationships/tags" Target="../tags/tag51.xml"/><Relationship Id="rId6" Type="http://schemas.openxmlformats.org/officeDocument/2006/relationships/image" Target="../media/image19.png"/><Relationship Id="rId5" Type="http://schemas.openxmlformats.org/officeDocument/2006/relationships/image" Target="../media/image32.jpeg"/><Relationship Id="rId4" Type="http://schemas.openxmlformats.org/officeDocument/2006/relationships/image" Target="../media/image18.svg"/></Relationships>
</file>

<file path=ppt/slideLayouts/_rels/slideLayout1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13.xml"/><Relationship Id="rId1" Type="http://schemas.openxmlformats.org/officeDocument/2006/relationships/tags" Target="../tags/tag52.xml"/><Relationship Id="rId5" Type="http://schemas.openxmlformats.org/officeDocument/2006/relationships/image" Target="../media/image19.png"/><Relationship Id="rId4" Type="http://schemas.openxmlformats.org/officeDocument/2006/relationships/image" Target="../media/image18.svg"/></Relationships>
</file>

<file path=ppt/slideLayouts/_rels/slideLayout1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13.xml"/><Relationship Id="rId1" Type="http://schemas.openxmlformats.org/officeDocument/2006/relationships/tags" Target="../tags/tag53.xml"/><Relationship Id="rId5" Type="http://schemas.openxmlformats.org/officeDocument/2006/relationships/image" Target="../media/image19.png"/><Relationship Id="rId4" Type="http://schemas.openxmlformats.org/officeDocument/2006/relationships/image" Target="../media/image18.svg"/></Relationships>
</file>

<file path=ppt/slideLayouts/_rels/slideLayout13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13.xml"/><Relationship Id="rId1" Type="http://schemas.openxmlformats.org/officeDocument/2006/relationships/tags" Target="../tags/tag54.xml"/><Relationship Id="rId5" Type="http://schemas.openxmlformats.org/officeDocument/2006/relationships/image" Target="../media/image19.png"/><Relationship Id="rId4" Type="http://schemas.openxmlformats.org/officeDocument/2006/relationships/image" Target="../media/image18.svg"/></Relationships>
</file>

<file path=ppt/slideLayouts/_rels/slideLayout13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13.xml"/><Relationship Id="rId1" Type="http://schemas.openxmlformats.org/officeDocument/2006/relationships/tags" Target="../tags/tag55.xml"/><Relationship Id="rId5" Type="http://schemas.openxmlformats.org/officeDocument/2006/relationships/image" Target="../media/image19.png"/><Relationship Id="rId4" Type="http://schemas.openxmlformats.org/officeDocument/2006/relationships/image" Target="../media/image18.svg"/></Relationships>
</file>

<file path=ppt/slideLayouts/_rels/slideLayout132.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2.svg"/><Relationship Id="rId2" Type="http://schemas.openxmlformats.org/officeDocument/2006/relationships/slideMaster" Target="../slideMasters/slideMaster13.xml"/><Relationship Id="rId1" Type="http://schemas.openxmlformats.org/officeDocument/2006/relationships/tags" Target="../tags/tag56.xml"/><Relationship Id="rId6" Type="http://schemas.openxmlformats.org/officeDocument/2006/relationships/image" Target="../media/image21.png"/><Relationship Id="rId5" Type="http://schemas.openxmlformats.org/officeDocument/2006/relationships/image" Target="../media/image18.svg"/><Relationship Id="rId4" Type="http://schemas.openxmlformats.org/officeDocument/2006/relationships/image" Target="../media/image17.png"/></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13.xml"/><Relationship Id="rId1" Type="http://schemas.openxmlformats.org/officeDocument/2006/relationships/tags" Target="../tags/tag57.xml"/><Relationship Id="rId5" Type="http://schemas.openxmlformats.org/officeDocument/2006/relationships/image" Target="../media/image19.png"/><Relationship Id="rId4" Type="http://schemas.openxmlformats.org/officeDocument/2006/relationships/image" Target="../media/image18.svg"/></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13.xml"/><Relationship Id="rId1" Type="http://schemas.openxmlformats.org/officeDocument/2006/relationships/tags" Target="../tags/tag58.xml"/><Relationship Id="rId5" Type="http://schemas.openxmlformats.org/officeDocument/2006/relationships/image" Target="../media/image19.png"/><Relationship Id="rId4" Type="http://schemas.openxmlformats.org/officeDocument/2006/relationships/image" Target="../media/image18.svg"/></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jpg"/><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42.png"/><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Master" Target="../slideMasters/slideMaster15.xml"/></Relationships>
</file>

<file path=ppt/slideLayouts/_rels/slideLayout16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Master" Target="../slideMasters/slideMaster15.xml"/></Relationships>
</file>

<file path=ppt/slideLayouts/_rels/slideLayout16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Master" Target="../slideMasters/slideMaster15.xml"/></Relationships>
</file>

<file path=ppt/slideLayouts/_rels/slideLayout16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Master" Target="../slideMasters/slideMaster15.xml"/></Relationships>
</file>

<file path=ppt/slideLayouts/_rels/slideLayout17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4.png"/><Relationship Id="rId1" Type="http://schemas.openxmlformats.org/officeDocument/2006/relationships/slideMaster" Target="../slideMasters/slideMaster15.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Master" Target="../slideMasters/slideMaster16.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Master" Target="../slideMasters/slideMaster17.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7.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7.xml"/></Relationships>
</file>

<file path=ppt/slideLayouts/_rels/slideLayout18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Master" Target="../slideMasters/slideMaster17.xml"/><Relationship Id="rId1" Type="http://schemas.openxmlformats.org/officeDocument/2006/relationships/tags" Target="../tags/tag59.xml"/></Relationships>
</file>

<file path=ppt/slideLayouts/_rels/slideLayout190.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image" Target="../media/image47.jpeg"/><Relationship Id="rId1" Type="http://schemas.openxmlformats.org/officeDocument/2006/relationships/slideMaster" Target="../slideMasters/slideMaster17.xml"/></Relationships>
</file>

<file path=ppt/slideLayouts/_rels/slideLayout19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17.xml"/><Relationship Id="rId1" Type="http://schemas.openxmlformats.org/officeDocument/2006/relationships/tags" Target="../tags/tag60.xml"/><Relationship Id="rId5" Type="http://schemas.openxmlformats.org/officeDocument/2006/relationships/image" Target="../media/image35.png"/><Relationship Id="rId4" Type="http://schemas.openxmlformats.org/officeDocument/2006/relationships/image" Target="../media/image18.svg"/></Relationships>
</file>

<file path=ppt/slideLayouts/_rels/slideLayout192.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Master" Target="../slideMasters/slideMaster17.xml"/></Relationships>
</file>

<file path=ppt/slideLayouts/_rels/slideLayout19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Master" Target="../slideMasters/slideMaster17.xml"/><Relationship Id="rId1" Type="http://schemas.openxmlformats.org/officeDocument/2006/relationships/tags" Target="../tags/tag61.xml"/></Relationships>
</file>

<file path=ppt/slideLayouts/_rels/slideLayout19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jpg"/><Relationship Id="rId1" Type="http://schemas.openxmlformats.org/officeDocument/2006/relationships/slideMaster" Target="../slideMasters/slideMaster18.xml"/><Relationship Id="rId5" Type="http://schemas.openxmlformats.org/officeDocument/2006/relationships/image" Target="../media/image53.png"/><Relationship Id="rId4" Type="http://schemas.openxmlformats.org/officeDocument/2006/relationships/image" Target="../media/image52.svg"/></Relationships>
</file>

<file path=ppt/slideLayouts/_rels/slideLayout19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4.jpg"/><Relationship Id="rId1" Type="http://schemas.openxmlformats.org/officeDocument/2006/relationships/slideMaster" Target="../slideMasters/slideMaster18.xml"/><Relationship Id="rId5" Type="http://schemas.openxmlformats.org/officeDocument/2006/relationships/image" Target="../media/image53.png"/><Relationship Id="rId4" Type="http://schemas.openxmlformats.org/officeDocument/2006/relationships/image" Target="../media/image52.svg"/></Relationships>
</file>

<file path=ppt/slideLayouts/_rels/slideLayout19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4.jpg"/><Relationship Id="rId1" Type="http://schemas.openxmlformats.org/officeDocument/2006/relationships/slideMaster" Target="../slideMasters/slideMaster18.xml"/><Relationship Id="rId5" Type="http://schemas.openxmlformats.org/officeDocument/2006/relationships/image" Target="../media/image53.png"/><Relationship Id="rId4" Type="http://schemas.openxmlformats.org/officeDocument/2006/relationships/image" Target="../media/image55.svg"/></Relationships>
</file>

<file path=ppt/slideLayouts/_rels/slideLayout197.xml.rels><?xml version="1.0" encoding="UTF-8" standalone="yes"?>
<Relationships xmlns="http://schemas.openxmlformats.org/package/2006/relationships"><Relationship Id="rId3" Type="http://schemas.openxmlformats.org/officeDocument/2006/relationships/image" Target="../media/image52.svg"/><Relationship Id="rId2" Type="http://schemas.openxmlformats.org/officeDocument/2006/relationships/image" Target="../media/image51.png"/><Relationship Id="rId1" Type="http://schemas.openxmlformats.org/officeDocument/2006/relationships/slideMaster" Target="../slideMasters/slideMaster18.xml"/><Relationship Id="rId4" Type="http://schemas.openxmlformats.org/officeDocument/2006/relationships/image" Target="../media/image53.png"/></Relationships>
</file>

<file path=ppt/slideLayouts/_rels/slideLayout198.xml.rels><?xml version="1.0" encoding="UTF-8" standalone="yes"?>
<Relationships xmlns="http://schemas.openxmlformats.org/package/2006/relationships"><Relationship Id="rId3" Type="http://schemas.openxmlformats.org/officeDocument/2006/relationships/image" Target="../media/image52.svg"/><Relationship Id="rId2" Type="http://schemas.openxmlformats.org/officeDocument/2006/relationships/image" Target="../media/image51.png"/><Relationship Id="rId1" Type="http://schemas.openxmlformats.org/officeDocument/2006/relationships/slideMaster" Target="../slideMasters/slideMaster18.xml"/><Relationship Id="rId4" Type="http://schemas.openxmlformats.org/officeDocument/2006/relationships/image" Target="../media/image53.png"/></Relationships>
</file>

<file path=ppt/slideLayouts/_rels/slideLayout199.xml.rels><?xml version="1.0" encoding="UTF-8" standalone="yes"?>
<Relationships xmlns="http://schemas.openxmlformats.org/package/2006/relationships"><Relationship Id="rId3" Type="http://schemas.openxmlformats.org/officeDocument/2006/relationships/image" Target="../media/image52.svg"/><Relationship Id="rId2" Type="http://schemas.openxmlformats.org/officeDocument/2006/relationships/image" Target="../media/image51.png"/><Relationship Id="rId1" Type="http://schemas.openxmlformats.org/officeDocument/2006/relationships/slideMaster" Target="../slideMasters/slideMaster18.xml"/></Relationships>
</file>

<file path=ppt/slideLayouts/_rels/slideLayout200.xml.rels><?xml version="1.0" encoding="UTF-8" standalone="yes"?>
<Relationships xmlns="http://schemas.openxmlformats.org/package/2006/relationships"><Relationship Id="rId3" Type="http://schemas.openxmlformats.org/officeDocument/2006/relationships/image" Target="../media/image52.svg"/><Relationship Id="rId2" Type="http://schemas.openxmlformats.org/officeDocument/2006/relationships/image" Target="../media/image51.png"/><Relationship Id="rId1" Type="http://schemas.openxmlformats.org/officeDocument/2006/relationships/slideMaster" Target="../slideMasters/slideMaster18.xml"/></Relationships>
</file>

<file path=ppt/slideLayouts/_rels/slideLayout201.xml.rels><?xml version="1.0" encoding="UTF-8" standalone="yes"?>
<Relationships xmlns="http://schemas.openxmlformats.org/package/2006/relationships"><Relationship Id="rId3" Type="http://schemas.openxmlformats.org/officeDocument/2006/relationships/image" Target="../media/image52.svg"/><Relationship Id="rId2" Type="http://schemas.openxmlformats.org/officeDocument/2006/relationships/image" Target="../media/image51.png"/><Relationship Id="rId1" Type="http://schemas.openxmlformats.org/officeDocument/2006/relationships/slideMaster" Target="../slideMasters/slideMaster18.xml"/></Relationships>
</file>

<file path=ppt/slideLayouts/_rels/slideLayout20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8.jpeg"/><Relationship Id="rId1" Type="http://schemas.openxmlformats.org/officeDocument/2006/relationships/slideMaster" Target="../slideMasters/slideMaster18.xml"/><Relationship Id="rId5" Type="http://schemas.openxmlformats.org/officeDocument/2006/relationships/image" Target="../media/image58.svg"/><Relationship Id="rId4" Type="http://schemas.openxmlformats.org/officeDocument/2006/relationships/image" Target="../media/image57.png"/></Relationships>
</file>

<file path=ppt/slideLayouts/_rels/slideLayout20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8.jpeg"/><Relationship Id="rId1" Type="http://schemas.openxmlformats.org/officeDocument/2006/relationships/slideMaster" Target="../slideMasters/slideMaster18.xml"/><Relationship Id="rId5" Type="http://schemas.openxmlformats.org/officeDocument/2006/relationships/image" Target="../media/image58.svg"/><Relationship Id="rId4" Type="http://schemas.openxmlformats.org/officeDocument/2006/relationships/image" Target="../media/image57.png"/></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slideMaster" Target="../slideMasters/slideMaster18.xml"/><Relationship Id="rId1" Type="http://schemas.openxmlformats.org/officeDocument/2006/relationships/tags" Target="../tags/tag62.xml"/><Relationship Id="rId5" Type="http://schemas.openxmlformats.org/officeDocument/2006/relationships/image" Target="../media/image18.svg"/><Relationship Id="rId4" Type="http://schemas.openxmlformats.org/officeDocument/2006/relationships/image" Target="../media/image17.png"/></Relationships>
</file>

<file path=ppt/slideLayouts/_rels/slideLayout20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8.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9.xml"/></Relationships>
</file>

<file path=ppt/slideLayouts/_rels/slideLayout2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9.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9.xml"/></Relationships>
</file>

<file path=ppt/slideLayouts/_rels/slideLayout220.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Master" Target="../slideMasters/slideMaster20.xml"/></Relationships>
</file>

<file path=ppt/slideLayouts/_rels/slideLayout221.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Master" Target="../slideMasters/slideMaster20.xml"/></Relationships>
</file>

<file path=ppt/slideLayouts/_rels/slideLayout222.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Master" Target="../slideMasters/slideMaster20.xml"/></Relationships>
</file>

<file path=ppt/slideLayouts/_rels/slideLayout223.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Master" Target="../slideMasters/slideMaster20.xml"/></Relationships>
</file>

<file path=ppt/slideLayouts/_rels/slideLayout224.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Master" Target="../slideMasters/slideMaster20.xml"/></Relationships>
</file>

<file path=ppt/slideLayouts/_rels/slideLayout225.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Master" Target="../slideMasters/slideMaster20.xml"/></Relationships>
</file>

<file path=ppt/slideLayouts/_rels/slideLayout226.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Master" Target="../slideMasters/slideMaster20.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8.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Master" Target="../slideMasters/slideMaster20.xml"/></Relationships>
</file>

<file path=ppt/slideLayouts/_rels/slideLayout229.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Master" Target="../slideMasters/slideMaster20.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8.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Master" Target="../slideMasters/slideMaster21.xml"/></Relationships>
</file>

<file path=ppt/slideLayouts/_rels/slideLayout239.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image" Target="../media/image7.jpeg"/><Relationship Id="rId1" Type="http://schemas.openxmlformats.org/officeDocument/2006/relationships/slideMaster" Target="../slideMasters/slideMaster22.xml"/></Relationships>
</file>

<file path=ppt/slideLayouts/_rels/slideLayout240.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image" Target="../media/image1.jpg"/><Relationship Id="rId1" Type="http://schemas.openxmlformats.org/officeDocument/2006/relationships/slideMaster" Target="../slideMasters/slideMaster22.xml"/></Relationships>
</file>

<file path=ppt/slideLayouts/_rels/slideLayout241.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image" Target="../media/image1.jpg"/><Relationship Id="rId1" Type="http://schemas.openxmlformats.org/officeDocument/2006/relationships/slideMaster" Target="../slideMasters/slideMaster22.xml"/></Relationships>
</file>

<file path=ppt/slideLayouts/_rels/slideLayout24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2.xml"/></Relationships>
</file>

<file path=ppt/slideLayouts/_rels/slideLayout243.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image" Target="../media/image1.jpg"/><Relationship Id="rId1" Type="http://schemas.openxmlformats.org/officeDocument/2006/relationships/slideMaster" Target="../slideMasters/slideMaster22.xml"/></Relationships>
</file>

<file path=ppt/slideLayouts/_rels/slideLayout244.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image" Target="../media/image1.jpg"/><Relationship Id="rId1" Type="http://schemas.openxmlformats.org/officeDocument/2006/relationships/slideMaster" Target="../slideMasters/slideMaster22.xml"/></Relationships>
</file>

<file path=ppt/slideLayouts/_rels/slideLayout245.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image" Target="../media/image1.jpg"/><Relationship Id="rId1" Type="http://schemas.openxmlformats.org/officeDocument/2006/relationships/slideMaster" Target="../slideMasters/slideMaster22.xml"/></Relationships>
</file>

<file path=ppt/slideLayouts/_rels/slideLayout246.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image" Target="../media/image1.jpg"/><Relationship Id="rId1" Type="http://schemas.openxmlformats.org/officeDocument/2006/relationships/slideMaster" Target="../slideMasters/slideMaster22.xml"/></Relationships>
</file>

<file path=ppt/slideLayouts/_rels/slideLayout247.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image" Target="../media/image1.jpg"/><Relationship Id="rId1" Type="http://schemas.openxmlformats.org/officeDocument/2006/relationships/slideMaster" Target="../slideMasters/slideMaster22.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9.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image" Target="../media/image1.jpg"/><Relationship Id="rId1" Type="http://schemas.openxmlformats.org/officeDocument/2006/relationships/slideMaster" Target="../slideMasters/slideMaster22.xml"/></Relationships>
</file>

<file path=ppt/slideLayouts/_rels/slideLayout25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2.xml"/></Relationships>
</file>

<file path=ppt/slideLayouts/_rels/slideLayout251.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Master" Target="../slideMasters/slideMaster22.xml"/></Relationships>
</file>

<file path=ppt/slideLayouts/_rels/slideLayout252.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5.svg"/><Relationship Id="rId7" Type="http://schemas.openxmlformats.org/officeDocument/2006/relationships/image" Target="../media/image27.svg"/><Relationship Id="rId12" Type="http://schemas.openxmlformats.org/officeDocument/2006/relationships/image" Target="../media/image67.jpg"/><Relationship Id="rId2" Type="http://schemas.openxmlformats.org/officeDocument/2006/relationships/image" Target="../media/image24.png"/><Relationship Id="rId1" Type="http://schemas.openxmlformats.org/officeDocument/2006/relationships/slideMaster" Target="../slideMasters/slideMaster22.xml"/><Relationship Id="rId6" Type="http://schemas.openxmlformats.org/officeDocument/2006/relationships/image" Target="../media/image26.png"/><Relationship Id="rId11" Type="http://schemas.openxmlformats.org/officeDocument/2006/relationships/image" Target="../media/image69.svg"/><Relationship Id="rId5" Type="http://schemas.openxmlformats.org/officeDocument/2006/relationships/image" Target="../media/image37.svg"/><Relationship Id="rId10" Type="http://schemas.openxmlformats.org/officeDocument/2006/relationships/image" Target="../media/image30.png"/><Relationship Id="rId4" Type="http://schemas.openxmlformats.org/officeDocument/2006/relationships/image" Target="../media/image17.png"/><Relationship Id="rId9" Type="http://schemas.openxmlformats.org/officeDocument/2006/relationships/image" Target="../media/image68.svg"/></Relationships>
</file>

<file path=ppt/slideLayouts/_rels/slideLayout253.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image" Target="../media/image1.jpg"/><Relationship Id="rId1" Type="http://schemas.openxmlformats.org/officeDocument/2006/relationships/slideMaster" Target="../slideMasters/slideMaster22.xml"/></Relationships>
</file>

<file path=ppt/slideLayouts/_rels/slideLayout254.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image" Target="../media/image70.png"/><Relationship Id="rId1" Type="http://schemas.openxmlformats.org/officeDocument/2006/relationships/slideMaster" Target="../slideMasters/slideMaster2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8FC8F6-3973-5402-7969-6BD29DD358C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703DD81-62B1-0ED6-E77A-68887C1B209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862C2B2-5856-3995-362D-1023FA922D36}"/>
              </a:ext>
            </a:extLst>
          </p:cNvPr>
          <p:cNvSpPr>
            <a:spLocks noGrp="1"/>
          </p:cNvSpPr>
          <p:nvPr>
            <p:ph type="dt" sz="half" idx="10"/>
          </p:nvPr>
        </p:nvSpPr>
        <p:spPr/>
        <p:txBody>
          <a:bodyPr/>
          <a:lstStyle/>
          <a:p>
            <a:fld id="{27A89990-90AC-4EEB-BC99-17C23AE6092A}" type="datetimeFigureOut">
              <a:rPr lang="en-US" smtClean="0"/>
              <a:t>2/19/2024</a:t>
            </a:fld>
            <a:endParaRPr lang="en-US"/>
          </a:p>
        </p:txBody>
      </p:sp>
      <p:sp>
        <p:nvSpPr>
          <p:cNvPr id="5" name="Footer Placeholder 4">
            <a:extLst>
              <a:ext uri="{FF2B5EF4-FFF2-40B4-BE49-F238E27FC236}">
                <a16:creationId xmlns:a16="http://schemas.microsoft.com/office/drawing/2014/main" id="{E2205B7E-EBE5-AC6A-D1DD-5349D89A7B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65731BD-4B03-A936-6B7D-8D69CC23B060}"/>
              </a:ext>
            </a:extLst>
          </p:cNvPr>
          <p:cNvSpPr>
            <a:spLocks noGrp="1"/>
          </p:cNvSpPr>
          <p:nvPr>
            <p:ph type="sldNum" sz="quarter" idx="12"/>
          </p:nvPr>
        </p:nvSpPr>
        <p:spPr/>
        <p:txBody>
          <a:bodyPr/>
          <a:lstStyle/>
          <a:p>
            <a:fld id="{8576B555-186C-49C9-A680-3F24A1837BFC}" type="slidenum">
              <a:rPr lang="en-US" smtClean="0"/>
              <a:t>‹#›</a:t>
            </a:fld>
            <a:endParaRPr lang="en-US"/>
          </a:p>
        </p:txBody>
      </p:sp>
    </p:spTree>
    <p:extLst>
      <p:ext uri="{BB962C8B-B14F-4D97-AF65-F5344CB8AC3E}">
        <p14:creationId xmlns:p14="http://schemas.microsoft.com/office/powerpoint/2010/main" val="37510943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A4B67-E45C-7B56-BF6C-5FA75067F16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131BE1E-5E8F-96A5-4730-038C01E97CC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EB8660-B6C6-D0F8-F1B1-C491BD4B86D3}"/>
              </a:ext>
            </a:extLst>
          </p:cNvPr>
          <p:cNvSpPr>
            <a:spLocks noGrp="1"/>
          </p:cNvSpPr>
          <p:nvPr>
            <p:ph type="dt" sz="half" idx="10"/>
          </p:nvPr>
        </p:nvSpPr>
        <p:spPr/>
        <p:txBody>
          <a:bodyPr/>
          <a:lstStyle/>
          <a:p>
            <a:fld id="{27A89990-90AC-4EEB-BC99-17C23AE6092A}" type="datetimeFigureOut">
              <a:rPr lang="en-US" smtClean="0"/>
              <a:t>2/19/2024</a:t>
            </a:fld>
            <a:endParaRPr lang="en-US"/>
          </a:p>
        </p:txBody>
      </p:sp>
      <p:sp>
        <p:nvSpPr>
          <p:cNvPr id="5" name="Footer Placeholder 4">
            <a:extLst>
              <a:ext uri="{FF2B5EF4-FFF2-40B4-BE49-F238E27FC236}">
                <a16:creationId xmlns:a16="http://schemas.microsoft.com/office/drawing/2014/main" id="{BFFC7BAF-402A-F170-5571-2D08580318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3CFDF48-0B4E-4495-8DBA-213882510592}"/>
              </a:ext>
            </a:extLst>
          </p:cNvPr>
          <p:cNvSpPr>
            <a:spLocks noGrp="1"/>
          </p:cNvSpPr>
          <p:nvPr>
            <p:ph type="sldNum" sz="quarter" idx="12"/>
          </p:nvPr>
        </p:nvSpPr>
        <p:spPr/>
        <p:txBody>
          <a:bodyPr/>
          <a:lstStyle/>
          <a:p>
            <a:fld id="{8576B555-186C-49C9-A680-3F24A1837BFC}" type="slidenum">
              <a:rPr lang="en-US" smtClean="0"/>
              <a:t>‹#›</a:t>
            </a:fld>
            <a:endParaRPr lang="en-US"/>
          </a:p>
        </p:txBody>
      </p:sp>
    </p:spTree>
    <p:extLst>
      <p:ext uri="{BB962C8B-B14F-4D97-AF65-F5344CB8AC3E}">
        <p14:creationId xmlns:p14="http://schemas.microsoft.com/office/powerpoint/2010/main" val="22493571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1C3179-0892-7442-B551-CC1638B240F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F87B12D-A109-2D1B-0E7F-DB474881343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FCF64C8-2D92-267D-EE65-8D2B82E07C70}"/>
              </a:ext>
            </a:extLst>
          </p:cNvPr>
          <p:cNvSpPr>
            <a:spLocks noGrp="1"/>
          </p:cNvSpPr>
          <p:nvPr>
            <p:ph type="dt" sz="half" idx="10"/>
          </p:nvPr>
        </p:nvSpPr>
        <p:spPr/>
        <p:txBody>
          <a:bodyPr/>
          <a:lstStyle/>
          <a:p>
            <a:fld id="{27A89990-90AC-4EEB-BC99-17C23AE6092A}" type="datetimeFigureOut">
              <a:rPr lang="en-US" smtClean="0"/>
              <a:t>2/19/2024</a:t>
            </a:fld>
            <a:endParaRPr lang="en-US"/>
          </a:p>
        </p:txBody>
      </p:sp>
      <p:sp>
        <p:nvSpPr>
          <p:cNvPr id="5" name="Footer Placeholder 4">
            <a:extLst>
              <a:ext uri="{FF2B5EF4-FFF2-40B4-BE49-F238E27FC236}">
                <a16:creationId xmlns:a16="http://schemas.microsoft.com/office/drawing/2014/main" id="{FF280AD8-9F7B-0228-C606-31F406CB02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DC18AB5-C3FD-3F4C-5EAA-A3AABA6B4C12}"/>
              </a:ext>
            </a:extLst>
          </p:cNvPr>
          <p:cNvSpPr>
            <a:spLocks noGrp="1"/>
          </p:cNvSpPr>
          <p:nvPr>
            <p:ph type="sldNum" sz="quarter" idx="12"/>
          </p:nvPr>
        </p:nvSpPr>
        <p:spPr/>
        <p:txBody>
          <a:bodyPr/>
          <a:lstStyle/>
          <a:p>
            <a:fld id="{8576B555-186C-49C9-A680-3F24A1837BFC}" type="slidenum">
              <a:rPr lang="en-US" smtClean="0"/>
              <a:t>‹#›</a:t>
            </a:fld>
            <a:endParaRPr lang="en-US"/>
          </a:p>
        </p:txBody>
      </p:sp>
    </p:spTree>
    <p:extLst>
      <p:ext uri="{BB962C8B-B14F-4D97-AF65-F5344CB8AC3E}">
        <p14:creationId xmlns:p14="http://schemas.microsoft.com/office/powerpoint/2010/main" val="11770350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24091-8DF0-4A1F-1113-43E755CDA14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36FCC7-FAB5-EF1E-0D77-C240E76E292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D102A79-845D-66A1-D463-418149304EE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7E215BB-B533-632A-79C2-39053A17AA4D}"/>
              </a:ext>
            </a:extLst>
          </p:cNvPr>
          <p:cNvSpPr>
            <a:spLocks noGrp="1"/>
          </p:cNvSpPr>
          <p:nvPr>
            <p:ph type="dt" sz="half" idx="10"/>
          </p:nvPr>
        </p:nvSpPr>
        <p:spPr/>
        <p:txBody>
          <a:bodyPr/>
          <a:lstStyle/>
          <a:p>
            <a:fld id="{27A89990-90AC-4EEB-BC99-17C23AE6092A}" type="datetimeFigureOut">
              <a:rPr lang="en-US" smtClean="0"/>
              <a:t>2/19/2024</a:t>
            </a:fld>
            <a:endParaRPr lang="en-US"/>
          </a:p>
        </p:txBody>
      </p:sp>
      <p:sp>
        <p:nvSpPr>
          <p:cNvPr id="6" name="Footer Placeholder 5">
            <a:extLst>
              <a:ext uri="{FF2B5EF4-FFF2-40B4-BE49-F238E27FC236}">
                <a16:creationId xmlns:a16="http://schemas.microsoft.com/office/drawing/2014/main" id="{B9F2A8F2-D4FC-F95A-DDB3-653314E242D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CB363C0-0F7B-194F-4E7D-832724DBFC01}"/>
              </a:ext>
            </a:extLst>
          </p:cNvPr>
          <p:cNvSpPr>
            <a:spLocks noGrp="1"/>
          </p:cNvSpPr>
          <p:nvPr>
            <p:ph type="sldNum" sz="quarter" idx="12"/>
          </p:nvPr>
        </p:nvSpPr>
        <p:spPr/>
        <p:txBody>
          <a:bodyPr/>
          <a:lstStyle/>
          <a:p>
            <a:fld id="{8576B555-186C-49C9-A680-3F24A1837BFC}" type="slidenum">
              <a:rPr lang="en-US" smtClean="0"/>
              <a:t>‹#›</a:t>
            </a:fld>
            <a:endParaRPr lang="en-US"/>
          </a:p>
        </p:txBody>
      </p:sp>
    </p:spTree>
    <p:extLst>
      <p:ext uri="{BB962C8B-B14F-4D97-AF65-F5344CB8AC3E}">
        <p14:creationId xmlns:p14="http://schemas.microsoft.com/office/powerpoint/2010/main" val="33104728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65F17B-2A2B-49CC-D381-4926852C223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7CAA3BE-2857-1E77-72D2-2D59F7E79A4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E19D1A1-0FFA-8707-6951-9EEA03C7226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17AF68C-1CE7-0AE5-58E7-4427D6875E1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6C7B3C8-3ADB-E66E-3317-47234FC20F0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50A2DB0-535B-5539-44C2-FA13FB653DE4}"/>
              </a:ext>
            </a:extLst>
          </p:cNvPr>
          <p:cNvSpPr>
            <a:spLocks noGrp="1"/>
          </p:cNvSpPr>
          <p:nvPr>
            <p:ph type="dt" sz="half" idx="10"/>
          </p:nvPr>
        </p:nvSpPr>
        <p:spPr/>
        <p:txBody>
          <a:bodyPr/>
          <a:lstStyle/>
          <a:p>
            <a:fld id="{27A89990-90AC-4EEB-BC99-17C23AE6092A}" type="datetimeFigureOut">
              <a:rPr lang="en-US" smtClean="0"/>
              <a:t>2/19/2024</a:t>
            </a:fld>
            <a:endParaRPr lang="en-US"/>
          </a:p>
        </p:txBody>
      </p:sp>
      <p:sp>
        <p:nvSpPr>
          <p:cNvPr id="8" name="Footer Placeholder 7">
            <a:extLst>
              <a:ext uri="{FF2B5EF4-FFF2-40B4-BE49-F238E27FC236}">
                <a16:creationId xmlns:a16="http://schemas.microsoft.com/office/drawing/2014/main" id="{5222CB6A-D72A-3B50-9EF2-6FDEAE596E4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5D7110B-3B87-8ED4-C0A6-6CFDEC8B0B27}"/>
              </a:ext>
            </a:extLst>
          </p:cNvPr>
          <p:cNvSpPr>
            <a:spLocks noGrp="1"/>
          </p:cNvSpPr>
          <p:nvPr>
            <p:ph type="sldNum" sz="quarter" idx="12"/>
          </p:nvPr>
        </p:nvSpPr>
        <p:spPr/>
        <p:txBody>
          <a:bodyPr/>
          <a:lstStyle/>
          <a:p>
            <a:fld id="{8576B555-186C-49C9-A680-3F24A1837BFC}" type="slidenum">
              <a:rPr lang="en-US" smtClean="0"/>
              <a:t>‹#›</a:t>
            </a:fld>
            <a:endParaRPr lang="en-US"/>
          </a:p>
        </p:txBody>
      </p:sp>
    </p:spTree>
    <p:extLst>
      <p:ext uri="{BB962C8B-B14F-4D97-AF65-F5344CB8AC3E}">
        <p14:creationId xmlns:p14="http://schemas.microsoft.com/office/powerpoint/2010/main" val="25401841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9587E-AE7C-5D27-058A-D1416639C3F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612909B-B356-6E54-EAFF-B4421DE5E746}"/>
              </a:ext>
            </a:extLst>
          </p:cNvPr>
          <p:cNvSpPr>
            <a:spLocks noGrp="1"/>
          </p:cNvSpPr>
          <p:nvPr>
            <p:ph type="dt" sz="half" idx="10"/>
          </p:nvPr>
        </p:nvSpPr>
        <p:spPr/>
        <p:txBody>
          <a:bodyPr/>
          <a:lstStyle/>
          <a:p>
            <a:fld id="{27A89990-90AC-4EEB-BC99-17C23AE6092A}" type="datetimeFigureOut">
              <a:rPr lang="en-US" smtClean="0"/>
              <a:t>2/19/2024</a:t>
            </a:fld>
            <a:endParaRPr lang="en-US"/>
          </a:p>
        </p:txBody>
      </p:sp>
      <p:sp>
        <p:nvSpPr>
          <p:cNvPr id="4" name="Footer Placeholder 3">
            <a:extLst>
              <a:ext uri="{FF2B5EF4-FFF2-40B4-BE49-F238E27FC236}">
                <a16:creationId xmlns:a16="http://schemas.microsoft.com/office/drawing/2014/main" id="{52871664-217E-155E-358E-0481FED6350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87467DE-BC2D-3EDF-24DA-6FE1E66E5240}"/>
              </a:ext>
            </a:extLst>
          </p:cNvPr>
          <p:cNvSpPr>
            <a:spLocks noGrp="1"/>
          </p:cNvSpPr>
          <p:nvPr>
            <p:ph type="sldNum" sz="quarter" idx="12"/>
          </p:nvPr>
        </p:nvSpPr>
        <p:spPr/>
        <p:txBody>
          <a:bodyPr/>
          <a:lstStyle/>
          <a:p>
            <a:fld id="{8576B555-186C-49C9-A680-3F24A1837BFC}" type="slidenum">
              <a:rPr lang="en-US" smtClean="0"/>
              <a:t>‹#›</a:t>
            </a:fld>
            <a:endParaRPr lang="en-US"/>
          </a:p>
        </p:txBody>
      </p:sp>
    </p:spTree>
    <p:extLst>
      <p:ext uri="{BB962C8B-B14F-4D97-AF65-F5344CB8AC3E}">
        <p14:creationId xmlns:p14="http://schemas.microsoft.com/office/powerpoint/2010/main" val="34121214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D32573B-BFD6-0C1E-DF85-F08D8734D28B}"/>
              </a:ext>
            </a:extLst>
          </p:cNvPr>
          <p:cNvSpPr>
            <a:spLocks noGrp="1"/>
          </p:cNvSpPr>
          <p:nvPr>
            <p:ph type="dt" sz="half" idx="10"/>
          </p:nvPr>
        </p:nvSpPr>
        <p:spPr/>
        <p:txBody>
          <a:bodyPr/>
          <a:lstStyle/>
          <a:p>
            <a:fld id="{27A89990-90AC-4EEB-BC99-17C23AE6092A}" type="datetimeFigureOut">
              <a:rPr lang="en-US" smtClean="0"/>
              <a:t>2/19/2024</a:t>
            </a:fld>
            <a:endParaRPr lang="en-US"/>
          </a:p>
        </p:txBody>
      </p:sp>
      <p:sp>
        <p:nvSpPr>
          <p:cNvPr id="3" name="Footer Placeholder 2">
            <a:extLst>
              <a:ext uri="{FF2B5EF4-FFF2-40B4-BE49-F238E27FC236}">
                <a16:creationId xmlns:a16="http://schemas.microsoft.com/office/drawing/2014/main" id="{320ED608-CF46-320B-057B-4E72F6994A8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57806EB-515D-7A3B-4BDA-9D7A0E9EEDD0}"/>
              </a:ext>
            </a:extLst>
          </p:cNvPr>
          <p:cNvSpPr>
            <a:spLocks noGrp="1"/>
          </p:cNvSpPr>
          <p:nvPr>
            <p:ph type="sldNum" sz="quarter" idx="12"/>
          </p:nvPr>
        </p:nvSpPr>
        <p:spPr/>
        <p:txBody>
          <a:bodyPr/>
          <a:lstStyle/>
          <a:p>
            <a:fld id="{8576B555-186C-49C9-A680-3F24A1837BFC}" type="slidenum">
              <a:rPr lang="en-US" smtClean="0"/>
              <a:t>‹#›</a:t>
            </a:fld>
            <a:endParaRPr lang="en-US"/>
          </a:p>
        </p:txBody>
      </p:sp>
    </p:spTree>
    <p:extLst>
      <p:ext uri="{BB962C8B-B14F-4D97-AF65-F5344CB8AC3E}">
        <p14:creationId xmlns:p14="http://schemas.microsoft.com/office/powerpoint/2010/main" val="38569689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9C1D3-340E-7EFC-B8F5-303A7A3A9AC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A3EF77C-9D10-2D9E-EFCF-6F31C059F38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B89D5BD-114C-AE8A-7637-E5030F89D2F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5C0CFEC-2F77-222A-BB1D-C450085AF76A}"/>
              </a:ext>
            </a:extLst>
          </p:cNvPr>
          <p:cNvSpPr>
            <a:spLocks noGrp="1"/>
          </p:cNvSpPr>
          <p:nvPr>
            <p:ph type="dt" sz="half" idx="10"/>
          </p:nvPr>
        </p:nvSpPr>
        <p:spPr/>
        <p:txBody>
          <a:bodyPr/>
          <a:lstStyle/>
          <a:p>
            <a:fld id="{27A89990-90AC-4EEB-BC99-17C23AE6092A}" type="datetimeFigureOut">
              <a:rPr lang="en-US" smtClean="0"/>
              <a:t>2/19/2024</a:t>
            </a:fld>
            <a:endParaRPr lang="en-US"/>
          </a:p>
        </p:txBody>
      </p:sp>
      <p:sp>
        <p:nvSpPr>
          <p:cNvPr id="6" name="Footer Placeholder 5">
            <a:extLst>
              <a:ext uri="{FF2B5EF4-FFF2-40B4-BE49-F238E27FC236}">
                <a16:creationId xmlns:a16="http://schemas.microsoft.com/office/drawing/2014/main" id="{8CAF0136-5E48-A903-98E2-37E7425E3CC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A9F5D84-F086-22AB-E37C-4C13551E0622}"/>
              </a:ext>
            </a:extLst>
          </p:cNvPr>
          <p:cNvSpPr>
            <a:spLocks noGrp="1"/>
          </p:cNvSpPr>
          <p:nvPr>
            <p:ph type="sldNum" sz="quarter" idx="12"/>
          </p:nvPr>
        </p:nvSpPr>
        <p:spPr/>
        <p:txBody>
          <a:bodyPr/>
          <a:lstStyle/>
          <a:p>
            <a:fld id="{8576B555-186C-49C9-A680-3F24A1837BFC}" type="slidenum">
              <a:rPr lang="en-US" smtClean="0"/>
              <a:t>‹#›</a:t>
            </a:fld>
            <a:endParaRPr lang="en-US"/>
          </a:p>
        </p:txBody>
      </p:sp>
    </p:spTree>
    <p:extLst>
      <p:ext uri="{BB962C8B-B14F-4D97-AF65-F5344CB8AC3E}">
        <p14:creationId xmlns:p14="http://schemas.microsoft.com/office/powerpoint/2010/main" val="35839687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29F3F-5A9B-0141-5006-6B46FE268C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72A913E-654F-654E-E231-7AD3BC41211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BF5F123-B27E-7744-65DC-B8FB165EB8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7AA2B79-0608-0314-DBBF-E02AC5A6FB93}"/>
              </a:ext>
            </a:extLst>
          </p:cNvPr>
          <p:cNvSpPr>
            <a:spLocks noGrp="1"/>
          </p:cNvSpPr>
          <p:nvPr>
            <p:ph type="dt" sz="half" idx="10"/>
          </p:nvPr>
        </p:nvSpPr>
        <p:spPr/>
        <p:txBody>
          <a:bodyPr/>
          <a:lstStyle/>
          <a:p>
            <a:fld id="{27A89990-90AC-4EEB-BC99-17C23AE6092A}" type="datetimeFigureOut">
              <a:rPr lang="en-US" smtClean="0"/>
              <a:t>2/19/2024</a:t>
            </a:fld>
            <a:endParaRPr lang="en-US"/>
          </a:p>
        </p:txBody>
      </p:sp>
      <p:sp>
        <p:nvSpPr>
          <p:cNvPr id="6" name="Footer Placeholder 5">
            <a:extLst>
              <a:ext uri="{FF2B5EF4-FFF2-40B4-BE49-F238E27FC236}">
                <a16:creationId xmlns:a16="http://schemas.microsoft.com/office/drawing/2014/main" id="{89106639-0051-1B1A-7FFD-175B88EAC0E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203E8BA-49D7-5CFB-9659-3137F3EB8189}"/>
              </a:ext>
            </a:extLst>
          </p:cNvPr>
          <p:cNvSpPr>
            <a:spLocks noGrp="1"/>
          </p:cNvSpPr>
          <p:nvPr>
            <p:ph type="sldNum" sz="quarter" idx="12"/>
          </p:nvPr>
        </p:nvSpPr>
        <p:spPr/>
        <p:txBody>
          <a:bodyPr/>
          <a:lstStyle/>
          <a:p>
            <a:fld id="{8576B555-186C-49C9-A680-3F24A1837BFC}" type="slidenum">
              <a:rPr lang="en-US" smtClean="0"/>
              <a:t>‹#›</a:t>
            </a:fld>
            <a:endParaRPr lang="en-US"/>
          </a:p>
        </p:txBody>
      </p:sp>
    </p:spTree>
    <p:extLst>
      <p:ext uri="{BB962C8B-B14F-4D97-AF65-F5344CB8AC3E}">
        <p14:creationId xmlns:p14="http://schemas.microsoft.com/office/powerpoint/2010/main" val="365862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2516D-6816-4941-F839-D66D00A6156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A60781F-1C15-9E63-A265-07E065BFB7A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B975BC1-B1B3-1499-6E3D-CBF3BFC226C3}"/>
              </a:ext>
            </a:extLst>
          </p:cNvPr>
          <p:cNvSpPr>
            <a:spLocks noGrp="1"/>
          </p:cNvSpPr>
          <p:nvPr>
            <p:ph type="dt" sz="half" idx="10"/>
          </p:nvPr>
        </p:nvSpPr>
        <p:spPr/>
        <p:txBody>
          <a:bodyPr/>
          <a:lstStyle/>
          <a:p>
            <a:fld id="{27A89990-90AC-4EEB-BC99-17C23AE6092A}" type="datetimeFigureOut">
              <a:rPr lang="en-US" smtClean="0"/>
              <a:t>2/19/2024</a:t>
            </a:fld>
            <a:endParaRPr lang="en-US"/>
          </a:p>
        </p:txBody>
      </p:sp>
      <p:sp>
        <p:nvSpPr>
          <p:cNvPr id="5" name="Footer Placeholder 4">
            <a:extLst>
              <a:ext uri="{FF2B5EF4-FFF2-40B4-BE49-F238E27FC236}">
                <a16:creationId xmlns:a16="http://schemas.microsoft.com/office/drawing/2014/main" id="{1BE8672E-54D5-B61C-55C3-E565256135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3C1A95C-F1BB-BABB-16F2-E02489B1AF37}"/>
              </a:ext>
            </a:extLst>
          </p:cNvPr>
          <p:cNvSpPr>
            <a:spLocks noGrp="1"/>
          </p:cNvSpPr>
          <p:nvPr>
            <p:ph type="sldNum" sz="quarter" idx="12"/>
          </p:nvPr>
        </p:nvSpPr>
        <p:spPr/>
        <p:txBody>
          <a:bodyPr/>
          <a:lstStyle/>
          <a:p>
            <a:fld id="{8576B555-186C-49C9-A680-3F24A1837BFC}" type="slidenum">
              <a:rPr lang="en-US" smtClean="0"/>
              <a:t>‹#›</a:t>
            </a:fld>
            <a:endParaRPr lang="en-US"/>
          </a:p>
        </p:txBody>
      </p:sp>
    </p:spTree>
    <p:extLst>
      <p:ext uri="{BB962C8B-B14F-4D97-AF65-F5344CB8AC3E}">
        <p14:creationId xmlns:p14="http://schemas.microsoft.com/office/powerpoint/2010/main" val="30846640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0CDAB74-DFC5-7EE1-0757-226DFF3ED23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0FDFB4F-B8CB-4252-6865-BD22608DB91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4E1BB0-5E54-259D-1BA6-FDDB20ACE8C1}"/>
              </a:ext>
            </a:extLst>
          </p:cNvPr>
          <p:cNvSpPr>
            <a:spLocks noGrp="1"/>
          </p:cNvSpPr>
          <p:nvPr>
            <p:ph type="dt" sz="half" idx="10"/>
          </p:nvPr>
        </p:nvSpPr>
        <p:spPr/>
        <p:txBody>
          <a:bodyPr/>
          <a:lstStyle/>
          <a:p>
            <a:fld id="{27A89990-90AC-4EEB-BC99-17C23AE6092A}" type="datetimeFigureOut">
              <a:rPr lang="en-US" smtClean="0"/>
              <a:t>2/19/2024</a:t>
            </a:fld>
            <a:endParaRPr lang="en-US"/>
          </a:p>
        </p:txBody>
      </p:sp>
      <p:sp>
        <p:nvSpPr>
          <p:cNvPr id="5" name="Footer Placeholder 4">
            <a:extLst>
              <a:ext uri="{FF2B5EF4-FFF2-40B4-BE49-F238E27FC236}">
                <a16:creationId xmlns:a16="http://schemas.microsoft.com/office/drawing/2014/main" id="{6E1868B0-39B8-D6B3-86A1-978AF3A7BB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26F6954-154B-04C3-84AA-475817437EC5}"/>
              </a:ext>
            </a:extLst>
          </p:cNvPr>
          <p:cNvSpPr>
            <a:spLocks noGrp="1"/>
          </p:cNvSpPr>
          <p:nvPr>
            <p:ph type="sldNum" sz="quarter" idx="12"/>
          </p:nvPr>
        </p:nvSpPr>
        <p:spPr/>
        <p:txBody>
          <a:bodyPr/>
          <a:lstStyle/>
          <a:p>
            <a:fld id="{8576B555-186C-49C9-A680-3F24A1837BFC}" type="slidenum">
              <a:rPr lang="en-US" smtClean="0"/>
              <a:t>‹#›</a:t>
            </a:fld>
            <a:endParaRPr lang="en-US"/>
          </a:p>
        </p:txBody>
      </p:sp>
    </p:spTree>
    <p:extLst>
      <p:ext uri="{BB962C8B-B14F-4D97-AF65-F5344CB8AC3E}">
        <p14:creationId xmlns:p14="http://schemas.microsoft.com/office/powerpoint/2010/main" val="18778890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Horiz_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951AB78-937A-43B5-A3B1-F993C8E7DC2A}"/>
              </a:ext>
            </a:extLst>
          </p:cNvPr>
          <p:cNvPicPr>
            <a:picLocks noChangeAspect="1"/>
          </p:cNvPicPr>
          <p:nvPr userDrawn="1"/>
        </p:nvPicPr>
        <p:blipFill>
          <a:blip r:embed="rId2"/>
          <a:srcRect/>
          <a:stretch/>
        </p:blipFill>
        <p:spPr>
          <a:xfrm>
            <a:off x="1524" y="0"/>
            <a:ext cx="12188952" cy="6857999"/>
          </a:xfrm>
          <a:prstGeom prst="rect">
            <a:avLst/>
          </a:prstGeom>
        </p:spPr>
      </p:pic>
      <p:sp>
        <p:nvSpPr>
          <p:cNvPr id="2" name="Title 1"/>
          <p:cNvSpPr>
            <a:spLocks noGrp="1"/>
          </p:cNvSpPr>
          <p:nvPr>
            <p:ph type="title"/>
          </p:nvPr>
        </p:nvSpPr>
        <p:spPr>
          <a:xfrm>
            <a:off x="838200" y="483326"/>
            <a:ext cx="10515600" cy="1207362"/>
          </a:xfrm>
        </p:spPr>
        <p:txBody>
          <a:bodyPr anchor="b">
            <a:normAutofit/>
          </a:bodyPr>
          <a:lstStyle>
            <a:lvl1pPr>
              <a:defRPr sz="3200" b="1"/>
            </a:lvl1pPr>
          </a:lstStyle>
          <a:p>
            <a:r>
              <a:rPr lang="en-US" dirty="0"/>
              <a:t>Click to edit Master title style</a:t>
            </a:r>
          </a:p>
        </p:txBody>
      </p:sp>
      <p:sp>
        <p:nvSpPr>
          <p:cNvPr id="3" name="Content Placeholder 2"/>
          <p:cNvSpPr>
            <a:spLocks noGrp="1"/>
          </p:cNvSpPr>
          <p:nvPr>
            <p:ph idx="1"/>
          </p:nvPr>
        </p:nvSpPr>
        <p:spPr>
          <a:xfrm>
            <a:off x="838200" y="1825625"/>
            <a:ext cx="10515600" cy="4157164"/>
          </a:xfrm>
        </p:spPr>
        <p:txBody>
          <a:bodyPr/>
          <a:lstStyle>
            <a:lvl1pPr>
              <a:buClr>
                <a:srgbClr val="44546A"/>
              </a:buClr>
              <a:defRPr sz="2600"/>
            </a:lvl1pPr>
            <a:lvl2pPr>
              <a:buClr>
                <a:srgbClr val="44546A"/>
              </a:buClr>
              <a:defRPr sz="2000"/>
            </a:lvl2pPr>
            <a:lvl3pPr>
              <a:buClr>
                <a:srgbClr val="44546A"/>
              </a:buClr>
              <a:defRPr sz="1600"/>
            </a:lvl3pPr>
            <a:lvl4pPr>
              <a:buClr>
                <a:srgbClr val="44546A"/>
              </a:buClr>
              <a:defRPr sz="1400"/>
            </a:lvl4pPr>
            <a:lvl5pPr>
              <a:buClr>
                <a:srgbClr val="44546A"/>
              </a:buCl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70738377"/>
      </p:ext>
    </p:extLst>
  </p:cSld>
  <p:clrMapOvr>
    <a:masterClrMapping/>
  </p:clrMapOvr>
  <p:extLst>
    <p:ext uri="{DCECCB84-F9BA-43D5-87BE-67443E8EF086}">
      <p15:sldGuideLst xmlns:p15="http://schemas.microsoft.com/office/powerpoint/2012/main">
        <p15:guide id="1" orient="horz" pos="1152">
          <p15:clr>
            <a:srgbClr val="FBAE40"/>
          </p15:clr>
        </p15:guide>
        <p15:guide id="2" pos="408">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Horiz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2/19/2024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4539228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Ver_Blank">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 y="0"/>
            <a:ext cx="12188952" cy="6858000"/>
          </a:xfrm>
          <a:prstGeom prst="rect">
            <a:avLst/>
          </a:prstGeom>
        </p:spPr>
      </p:pic>
    </p:spTree>
    <p:extLst>
      <p:ext uri="{BB962C8B-B14F-4D97-AF65-F5344CB8AC3E}">
        <p14:creationId xmlns:p14="http://schemas.microsoft.com/office/powerpoint/2010/main" val="2042969226"/>
      </p:ext>
    </p:extLst>
  </p:cSld>
  <p:clrMapOvr>
    <a:masterClrMapping/>
  </p:clrMapOvr>
  <p:extLst>
    <p:ext uri="{DCECCB84-F9BA-43D5-87BE-67443E8EF086}">
      <p15:sldGuideLst xmlns:p15="http://schemas.microsoft.com/office/powerpoint/2012/main">
        <p15:guide id="1" orient="horz" pos="1152">
          <p15:clr>
            <a:srgbClr val="FBAE40"/>
          </p15:clr>
        </p15:guide>
        <p15:guide id="2" pos="408">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a:extLst>
              <a:ext uri="{28A0092B-C50C-407E-A947-70E740481C1C}">
                <a14:useLocalDpi xmlns:a14="http://schemas.microsoft.com/office/drawing/2010/main" val="0"/>
              </a:ext>
            </a:extLst>
          </a:blip>
          <a:srcRect l="75857" t="89524"/>
          <a:stretch/>
        </p:blipFill>
        <p:spPr>
          <a:xfrm>
            <a:off x="9248502" y="6139542"/>
            <a:ext cx="2943497" cy="718457"/>
          </a:xfrm>
          <a:prstGeom prst="rect">
            <a:avLst/>
          </a:prstGeom>
        </p:spPr>
      </p:pic>
    </p:spTree>
    <p:extLst>
      <p:ext uri="{BB962C8B-B14F-4D97-AF65-F5344CB8AC3E}">
        <p14:creationId xmlns:p14="http://schemas.microsoft.com/office/powerpoint/2010/main" val="10627196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One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7"/>
            <a:ext cx="10515600" cy="1325563"/>
          </a:xfrm>
        </p:spPr>
        <p:txBody>
          <a:bodyPr>
            <a:normAutofit/>
          </a:bodyPr>
          <a:lstStyle>
            <a:lvl1pPr>
              <a:defRPr sz="3600"/>
            </a:lvl1pPr>
          </a:lstStyle>
          <a:p>
            <a:r>
              <a:rPr lang="en-US"/>
              <a:t>Click to edit Master title style</a:t>
            </a:r>
          </a:p>
        </p:txBody>
      </p:sp>
      <p:sp>
        <p:nvSpPr>
          <p:cNvPr id="3" name="Content Placeholder 2"/>
          <p:cNvSpPr>
            <a:spLocks noGrp="1"/>
          </p:cNvSpPr>
          <p:nvPr>
            <p:ph idx="1"/>
          </p:nvPr>
        </p:nvSpPr>
        <p:spPr>
          <a:xfrm>
            <a:off x="838200" y="1825626"/>
            <a:ext cx="10515600" cy="3878489"/>
          </a:xfrm>
        </p:spPr>
        <p:txBody>
          <a:bodyPr/>
          <a:lstStyle>
            <a:lvl1pPr>
              <a:buClr>
                <a:schemeClr val="tx1"/>
              </a:buClr>
              <a:defRPr/>
            </a:lvl1pPr>
            <a:lvl2pPr marL="685800" indent="-228600">
              <a:buClr>
                <a:schemeClr val="tx1"/>
              </a:buClr>
              <a:buSzPct val="70000"/>
              <a:buFont typeface="Courier New" panose="02070309020205020404" pitchFamily="49" charset="0"/>
              <a:buChar char="o"/>
              <a:defRPr/>
            </a:lvl2pPr>
            <a:lvl3pPr marL="1143000" indent="-228600">
              <a:buClr>
                <a:schemeClr val="tx1"/>
              </a:buClr>
              <a:buFont typeface="Wingdings" pitchFamily="2" charset="2"/>
              <a:buChar char="§"/>
              <a:defRPr/>
            </a:lvl3pPr>
            <a:lvl4pPr marL="1600200" indent="-228600">
              <a:buClr>
                <a:schemeClr val="tx1"/>
              </a:buClr>
              <a:buSzPct val="100000"/>
              <a:buFont typeface="System Font Regular"/>
              <a:buChar char="−"/>
              <a:defRPr/>
            </a:lvl4pPr>
            <a:lvl5pPr marL="2057400" indent="-228600">
              <a:buClr>
                <a:schemeClr val="tx1"/>
              </a:buClr>
              <a:buFont typeface="System Font Regular"/>
              <a:buChar char="&g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113696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Ver_Title and Content">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 y="0"/>
            <a:ext cx="12188952" cy="6858000"/>
          </a:xfrm>
          <a:prstGeom prst="rect">
            <a:avLst/>
          </a:prstGeom>
        </p:spPr>
      </p:pic>
      <p:sp>
        <p:nvSpPr>
          <p:cNvPr id="5" name="Title 1"/>
          <p:cNvSpPr>
            <a:spLocks noGrp="1"/>
          </p:cNvSpPr>
          <p:nvPr>
            <p:ph type="title"/>
          </p:nvPr>
        </p:nvSpPr>
        <p:spPr>
          <a:xfrm>
            <a:off x="1476103" y="195221"/>
            <a:ext cx="10224832" cy="1131889"/>
          </a:xfrm>
        </p:spPr>
        <p:txBody>
          <a:bodyPr anchor="b" anchorCtr="0">
            <a:normAutofit/>
          </a:bodyPr>
          <a:lstStyle>
            <a:lvl1pPr>
              <a:defRPr sz="3200" b="1" baseline="0">
                <a:latin typeface="Arial Bold" charset="0"/>
              </a:defRPr>
            </a:lvl1pPr>
          </a:lstStyle>
          <a:p>
            <a:r>
              <a:rPr lang="en-US"/>
              <a:t>Click to edit Master title style</a:t>
            </a:r>
          </a:p>
        </p:txBody>
      </p:sp>
      <p:sp>
        <p:nvSpPr>
          <p:cNvPr id="6" name="Content Placeholder 2"/>
          <p:cNvSpPr>
            <a:spLocks noGrp="1"/>
          </p:cNvSpPr>
          <p:nvPr>
            <p:ph idx="1"/>
          </p:nvPr>
        </p:nvSpPr>
        <p:spPr>
          <a:xfrm>
            <a:off x="1476103" y="1522331"/>
            <a:ext cx="10224831" cy="5100538"/>
          </a:xfrm>
        </p:spPr>
        <p:txBody>
          <a:bodyPr>
            <a:normAutofit/>
          </a:bodyPr>
          <a:lstStyle>
            <a:lvl1pPr>
              <a:buClr>
                <a:schemeClr val="tx2"/>
              </a:buClr>
              <a:defRPr sz="2600" baseline="0">
                <a:latin typeface="Arial" charset="0"/>
              </a:defRPr>
            </a:lvl1pPr>
            <a:lvl2pPr>
              <a:buClr>
                <a:schemeClr val="tx2"/>
              </a:buClr>
              <a:defRPr sz="2000" baseline="0"/>
            </a:lvl2pPr>
            <a:lvl3pPr>
              <a:buClr>
                <a:schemeClr val="tx2"/>
              </a:buClr>
              <a:defRPr sz="1600"/>
            </a:lvl3pPr>
            <a:lvl4pPr>
              <a:buClr>
                <a:schemeClr val="tx2"/>
              </a:buClr>
              <a:defRPr sz="1400"/>
            </a:lvl4pPr>
            <a:lvl5pPr>
              <a:buClr>
                <a:schemeClr val="tx2"/>
              </a:buCl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4241695"/>
      </p:ext>
    </p:extLst>
  </p:cSld>
  <p:clrMapOvr>
    <a:masterClrMapping/>
  </p:clrMapOvr>
  <p:extLst>
    <p:ext uri="{DCECCB84-F9BA-43D5-87BE-67443E8EF086}">
      <p15:sldGuideLst xmlns:p15="http://schemas.microsoft.com/office/powerpoint/2012/main">
        <p15:guide id="1" orient="horz" pos="1152">
          <p15:clr>
            <a:srgbClr val="FBAE40"/>
          </p15:clr>
        </p15:guide>
        <p15:guide id="2" pos="408">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279304B-8512-4108-B2D2-4A678BA40656}"/>
              </a:ext>
            </a:extLst>
          </p:cNvPr>
          <p:cNvSpPr/>
          <p:nvPr userDrawn="1"/>
        </p:nvSpPr>
        <p:spPr>
          <a:xfrm>
            <a:off x="1524" y="6492240"/>
            <a:ext cx="12188952" cy="365760"/>
          </a:xfrm>
          <a:prstGeom prst="rect">
            <a:avLst/>
          </a:prstGeom>
          <a:solidFill>
            <a:srgbClr val="005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 name="Footer Placeholder 2">
            <a:extLst>
              <a:ext uri="{FF2B5EF4-FFF2-40B4-BE49-F238E27FC236}">
                <a16:creationId xmlns:a16="http://schemas.microsoft.com/office/drawing/2014/main" id="{17A9BBC7-B656-43D7-BA74-D6C2AA6AC330}"/>
              </a:ext>
            </a:extLst>
          </p:cNvPr>
          <p:cNvSpPr>
            <a:spLocks noGrp="1"/>
          </p:cNvSpPr>
          <p:nvPr>
            <p:ph type="ftr" sz="quarter" idx="11"/>
          </p:nvPr>
        </p:nvSpPr>
        <p:spPr>
          <a:xfrm>
            <a:off x="4038600" y="6492875"/>
            <a:ext cx="4114800" cy="365125"/>
          </a:xfrm>
        </p:spPr>
        <p:txBody>
          <a:bodyPr/>
          <a:lstStyle>
            <a:lvl1pPr algn="ctr">
              <a:defRPr sz="1400" b="1">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commonfund.nih.gov</a:t>
            </a:r>
          </a:p>
        </p:txBody>
      </p:sp>
      <p:sp>
        <p:nvSpPr>
          <p:cNvPr id="4" name="Slide Number Placeholder 3">
            <a:extLst>
              <a:ext uri="{FF2B5EF4-FFF2-40B4-BE49-F238E27FC236}">
                <a16:creationId xmlns:a16="http://schemas.microsoft.com/office/drawing/2014/main" id="{A0CEC6D5-F08D-4EEF-8B28-9E354E801F43}"/>
              </a:ext>
            </a:extLst>
          </p:cNvPr>
          <p:cNvSpPr>
            <a:spLocks noGrp="1"/>
          </p:cNvSpPr>
          <p:nvPr>
            <p:ph type="sldNum" sz="quarter" idx="12"/>
          </p:nvPr>
        </p:nvSpPr>
        <p:spPr>
          <a:xfrm>
            <a:off x="9233854" y="6492875"/>
            <a:ext cx="2743200" cy="365125"/>
          </a:xfrm>
        </p:spPr>
        <p:txBody>
          <a:bodyPr/>
          <a:lstStyle>
            <a:lvl1pPr>
              <a:defRPr sz="1400" b="1">
                <a:solidFill>
                  <a:schemeClr val="bg1"/>
                </a:solidFill>
                <a:latin typeface="Helvetica" panose="020B0604020202020204" pitchFamily="34" charset="0"/>
                <a:cs typeface="Helvetica" panose="020B0604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Slide </a:t>
            </a:r>
            <a:fld id="{61FD3BFF-EC0F-4B74-8DFF-F2CDAFF00EC7}" type="slidenum">
              <a:rPr kumimoji="0" lang="en-US" sz="1400" b="1" i="0" u="none" strike="noStrike" kern="1200" cap="none" spc="0" normalizeH="0" baseline="0" noProof="0" smtClean="0">
                <a:ln>
                  <a:noFill/>
                </a:ln>
                <a:solidFill>
                  <a:srgbClr val="FFFFFF"/>
                </a:solidFill>
                <a:effectLst/>
                <a:uLnTx/>
                <a:uFillTx/>
                <a:latin typeface="Helvetica" panose="020B0604020202020204" pitchFamily="34" charset="0"/>
                <a:ea typeface="+mn-ea"/>
                <a:cs typeface="Helvetica"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400" b="1"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endParaRPr>
          </a:p>
        </p:txBody>
      </p:sp>
      <p:sp>
        <p:nvSpPr>
          <p:cNvPr id="5" name="Rectangle 4">
            <a:extLst>
              <a:ext uri="{FF2B5EF4-FFF2-40B4-BE49-F238E27FC236}">
                <a16:creationId xmlns:a16="http://schemas.microsoft.com/office/drawing/2014/main" id="{9E1BF439-A079-4397-AC37-80B859E6C3BF}"/>
              </a:ext>
            </a:extLst>
          </p:cNvPr>
          <p:cNvSpPr/>
          <p:nvPr userDrawn="1"/>
        </p:nvSpPr>
        <p:spPr>
          <a:xfrm>
            <a:off x="1524" y="0"/>
            <a:ext cx="12188952" cy="1143000"/>
          </a:xfrm>
          <a:prstGeom prst="rect">
            <a:avLst/>
          </a:prstGeom>
          <a:solidFill>
            <a:srgbClr val="005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6" name="Group 5">
            <a:extLst>
              <a:ext uri="{FF2B5EF4-FFF2-40B4-BE49-F238E27FC236}">
                <a16:creationId xmlns:a16="http://schemas.microsoft.com/office/drawing/2014/main" id="{2ABAC019-17F9-478E-BB7A-50CF61CA2DE8}"/>
              </a:ext>
            </a:extLst>
          </p:cNvPr>
          <p:cNvGrpSpPr>
            <a:grpSpLocks noChangeAspect="1"/>
          </p:cNvGrpSpPr>
          <p:nvPr userDrawn="1"/>
        </p:nvGrpSpPr>
        <p:grpSpPr>
          <a:xfrm>
            <a:off x="10605454" y="-118290"/>
            <a:ext cx="1430038" cy="1188720"/>
            <a:chOff x="3214110" y="2507916"/>
            <a:chExt cx="1575582" cy="1309704"/>
          </a:xfrm>
        </p:grpSpPr>
        <p:pic>
          <p:nvPicPr>
            <p:cNvPr id="7" name="Picture 6">
              <a:extLst>
                <a:ext uri="{FF2B5EF4-FFF2-40B4-BE49-F238E27FC236}">
                  <a16:creationId xmlns:a16="http://schemas.microsoft.com/office/drawing/2014/main" id="{0342A8E8-71ED-4C88-BCB2-57739D631AE6}"/>
                </a:ext>
              </a:extLst>
            </p:cNvPr>
            <p:cNvPicPr>
              <a:picLocks noChangeAspect="1"/>
            </p:cNvPicPr>
            <p:nvPr/>
          </p:nvPicPr>
          <p:blipFill rotWithShape="1">
            <a:blip r:embed="rId2">
              <a:extLst>
                <a:ext uri="{28A0092B-C50C-407E-A947-70E740481C1C}">
                  <a14:useLocalDpi xmlns:a14="http://schemas.microsoft.com/office/drawing/2010/main" val="0"/>
                </a:ext>
              </a:extLst>
            </a:blip>
            <a:srcRect r="75953"/>
            <a:stretch/>
          </p:blipFill>
          <p:spPr>
            <a:xfrm>
              <a:off x="3214110" y="2507916"/>
              <a:ext cx="1386025" cy="1261875"/>
            </a:xfrm>
            <a:prstGeom prst="rect">
              <a:avLst/>
            </a:prstGeom>
          </p:spPr>
        </p:pic>
        <p:pic>
          <p:nvPicPr>
            <p:cNvPr id="8" name="Picture 7">
              <a:extLst>
                <a:ext uri="{FF2B5EF4-FFF2-40B4-BE49-F238E27FC236}">
                  <a16:creationId xmlns:a16="http://schemas.microsoft.com/office/drawing/2014/main" id="{58D9DA55-50AF-471C-BF78-27943D2F1D04}"/>
                </a:ext>
              </a:extLst>
            </p:cNvPr>
            <p:cNvPicPr>
              <a:picLocks noChangeAspect="1"/>
            </p:cNvPicPr>
            <p:nvPr/>
          </p:nvPicPr>
          <p:blipFill rotWithShape="1">
            <a:blip r:embed="rId2">
              <a:extLst>
                <a:ext uri="{28A0092B-C50C-407E-A947-70E740481C1C}">
                  <a14:useLocalDpi xmlns:a14="http://schemas.microsoft.com/office/drawing/2010/main" val="0"/>
                </a:ext>
              </a:extLst>
            </a:blip>
            <a:srcRect l="69444" t="59866" r="3220" b="18951"/>
            <a:stretch/>
          </p:blipFill>
          <p:spPr>
            <a:xfrm>
              <a:off x="3214110" y="3550334"/>
              <a:ext cx="1575582" cy="267286"/>
            </a:xfrm>
            <a:prstGeom prst="rect">
              <a:avLst/>
            </a:prstGeom>
          </p:spPr>
        </p:pic>
      </p:grpSp>
      <p:sp>
        <p:nvSpPr>
          <p:cNvPr id="11" name="Title 10">
            <a:extLst>
              <a:ext uri="{FF2B5EF4-FFF2-40B4-BE49-F238E27FC236}">
                <a16:creationId xmlns:a16="http://schemas.microsoft.com/office/drawing/2014/main" id="{2C0FAB70-B7D2-4E63-86C1-0A756C920C51}"/>
              </a:ext>
            </a:extLst>
          </p:cNvPr>
          <p:cNvSpPr>
            <a:spLocks noGrp="1"/>
          </p:cNvSpPr>
          <p:nvPr>
            <p:ph type="title"/>
          </p:nvPr>
        </p:nvSpPr>
        <p:spPr>
          <a:xfrm>
            <a:off x="328555" y="0"/>
            <a:ext cx="10104852" cy="1143000"/>
          </a:xfrm>
        </p:spPr>
        <p:txBody>
          <a:bodyPr/>
          <a:lstStyle>
            <a:lvl1pPr>
              <a:defRPr b="0">
                <a:solidFill>
                  <a:schemeClr val="bg1"/>
                </a:solidFill>
                <a:latin typeface="Helvetica" panose="020B0604020202020204" pitchFamily="34" charset="0"/>
                <a:cs typeface="Helvetica"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285162365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96E5F-B786-9F83-BE13-4E89987EB85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0293917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116DFC90-86FC-5506-9953-5C5563F293C9}"/>
              </a:ext>
            </a:extLst>
          </p:cNvPr>
          <p:cNvSpPr>
            <a:spLocks noGrp="1"/>
          </p:cNvSpPr>
          <p:nvPr>
            <p:ph type="title"/>
          </p:nvPr>
        </p:nvSpPr>
        <p:spPr>
          <a:xfrm>
            <a:off x="730175" y="1"/>
            <a:ext cx="10623625" cy="1144588"/>
          </a:xfrm>
          <a:prstGeom prst="rect">
            <a:avLst/>
          </a:prstGeom>
        </p:spPr>
        <p:txBody>
          <a:bodyPr vert="horz" lIns="91440" tIns="45720" rIns="91440" bIns="45720" rtlCol="0" anchor="ctr">
            <a:normAutofit/>
          </a:bodyPr>
          <a:lstStyle/>
          <a:p>
            <a:r>
              <a:rPr lang="en-US"/>
              <a:t>Click to edit Master title style</a:t>
            </a:r>
          </a:p>
        </p:txBody>
      </p:sp>
      <p:sp>
        <p:nvSpPr>
          <p:cNvPr id="8" name="Rectangle 7">
            <a:extLst>
              <a:ext uri="{FF2B5EF4-FFF2-40B4-BE49-F238E27FC236}">
                <a16:creationId xmlns:a16="http://schemas.microsoft.com/office/drawing/2014/main" id="{69855A70-BF09-8D4C-2FF1-31D1A9B5F97A}"/>
              </a:ext>
            </a:extLst>
          </p:cNvPr>
          <p:cNvSpPr/>
          <p:nvPr userDrawn="1"/>
        </p:nvSpPr>
        <p:spPr>
          <a:xfrm>
            <a:off x="7979387" y="3545411"/>
            <a:ext cx="3559199" cy="238404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A69F9D37-8F15-7198-AE62-2FC2A0D7AE23}"/>
              </a:ext>
            </a:extLst>
          </p:cNvPr>
          <p:cNvSpPr/>
          <p:nvPr userDrawn="1"/>
        </p:nvSpPr>
        <p:spPr>
          <a:xfrm>
            <a:off x="4359495" y="3545411"/>
            <a:ext cx="3559199" cy="238404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087E469-C5C4-BB39-FFDE-213E49A3ACD0}"/>
              </a:ext>
            </a:extLst>
          </p:cNvPr>
          <p:cNvSpPr/>
          <p:nvPr userDrawn="1"/>
        </p:nvSpPr>
        <p:spPr>
          <a:xfrm>
            <a:off x="730175" y="3545411"/>
            <a:ext cx="3559199" cy="238404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Picture Placeholder 9">
            <a:extLst>
              <a:ext uri="{FF2B5EF4-FFF2-40B4-BE49-F238E27FC236}">
                <a16:creationId xmlns:a16="http://schemas.microsoft.com/office/drawing/2014/main" id="{CDBDDCC0-C7EB-24C7-A329-25067C12B074}"/>
              </a:ext>
            </a:extLst>
          </p:cNvPr>
          <p:cNvSpPr>
            <a:spLocks noGrp="1"/>
          </p:cNvSpPr>
          <p:nvPr>
            <p:ph type="pic" sz="quarter" idx="10"/>
          </p:nvPr>
        </p:nvSpPr>
        <p:spPr>
          <a:xfrm>
            <a:off x="730250" y="1925638"/>
            <a:ext cx="3559175" cy="1619250"/>
          </a:xfrm>
          <a:prstGeom prst="rect">
            <a:avLst/>
          </a:prstGeom>
        </p:spPr>
        <p:txBody>
          <a:bodyPr/>
          <a:lstStyle/>
          <a:p>
            <a:endParaRPr lang="en-US"/>
          </a:p>
        </p:txBody>
      </p:sp>
      <p:sp>
        <p:nvSpPr>
          <p:cNvPr id="13" name="Text Placeholder 13">
            <a:extLst>
              <a:ext uri="{FF2B5EF4-FFF2-40B4-BE49-F238E27FC236}">
                <a16:creationId xmlns:a16="http://schemas.microsoft.com/office/drawing/2014/main" id="{9CBE4684-291E-85CC-4C96-01E227CE71F8}"/>
              </a:ext>
            </a:extLst>
          </p:cNvPr>
          <p:cNvSpPr>
            <a:spLocks noGrp="1"/>
          </p:cNvSpPr>
          <p:nvPr>
            <p:ph type="body" sz="quarter" idx="12" hasCustomPrompt="1"/>
          </p:nvPr>
        </p:nvSpPr>
        <p:spPr>
          <a:xfrm>
            <a:off x="1001713" y="3730625"/>
            <a:ext cx="3001962" cy="354288"/>
          </a:xfrm>
          <a:prstGeom prst="rect">
            <a:avLst/>
          </a:prstGeom>
        </p:spPr>
        <p:txBody>
          <a:bodyPr/>
          <a:lstStyle>
            <a:lvl1pPr marL="0" indent="0">
              <a:buNone/>
              <a:defRPr sz="1600" b="1">
                <a:solidFill>
                  <a:schemeClr val="accent1"/>
                </a:solidFill>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Card Title</a:t>
            </a:r>
          </a:p>
        </p:txBody>
      </p:sp>
      <p:sp>
        <p:nvSpPr>
          <p:cNvPr id="14" name="Text Placeholder 15">
            <a:extLst>
              <a:ext uri="{FF2B5EF4-FFF2-40B4-BE49-F238E27FC236}">
                <a16:creationId xmlns:a16="http://schemas.microsoft.com/office/drawing/2014/main" id="{90A43E5D-BC64-6FF8-05D6-C999665F4B09}"/>
              </a:ext>
            </a:extLst>
          </p:cNvPr>
          <p:cNvSpPr>
            <a:spLocks noGrp="1"/>
          </p:cNvSpPr>
          <p:nvPr>
            <p:ph type="body" sz="quarter" idx="13" hasCustomPrompt="1"/>
          </p:nvPr>
        </p:nvSpPr>
        <p:spPr>
          <a:xfrm>
            <a:off x="1001713" y="4273550"/>
            <a:ext cx="3001962" cy="1366838"/>
          </a:xfrm>
          <a:prstGeom prst="rect">
            <a:avLst/>
          </a:prstGeom>
        </p:spPr>
        <p:txBody>
          <a:bodyPr/>
          <a:lstStyle>
            <a:lvl1pPr marL="0" indent="0">
              <a:buNone/>
              <a:defRPr sz="1400">
                <a:solidFill>
                  <a:schemeClr val="tx1">
                    <a:lumMod val="85000"/>
                    <a:lumOff val="15000"/>
                  </a:schemeClr>
                </a:solidFill>
              </a:defRPr>
            </a:lvl1pPr>
          </a:lstStyle>
          <a:p>
            <a:pPr lvl="0"/>
            <a:r>
              <a:rPr lang="en-US"/>
              <a:t>Text</a:t>
            </a:r>
          </a:p>
        </p:txBody>
      </p:sp>
      <p:sp>
        <p:nvSpPr>
          <p:cNvPr id="15" name="Picture Placeholder 9">
            <a:extLst>
              <a:ext uri="{FF2B5EF4-FFF2-40B4-BE49-F238E27FC236}">
                <a16:creationId xmlns:a16="http://schemas.microsoft.com/office/drawing/2014/main" id="{26D17475-B361-131D-49CC-DAEE3A163206}"/>
              </a:ext>
            </a:extLst>
          </p:cNvPr>
          <p:cNvSpPr>
            <a:spLocks noGrp="1"/>
          </p:cNvSpPr>
          <p:nvPr>
            <p:ph type="pic" sz="quarter" idx="14"/>
          </p:nvPr>
        </p:nvSpPr>
        <p:spPr>
          <a:xfrm>
            <a:off x="4358974" y="1925638"/>
            <a:ext cx="3559175" cy="1619250"/>
          </a:xfrm>
          <a:prstGeom prst="rect">
            <a:avLst/>
          </a:prstGeom>
        </p:spPr>
        <p:txBody>
          <a:bodyPr/>
          <a:lstStyle/>
          <a:p>
            <a:endParaRPr lang="en-US"/>
          </a:p>
        </p:txBody>
      </p:sp>
      <p:sp>
        <p:nvSpPr>
          <p:cNvPr id="16" name="Text Placeholder 13">
            <a:extLst>
              <a:ext uri="{FF2B5EF4-FFF2-40B4-BE49-F238E27FC236}">
                <a16:creationId xmlns:a16="http://schemas.microsoft.com/office/drawing/2014/main" id="{7716339E-472E-57A5-F428-E470CB386CE7}"/>
              </a:ext>
            </a:extLst>
          </p:cNvPr>
          <p:cNvSpPr>
            <a:spLocks noGrp="1"/>
          </p:cNvSpPr>
          <p:nvPr>
            <p:ph type="body" sz="quarter" idx="15" hasCustomPrompt="1"/>
          </p:nvPr>
        </p:nvSpPr>
        <p:spPr>
          <a:xfrm>
            <a:off x="4630437" y="3730625"/>
            <a:ext cx="3001962" cy="354288"/>
          </a:xfrm>
          <a:prstGeom prst="rect">
            <a:avLst/>
          </a:prstGeom>
        </p:spPr>
        <p:txBody>
          <a:bodyPr/>
          <a:lstStyle>
            <a:lvl1pPr marL="0" indent="0">
              <a:buNone/>
              <a:defRPr sz="1600" b="1">
                <a:solidFill>
                  <a:schemeClr val="accent1"/>
                </a:solidFill>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Card Title</a:t>
            </a:r>
          </a:p>
        </p:txBody>
      </p:sp>
      <p:sp>
        <p:nvSpPr>
          <p:cNvPr id="17" name="Text Placeholder 15">
            <a:extLst>
              <a:ext uri="{FF2B5EF4-FFF2-40B4-BE49-F238E27FC236}">
                <a16:creationId xmlns:a16="http://schemas.microsoft.com/office/drawing/2014/main" id="{E48C83CB-9905-F50A-6B41-378F460E35B6}"/>
              </a:ext>
            </a:extLst>
          </p:cNvPr>
          <p:cNvSpPr>
            <a:spLocks noGrp="1"/>
          </p:cNvSpPr>
          <p:nvPr>
            <p:ph type="body" sz="quarter" idx="16" hasCustomPrompt="1"/>
          </p:nvPr>
        </p:nvSpPr>
        <p:spPr>
          <a:xfrm>
            <a:off x="4630437" y="4273550"/>
            <a:ext cx="3001962" cy="1366838"/>
          </a:xfrm>
          <a:prstGeom prst="rect">
            <a:avLst/>
          </a:prstGeom>
        </p:spPr>
        <p:txBody>
          <a:bodyPr/>
          <a:lstStyle>
            <a:lvl1pPr marL="0" indent="0">
              <a:buNone/>
              <a:defRPr sz="1400">
                <a:solidFill>
                  <a:schemeClr val="tx1">
                    <a:lumMod val="85000"/>
                    <a:lumOff val="15000"/>
                  </a:schemeClr>
                </a:solidFill>
              </a:defRPr>
            </a:lvl1pPr>
          </a:lstStyle>
          <a:p>
            <a:pPr lvl="0"/>
            <a:r>
              <a:rPr lang="en-US"/>
              <a:t>Text</a:t>
            </a:r>
          </a:p>
        </p:txBody>
      </p:sp>
      <p:sp>
        <p:nvSpPr>
          <p:cNvPr id="18" name="Picture Placeholder 9">
            <a:extLst>
              <a:ext uri="{FF2B5EF4-FFF2-40B4-BE49-F238E27FC236}">
                <a16:creationId xmlns:a16="http://schemas.microsoft.com/office/drawing/2014/main" id="{2380082E-EDD7-231B-4573-A152C00CE9E9}"/>
              </a:ext>
            </a:extLst>
          </p:cNvPr>
          <p:cNvSpPr>
            <a:spLocks noGrp="1"/>
          </p:cNvSpPr>
          <p:nvPr>
            <p:ph type="pic" sz="quarter" idx="17"/>
          </p:nvPr>
        </p:nvSpPr>
        <p:spPr>
          <a:xfrm>
            <a:off x="7987698" y="1925638"/>
            <a:ext cx="3559175" cy="1619250"/>
          </a:xfrm>
          <a:prstGeom prst="rect">
            <a:avLst/>
          </a:prstGeom>
        </p:spPr>
        <p:txBody>
          <a:bodyPr/>
          <a:lstStyle/>
          <a:p>
            <a:endParaRPr lang="en-US"/>
          </a:p>
        </p:txBody>
      </p:sp>
      <p:sp>
        <p:nvSpPr>
          <p:cNvPr id="19" name="Text Placeholder 13">
            <a:extLst>
              <a:ext uri="{FF2B5EF4-FFF2-40B4-BE49-F238E27FC236}">
                <a16:creationId xmlns:a16="http://schemas.microsoft.com/office/drawing/2014/main" id="{353B56E8-9468-D7D6-E9ED-700EE9AAA1C9}"/>
              </a:ext>
            </a:extLst>
          </p:cNvPr>
          <p:cNvSpPr>
            <a:spLocks noGrp="1"/>
          </p:cNvSpPr>
          <p:nvPr>
            <p:ph type="body" sz="quarter" idx="18" hasCustomPrompt="1"/>
          </p:nvPr>
        </p:nvSpPr>
        <p:spPr>
          <a:xfrm>
            <a:off x="8259161" y="3730625"/>
            <a:ext cx="3001962" cy="354288"/>
          </a:xfrm>
          <a:prstGeom prst="rect">
            <a:avLst/>
          </a:prstGeom>
        </p:spPr>
        <p:txBody>
          <a:bodyPr/>
          <a:lstStyle>
            <a:lvl1pPr marL="0" indent="0">
              <a:buNone/>
              <a:defRPr sz="1600" b="1">
                <a:solidFill>
                  <a:schemeClr val="accent1"/>
                </a:solidFill>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Card Title</a:t>
            </a:r>
          </a:p>
        </p:txBody>
      </p:sp>
      <p:sp>
        <p:nvSpPr>
          <p:cNvPr id="20" name="Text Placeholder 15">
            <a:extLst>
              <a:ext uri="{FF2B5EF4-FFF2-40B4-BE49-F238E27FC236}">
                <a16:creationId xmlns:a16="http://schemas.microsoft.com/office/drawing/2014/main" id="{10E912D8-123E-2D51-E5C2-8382C2126A39}"/>
              </a:ext>
            </a:extLst>
          </p:cNvPr>
          <p:cNvSpPr>
            <a:spLocks noGrp="1"/>
          </p:cNvSpPr>
          <p:nvPr>
            <p:ph type="body" sz="quarter" idx="19" hasCustomPrompt="1"/>
          </p:nvPr>
        </p:nvSpPr>
        <p:spPr>
          <a:xfrm>
            <a:off x="8259161" y="4273550"/>
            <a:ext cx="3001962" cy="1366838"/>
          </a:xfrm>
          <a:prstGeom prst="rect">
            <a:avLst/>
          </a:prstGeom>
        </p:spPr>
        <p:txBody>
          <a:bodyPr/>
          <a:lstStyle>
            <a:lvl1pPr marL="0" indent="0">
              <a:buNone/>
              <a:defRPr sz="1400">
                <a:solidFill>
                  <a:schemeClr val="tx1">
                    <a:lumMod val="85000"/>
                    <a:lumOff val="15000"/>
                  </a:schemeClr>
                </a:solidFill>
              </a:defRPr>
            </a:lvl1pPr>
          </a:lstStyle>
          <a:p>
            <a:pPr lvl="0"/>
            <a:r>
              <a:rPr lang="en-US"/>
              <a:t>Text</a:t>
            </a:r>
          </a:p>
        </p:txBody>
      </p:sp>
      <p:sp>
        <p:nvSpPr>
          <p:cNvPr id="3" name="Text Placeholder 2">
            <a:extLst>
              <a:ext uri="{FF2B5EF4-FFF2-40B4-BE49-F238E27FC236}">
                <a16:creationId xmlns:a16="http://schemas.microsoft.com/office/drawing/2014/main" id="{3C629078-120D-7482-4BD6-C0070AB67A3D}"/>
              </a:ext>
            </a:extLst>
          </p:cNvPr>
          <p:cNvSpPr>
            <a:spLocks noGrp="1"/>
          </p:cNvSpPr>
          <p:nvPr>
            <p:ph type="body" sz="quarter" idx="20" hasCustomPrompt="1"/>
          </p:nvPr>
        </p:nvSpPr>
        <p:spPr>
          <a:xfrm>
            <a:off x="730250" y="1144588"/>
            <a:ext cx="10623550" cy="512762"/>
          </a:xfrm>
          <a:ln>
            <a:noFill/>
          </a:ln>
        </p:spPr>
        <p:txBody>
          <a:bodyPr/>
          <a:lstStyle>
            <a:lvl1pPr>
              <a:defRPr>
                <a:solidFill>
                  <a:schemeClr val="tx2"/>
                </a:solidFill>
              </a:defRPr>
            </a:lvl1pPr>
          </a:lstStyle>
          <a:p>
            <a:pPr lvl="0"/>
            <a:r>
              <a:rPr lang="en-US"/>
              <a:t>Subtitle</a:t>
            </a:r>
          </a:p>
        </p:txBody>
      </p:sp>
    </p:spTree>
    <p:extLst>
      <p:ext uri="{BB962C8B-B14F-4D97-AF65-F5344CB8AC3E}">
        <p14:creationId xmlns:p14="http://schemas.microsoft.com/office/powerpoint/2010/main" val="36200735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116DFC90-86FC-5506-9953-5C5563F293C9}"/>
              </a:ext>
            </a:extLst>
          </p:cNvPr>
          <p:cNvSpPr>
            <a:spLocks noGrp="1"/>
          </p:cNvSpPr>
          <p:nvPr>
            <p:ph type="title"/>
          </p:nvPr>
        </p:nvSpPr>
        <p:spPr>
          <a:xfrm>
            <a:off x="730175" y="1"/>
            <a:ext cx="10623625" cy="1144588"/>
          </a:xfrm>
          <a:prstGeom prst="rect">
            <a:avLst/>
          </a:prstGeom>
        </p:spPr>
        <p:txBody>
          <a:bodyPr vert="horz" lIns="91440" tIns="45720" rIns="91440" bIns="45720" rtlCol="0" anchor="ctr">
            <a:normAutofit/>
          </a:bodyPr>
          <a:lstStyle/>
          <a:p>
            <a:r>
              <a:rPr lang="en-US"/>
              <a:t>Click to edit Master title style</a:t>
            </a:r>
          </a:p>
        </p:txBody>
      </p:sp>
      <p:sp>
        <p:nvSpPr>
          <p:cNvPr id="10" name="Rectangle 9">
            <a:extLst>
              <a:ext uri="{FF2B5EF4-FFF2-40B4-BE49-F238E27FC236}">
                <a16:creationId xmlns:a16="http://schemas.microsoft.com/office/drawing/2014/main" id="{8087E469-C5C4-BB39-FFDE-213E49A3ACD0}"/>
              </a:ext>
            </a:extLst>
          </p:cNvPr>
          <p:cNvSpPr/>
          <p:nvPr userDrawn="1"/>
        </p:nvSpPr>
        <p:spPr>
          <a:xfrm>
            <a:off x="730175" y="3833961"/>
            <a:ext cx="5365825" cy="209549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Picture Placeholder 9">
            <a:extLst>
              <a:ext uri="{FF2B5EF4-FFF2-40B4-BE49-F238E27FC236}">
                <a16:creationId xmlns:a16="http://schemas.microsoft.com/office/drawing/2014/main" id="{CDBDDCC0-C7EB-24C7-A329-25067C12B074}"/>
              </a:ext>
            </a:extLst>
          </p:cNvPr>
          <p:cNvSpPr>
            <a:spLocks noGrp="1"/>
          </p:cNvSpPr>
          <p:nvPr>
            <p:ph type="pic" sz="quarter" idx="10"/>
          </p:nvPr>
        </p:nvSpPr>
        <p:spPr>
          <a:xfrm>
            <a:off x="730250" y="1925283"/>
            <a:ext cx="5365750" cy="1905777"/>
          </a:xfrm>
          <a:prstGeom prst="rect">
            <a:avLst/>
          </a:prstGeom>
        </p:spPr>
        <p:txBody>
          <a:bodyPr/>
          <a:lstStyle/>
          <a:p>
            <a:endParaRPr lang="en-US"/>
          </a:p>
        </p:txBody>
      </p:sp>
      <p:sp>
        <p:nvSpPr>
          <p:cNvPr id="13" name="Text Placeholder 13">
            <a:extLst>
              <a:ext uri="{FF2B5EF4-FFF2-40B4-BE49-F238E27FC236}">
                <a16:creationId xmlns:a16="http://schemas.microsoft.com/office/drawing/2014/main" id="{9CBE4684-291E-85CC-4C96-01E227CE71F8}"/>
              </a:ext>
            </a:extLst>
          </p:cNvPr>
          <p:cNvSpPr>
            <a:spLocks noGrp="1"/>
          </p:cNvSpPr>
          <p:nvPr>
            <p:ph type="body" sz="quarter" idx="12" hasCustomPrompt="1"/>
          </p:nvPr>
        </p:nvSpPr>
        <p:spPr>
          <a:xfrm>
            <a:off x="1001713" y="4026437"/>
            <a:ext cx="4819224" cy="347548"/>
          </a:xfrm>
          <a:prstGeom prst="rect">
            <a:avLst/>
          </a:prstGeom>
        </p:spPr>
        <p:txBody>
          <a:bodyPr/>
          <a:lstStyle>
            <a:lvl1pPr marL="0" indent="0">
              <a:buNone/>
              <a:defRPr sz="1600" b="1">
                <a:solidFill>
                  <a:schemeClr val="accent1"/>
                </a:solidFill>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Card Title</a:t>
            </a:r>
          </a:p>
        </p:txBody>
      </p:sp>
      <p:sp>
        <p:nvSpPr>
          <p:cNvPr id="14" name="Text Placeholder 15">
            <a:extLst>
              <a:ext uri="{FF2B5EF4-FFF2-40B4-BE49-F238E27FC236}">
                <a16:creationId xmlns:a16="http://schemas.microsoft.com/office/drawing/2014/main" id="{90A43E5D-BC64-6FF8-05D6-C999665F4B09}"/>
              </a:ext>
            </a:extLst>
          </p:cNvPr>
          <p:cNvSpPr>
            <a:spLocks noGrp="1"/>
          </p:cNvSpPr>
          <p:nvPr>
            <p:ph type="body" sz="quarter" idx="13" hasCustomPrompt="1"/>
          </p:nvPr>
        </p:nvSpPr>
        <p:spPr>
          <a:xfrm>
            <a:off x="1001713" y="4583151"/>
            <a:ext cx="4819224" cy="1058506"/>
          </a:xfrm>
          <a:prstGeom prst="rect">
            <a:avLst/>
          </a:prstGeom>
        </p:spPr>
        <p:txBody>
          <a:bodyPr/>
          <a:lstStyle>
            <a:lvl1pPr marL="0" indent="0">
              <a:buNone/>
              <a:defRPr sz="1400">
                <a:solidFill>
                  <a:schemeClr val="tx1">
                    <a:lumMod val="85000"/>
                    <a:lumOff val="15000"/>
                  </a:schemeClr>
                </a:solidFill>
              </a:defRPr>
            </a:lvl1pPr>
          </a:lstStyle>
          <a:p>
            <a:pPr lvl="0"/>
            <a:r>
              <a:rPr lang="en-US"/>
              <a:t>Text</a:t>
            </a:r>
          </a:p>
        </p:txBody>
      </p:sp>
      <p:sp>
        <p:nvSpPr>
          <p:cNvPr id="3" name="Text Placeholder 2">
            <a:extLst>
              <a:ext uri="{FF2B5EF4-FFF2-40B4-BE49-F238E27FC236}">
                <a16:creationId xmlns:a16="http://schemas.microsoft.com/office/drawing/2014/main" id="{3C629078-120D-7482-4BD6-C0070AB67A3D}"/>
              </a:ext>
            </a:extLst>
          </p:cNvPr>
          <p:cNvSpPr>
            <a:spLocks noGrp="1"/>
          </p:cNvSpPr>
          <p:nvPr>
            <p:ph type="body" sz="quarter" idx="20" hasCustomPrompt="1"/>
          </p:nvPr>
        </p:nvSpPr>
        <p:spPr>
          <a:xfrm>
            <a:off x="730250" y="1144588"/>
            <a:ext cx="10623550" cy="512762"/>
          </a:xfrm>
          <a:ln>
            <a:noFill/>
          </a:ln>
        </p:spPr>
        <p:txBody>
          <a:bodyPr/>
          <a:lstStyle>
            <a:lvl1pPr>
              <a:defRPr>
                <a:solidFill>
                  <a:schemeClr val="tx2"/>
                </a:solidFill>
              </a:defRPr>
            </a:lvl1pPr>
          </a:lstStyle>
          <a:p>
            <a:pPr lvl="0"/>
            <a:r>
              <a:rPr lang="en-US"/>
              <a:t>Subtitle</a:t>
            </a:r>
          </a:p>
        </p:txBody>
      </p:sp>
      <p:sp>
        <p:nvSpPr>
          <p:cNvPr id="32" name="Rectangle 31">
            <a:extLst>
              <a:ext uri="{FF2B5EF4-FFF2-40B4-BE49-F238E27FC236}">
                <a16:creationId xmlns:a16="http://schemas.microsoft.com/office/drawing/2014/main" id="{64F4A2BD-E155-D5CD-A3E1-16AB78A7B99E}"/>
              </a:ext>
            </a:extLst>
          </p:cNvPr>
          <p:cNvSpPr/>
          <p:nvPr userDrawn="1"/>
        </p:nvSpPr>
        <p:spPr>
          <a:xfrm>
            <a:off x="6183121" y="3833961"/>
            <a:ext cx="5365825" cy="209549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Picture Placeholder 9">
            <a:extLst>
              <a:ext uri="{FF2B5EF4-FFF2-40B4-BE49-F238E27FC236}">
                <a16:creationId xmlns:a16="http://schemas.microsoft.com/office/drawing/2014/main" id="{728C4244-07FF-DF7E-7545-E0C05A405F45}"/>
              </a:ext>
            </a:extLst>
          </p:cNvPr>
          <p:cNvSpPr>
            <a:spLocks noGrp="1"/>
          </p:cNvSpPr>
          <p:nvPr>
            <p:ph type="pic" sz="quarter" idx="21"/>
          </p:nvPr>
        </p:nvSpPr>
        <p:spPr>
          <a:xfrm>
            <a:off x="6183196" y="1925283"/>
            <a:ext cx="5365750" cy="1905777"/>
          </a:xfrm>
          <a:prstGeom prst="rect">
            <a:avLst/>
          </a:prstGeom>
        </p:spPr>
        <p:txBody>
          <a:bodyPr/>
          <a:lstStyle/>
          <a:p>
            <a:endParaRPr lang="en-US"/>
          </a:p>
        </p:txBody>
      </p:sp>
      <p:sp>
        <p:nvSpPr>
          <p:cNvPr id="34" name="Text Placeholder 13">
            <a:extLst>
              <a:ext uri="{FF2B5EF4-FFF2-40B4-BE49-F238E27FC236}">
                <a16:creationId xmlns:a16="http://schemas.microsoft.com/office/drawing/2014/main" id="{7F89BB68-64A1-D867-B654-4246A55F8FAF}"/>
              </a:ext>
            </a:extLst>
          </p:cNvPr>
          <p:cNvSpPr>
            <a:spLocks noGrp="1"/>
          </p:cNvSpPr>
          <p:nvPr>
            <p:ph type="body" sz="quarter" idx="22" hasCustomPrompt="1"/>
          </p:nvPr>
        </p:nvSpPr>
        <p:spPr>
          <a:xfrm>
            <a:off x="6454659" y="4026437"/>
            <a:ext cx="4819224" cy="347548"/>
          </a:xfrm>
          <a:prstGeom prst="rect">
            <a:avLst/>
          </a:prstGeom>
        </p:spPr>
        <p:txBody>
          <a:bodyPr/>
          <a:lstStyle>
            <a:lvl1pPr marL="0" indent="0">
              <a:buNone/>
              <a:defRPr sz="1600" b="1">
                <a:solidFill>
                  <a:schemeClr val="accent1"/>
                </a:solidFill>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Card Title</a:t>
            </a:r>
          </a:p>
        </p:txBody>
      </p:sp>
      <p:sp>
        <p:nvSpPr>
          <p:cNvPr id="35" name="Text Placeholder 15">
            <a:extLst>
              <a:ext uri="{FF2B5EF4-FFF2-40B4-BE49-F238E27FC236}">
                <a16:creationId xmlns:a16="http://schemas.microsoft.com/office/drawing/2014/main" id="{85AD8FE7-9E72-4C09-D316-76A8B4A4C4E2}"/>
              </a:ext>
            </a:extLst>
          </p:cNvPr>
          <p:cNvSpPr>
            <a:spLocks noGrp="1"/>
          </p:cNvSpPr>
          <p:nvPr>
            <p:ph type="body" sz="quarter" idx="23" hasCustomPrompt="1"/>
          </p:nvPr>
        </p:nvSpPr>
        <p:spPr>
          <a:xfrm>
            <a:off x="6454659" y="4583151"/>
            <a:ext cx="4819224" cy="1058506"/>
          </a:xfrm>
          <a:prstGeom prst="rect">
            <a:avLst/>
          </a:prstGeom>
        </p:spPr>
        <p:txBody>
          <a:bodyPr/>
          <a:lstStyle>
            <a:lvl1pPr marL="0" indent="0">
              <a:buNone/>
              <a:defRPr sz="1400">
                <a:solidFill>
                  <a:schemeClr val="tx1">
                    <a:lumMod val="85000"/>
                    <a:lumOff val="15000"/>
                  </a:schemeClr>
                </a:solidFill>
              </a:defRPr>
            </a:lvl1pPr>
          </a:lstStyle>
          <a:p>
            <a:pPr lvl="0"/>
            <a:r>
              <a:rPr lang="en-US"/>
              <a:t>Text</a:t>
            </a:r>
          </a:p>
        </p:txBody>
      </p:sp>
    </p:spTree>
    <p:extLst>
      <p:ext uri="{BB962C8B-B14F-4D97-AF65-F5344CB8AC3E}">
        <p14:creationId xmlns:p14="http://schemas.microsoft.com/office/powerpoint/2010/main" val="494112975"/>
      </p:ext>
    </p:extLst>
  </p:cSld>
  <p:clrMapOvr>
    <a:masterClrMapping/>
  </p:clrMapOvr>
  <p:extLst>
    <p:ext uri="{DCECCB84-F9BA-43D5-87BE-67443E8EF086}">
      <p15:sldGuideLst xmlns:p15="http://schemas.microsoft.com/office/powerpoint/2012/main">
        <p15:guide id="1" pos="7272">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116DFC90-86FC-5506-9953-5C5563F293C9}"/>
              </a:ext>
            </a:extLst>
          </p:cNvPr>
          <p:cNvSpPr>
            <a:spLocks noGrp="1"/>
          </p:cNvSpPr>
          <p:nvPr>
            <p:ph type="title"/>
          </p:nvPr>
        </p:nvSpPr>
        <p:spPr>
          <a:xfrm>
            <a:off x="730175" y="1"/>
            <a:ext cx="10623625" cy="1144588"/>
          </a:xfrm>
          <a:prstGeom prst="rect">
            <a:avLst/>
          </a:prstGeom>
        </p:spPr>
        <p:txBody>
          <a:bodyPr vert="horz" lIns="91440" tIns="45720" rIns="91440" bIns="45720" rtlCol="0" anchor="ctr">
            <a:normAutofit/>
          </a:bodyPr>
          <a:lstStyle/>
          <a:p>
            <a:r>
              <a:rPr lang="en-US"/>
              <a:t>Click to edit Master title style</a:t>
            </a:r>
          </a:p>
        </p:txBody>
      </p:sp>
      <p:sp>
        <p:nvSpPr>
          <p:cNvPr id="10" name="Rectangle 9">
            <a:extLst>
              <a:ext uri="{FF2B5EF4-FFF2-40B4-BE49-F238E27FC236}">
                <a16:creationId xmlns:a16="http://schemas.microsoft.com/office/drawing/2014/main" id="{8087E469-C5C4-BB39-FFDE-213E49A3ACD0}"/>
              </a:ext>
            </a:extLst>
          </p:cNvPr>
          <p:cNvSpPr/>
          <p:nvPr userDrawn="1"/>
        </p:nvSpPr>
        <p:spPr>
          <a:xfrm>
            <a:off x="730175" y="4023683"/>
            <a:ext cx="10814125" cy="190577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Picture Placeholder 9">
            <a:extLst>
              <a:ext uri="{FF2B5EF4-FFF2-40B4-BE49-F238E27FC236}">
                <a16:creationId xmlns:a16="http://schemas.microsoft.com/office/drawing/2014/main" id="{CDBDDCC0-C7EB-24C7-A329-25067C12B074}"/>
              </a:ext>
            </a:extLst>
          </p:cNvPr>
          <p:cNvSpPr>
            <a:spLocks noGrp="1"/>
          </p:cNvSpPr>
          <p:nvPr>
            <p:ph type="pic" sz="quarter" idx="10"/>
          </p:nvPr>
        </p:nvSpPr>
        <p:spPr>
          <a:xfrm>
            <a:off x="730250" y="1925283"/>
            <a:ext cx="10814050" cy="2086791"/>
          </a:xfrm>
          <a:prstGeom prst="rect">
            <a:avLst/>
          </a:prstGeom>
        </p:spPr>
        <p:txBody>
          <a:bodyPr/>
          <a:lstStyle/>
          <a:p>
            <a:endParaRPr lang="en-US"/>
          </a:p>
        </p:txBody>
      </p:sp>
      <p:sp>
        <p:nvSpPr>
          <p:cNvPr id="13" name="Text Placeholder 13">
            <a:extLst>
              <a:ext uri="{FF2B5EF4-FFF2-40B4-BE49-F238E27FC236}">
                <a16:creationId xmlns:a16="http://schemas.microsoft.com/office/drawing/2014/main" id="{9CBE4684-291E-85CC-4C96-01E227CE71F8}"/>
              </a:ext>
            </a:extLst>
          </p:cNvPr>
          <p:cNvSpPr>
            <a:spLocks noGrp="1"/>
          </p:cNvSpPr>
          <p:nvPr>
            <p:ph type="body" sz="quarter" idx="12" hasCustomPrompt="1"/>
          </p:nvPr>
        </p:nvSpPr>
        <p:spPr>
          <a:xfrm>
            <a:off x="1001712" y="4346722"/>
            <a:ext cx="10272169" cy="347548"/>
          </a:xfrm>
          <a:prstGeom prst="rect">
            <a:avLst/>
          </a:prstGeom>
        </p:spPr>
        <p:txBody>
          <a:bodyPr/>
          <a:lstStyle>
            <a:lvl1pPr marL="0" indent="0">
              <a:buNone/>
              <a:defRPr sz="1600" b="1">
                <a:solidFill>
                  <a:schemeClr val="accent1"/>
                </a:solidFill>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Card Title</a:t>
            </a:r>
          </a:p>
        </p:txBody>
      </p:sp>
      <p:sp>
        <p:nvSpPr>
          <p:cNvPr id="14" name="Text Placeholder 15">
            <a:extLst>
              <a:ext uri="{FF2B5EF4-FFF2-40B4-BE49-F238E27FC236}">
                <a16:creationId xmlns:a16="http://schemas.microsoft.com/office/drawing/2014/main" id="{90A43E5D-BC64-6FF8-05D6-C999665F4B09}"/>
              </a:ext>
            </a:extLst>
          </p:cNvPr>
          <p:cNvSpPr>
            <a:spLocks noGrp="1"/>
          </p:cNvSpPr>
          <p:nvPr>
            <p:ph type="body" sz="quarter" idx="13" hasCustomPrompt="1"/>
          </p:nvPr>
        </p:nvSpPr>
        <p:spPr>
          <a:xfrm>
            <a:off x="1001713" y="4903436"/>
            <a:ext cx="10272170" cy="691376"/>
          </a:xfrm>
          <a:prstGeom prst="rect">
            <a:avLst/>
          </a:prstGeom>
        </p:spPr>
        <p:txBody>
          <a:bodyPr/>
          <a:lstStyle>
            <a:lvl1pPr marL="0" indent="0">
              <a:buNone/>
              <a:defRPr sz="1400">
                <a:solidFill>
                  <a:schemeClr val="tx1">
                    <a:lumMod val="85000"/>
                    <a:lumOff val="15000"/>
                  </a:schemeClr>
                </a:solidFill>
              </a:defRPr>
            </a:lvl1pPr>
          </a:lstStyle>
          <a:p>
            <a:pPr lvl="0"/>
            <a:r>
              <a:rPr lang="en-US"/>
              <a:t>Text</a:t>
            </a:r>
          </a:p>
        </p:txBody>
      </p:sp>
      <p:sp>
        <p:nvSpPr>
          <p:cNvPr id="3" name="Text Placeholder 2">
            <a:extLst>
              <a:ext uri="{FF2B5EF4-FFF2-40B4-BE49-F238E27FC236}">
                <a16:creationId xmlns:a16="http://schemas.microsoft.com/office/drawing/2014/main" id="{3C629078-120D-7482-4BD6-C0070AB67A3D}"/>
              </a:ext>
            </a:extLst>
          </p:cNvPr>
          <p:cNvSpPr>
            <a:spLocks noGrp="1"/>
          </p:cNvSpPr>
          <p:nvPr>
            <p:ph type="body" sz="quarter" idx="20" hasCustomPrompt="1"/>
          </p:nvPr>
        </p:nvSpPr>
        <p:spPr>
          <a:xfrm>
            <a:off x="730250" y="1144588"/>
            <a:ext cx="10623550" cy="512762"/>
          </a:xfrm>
          <a:ln>
            <a:noFill/>
          </a:ln>
        </p:spPr>
        <p:txBody>
          <a:bodyPr/>
          <a:lstStyle>
            <a:lvl1pPr>
              <a:defRPr>
                <a:solidFill>
                  <a:schemeClr val="tx2"/>
                </a:solidFill>
              </a:defRPr>
            </a:lvl1pPr>
          </a:lstStyle>
          <a:p>
            <a:pPr lvl="0"/>
            <a:r>
              <a:rPr lang="en-US"/>
              <a:t>Subtitle</a:t>
            </a:r>
          </a:p>
        </p:txBody>
      </p:sp>
    </p:spTree>
    <p:extLst>
      <p:ext uri="{BB962C8B-B14F-4D97-AF65-F5344CB8AC3E}">
        <p14:creationId xmlns:p14="http://schemas.microsoft.com/office/powerpoint/2010/main" val="3532679483"/>
      </p:ext>
    </p:extLst>
  </p:cSld>
  <p:clrMapOvr>
    <a:masterClrMapping/>
  </p:clrMapOvr>
  <p:extLst>
    <p:ext uri="{DCECCB84-F9BA-43D5-87BE-67443E8EF086}">
      <p15:sldGuideLst xmlns:p15="http://schemas.microsoft.com/office/powerpoint/2012/main">
        <p15:guide id="1" pos="7272">
          <p15:clr>
            <a:srgbClr val="FBAE40"/>
          </p15:clr>
        </p15:guide>
        <p15:guide id="2" orient="horz" pos="372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D0ACF-4AB2-30EF-CABB-B2D15D63A6D1}"/>
              </a:ext>
            </a:extLst>
          </p:cNvPr>
          <p:cNvSpPr>
            <a:spLocks noGrp="1"/>
          </p:cNvSpPr>
          <p:nvPr>
            <p:ph type="title"/>
          </p:nvPr>
        </p:nvSpPr>
        <p:spPr/>
        <p:txBody>
          <a:bodyPr/>
          <a:lstStyle/>
          <a:p>
            <a:r>
              <a:rPr lang="en-US"/>
              <a:t>Click to edit Master title style</a:t>
            </a:r>
          </a:p>
        </p:txBody>
      </p:sp>
      <p:sp>
        <p:nvSpPr>
          <p:cNvPr id="6" name="Google Shape;138;g13aeee89f93_1_2">
            <a:extLst>
              <a:ext uri="{FF2B5EF4-FFF2-40B4-BE49-F238E27FC236}">
                <a16:creationId xmlns:a16="http://schemas.microsoft.com/office/drawing/2014/main" id="{0FC2386D-13D5-39BA-7E48-92EB564AAB29}"/>
              </a:ext>
            </a:extLst>
          </p:cNvPr>
          <p:cNvSpPr/>
          <p:nvPr userDrawn="1"/>
        </p:nvSpPr>
        <p:spPr>
          <a:xfrm>
            <a:off x="0" y="1152939"/>
            <a:ext cx="5514680" cy="5705210"/>
          </a:xfrm>
          <a:prstGeom prst="rect">
            <a:avLst/>
          </a:prstGeom>
          <a:solidFill>
            <a:schemeClr val="bg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491229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96E5F-B786-9F83-BE13-4E89987EB85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F7D65A-C842-CECF-F2D9-77AFE8BB3B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895068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96E5F-B786-9F83-BE13-4E89987EB85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66431542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3EC84-0D60-13AC-C55A-8EE9A641066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10862E4-ABDA-CC2C-A8B7-034C05D9370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4ADC8CC-7E7B-E6AC-8B98-30C6903A5CA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2435137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2D4D6-2564-EDC9-53C8-5D6CD16F5281}"/>
              </a:ext>
            </a:extLst>
          </p:cNvPr>
          <p:cNvSpPr>
            <a:spLocks noGrp="1"/>
          </p:cNvSpPr>
          <p:nvPr>
            <p:ph type="title"/>
          </p:nvPr>
        </p:nvSpPr>
        <p:spPr>
          <a:xfrm>
            <a:off x="839788" y="0"/>
            <a:ext cx="10515600" cy="1159727"/>
          </a:xfrm>
        </p:spPr>
        <p:txBody>
          <a:bodyPr/>
          <a:lstStyle/>
          <a:p>
            <a:r>
              <a:rPr lang="en-US"/>
              <a:t>Click to edit Master title style</a:t>
            </a:r>
          </a:p>
        </p:txBody>
      </p:sp>
      <p:sp>
        <p:nvSpPr>
          <p:cNvPr id="3" name="Text Placeholder 2">
            <a:extLst>
              <a:ext uri="{FF2B5EF4-FFF2-40B4-BE49-F238E27FC236}">
                <a16:creationId xmlns:a16="http://schemas.microsoft.com/office/drawing/2014/main" id="{AA6AAB5E-2960-0F4F-FDD4-C5E3156F0699}"/>
              </a:ext>
            </a:extLst>
          </p:cNvPr>
          <p:cNvSpPr>
            <a:spLocks noGrp="1"/>
          </p:cNvSpPr>
          <p:nvPr>
            <p:ph type="body" idx="1"/>
          </p:nvPr>
        </p:nvSpPr>
        <p:spPr>
          <a:xfrm>
            <a:off x="839788" y="1428925"/>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0A8A13D-E079-8694-2C44-CAC8D38236B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ADB49E5-5A6E-CF75-0861-7BBE318F41E0}"/>
              </a:ext>
            </a:extLst>
          </p:cNvPr>
          <p:cNvSpPr>
            <a:spLocks noGrp="1"/>
          </p:cNvSpPr>
          <p:nvPr>
            <p:ph type="body" sz="quarter" idx="3"/>
          </p:nvPr>
        </p:nvSpPr>
        <p:spPr>
          <a:xfrm>
            <a:off x="6172200" y="1428925"/>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343B771-DF16-31D9-7E25-D1A6F4694F9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2856883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Title Slide_White_Static">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 y="857"/>
            <a:ext cx="12188952" cy="6856285"/>
          </a:xfrm>
          <a:prstGeom prst="rect">
            <a:avLst/>
          </a:prstGeom>
        </p:spPr>
      </p:pic>
      <p:sp>
        <p:nvSpPr>
          <p:cNvPr id="2" name="Title 1"/>
          <p:cNvSpPr>
            <a:spLocks noGrp="1"/>
          </p:cNvSpPr>
          <p:nvPr>
            <p:ph type="ctrTitle" hasCustomPrompt="1"/>
          </p:nvPr>
        </p:nvSpPr>
        <p:spPr>
          <a:xfrm>
            <a:off x="270933" y="1409836"/>
            <a:ext cx="11667067" cy="1714231"/>
          </a:xfrm>
        </p:spPr>
        <p:txBody>
          <a:bodyPr anchor="b" anchorCtr="0">
            <a:normAutofit/>
          </a:bodyPr>
          <a:lstStyle>
            <a:lvl1pPr algn="ctr">
              <a:defRPr sz="4000" b="0" baseline="0">
                <a:solidFill>
                  <a:srgbClr val="642F6C"/>
                </a:solidFill>
              </a:defRPr>
            </a:lvl1pPr>
          </a:lstStyle>
          <a:p>
            <a:r>
              <a:rPr lang="en-US"/>
              <a:t>Title of Presentation</a:t>
            </a:r>
          </a:p>
        </p:txBody>
      </p:sp>
      <p:sp>
        <p:nvSpPr>
          <p:cNvPr id="3" name="Subtitle 2"/>
          <p:cNvSpPr>
            <a:spLocks noGrp="1"/>
          </p:cNvSpPr>
          <p:nvPr>
            <p:ph type="subTitle" idx="1" hasCustomPrompt="1"/>
          </p:nvPr>
        </p:nvSpPr>
        <p:spPr>
          <a:xfrm>
            <a:off x="270933" y="3428731"/>
            <a:ext cx="11514667" cy="636270"/>
          </a:xfrm>
        </p:spPr>
        <p:txBody>
          <a:bodyPr anchor="ctr">
            <a:normAutofit/>
          </a:bodyPr>
          <a:lstStyle>
            <a:lvl1pPr marL="0" indent="0" algn="ctr">
              <a:buNone/>
              <a:defRPr sz="2600" b="0" i="0" baseline="0">
                <a:solidFill>
                  <a:srgbClr val="63666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Presenter’s Name</a:t>
            </a:r>
          </a:p>
        </p:txBody>
      </p:sp>
      <p:sp>
        <p:nvSpPr>
          <p:cNvPr id="11" name="Text Placeholder 10"/>
          <p:cNvSpPr>
            <a:spLocks noGrp="1"/>
          </p:cNvSpPr>
          <p:nvPr>
            <p:ph type="body" sz="quarter" idx="10" hasCustomPrompt="1"/>
          </p:nvPr>
        </p:nvSpPr>
        <p:spPr>
          <a:xfrm>
            <a:off x="270933" y="4065002"/>
            <a:ext cx="11514667" cy="672099"/>
          </a:xfrm>
        </p:spPr>
        <p:txBody>
          <a:bodyPr>
            <a:normAutofit/>
          </a:bodyPr>
          <a:lstStyle>
            <a:lvl1pPr marL="0" indent="0" algn="ctr">
              <a:buFontTx/>
              <a:buNone/>
              <a:defRPr sz="2200" b="0" i="1" baseline="0">
                <a:solidFill>
                  <a:srgbClr val="636669"/>
                </a:solidFill>
                <a:latin typeface="Arial" charset="0"/>
              </a:defRPr>
            </a:lvl1pPr>
          </a:lstStyle>
          <a:p>
            <a:pPr lvl="0"/>
            <a:r>
              <a:rPr lang="en-US"/>
              <a:t>Presenter’s Title</a:t>
            </a:r>
          </a:p>
        </p:txBody>
      </p:sp>
    </p:spTree>
    <p:extLst>
      <p:ext uri="{BB962C8B-B14F-4D97-AF65-F5344CB8AC3E}">
        <p14:creationId xmlns:p14="http://schemas.microsoft.com/office/powerpoint/2010/main" val="150611543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Ver_Blank">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 y="0"/>
            <a:ext cx="12188952" cy="6858000"/>
          </a:xfrm>
          <a:prstGeom prst="rect">
            <a:avLst/>
          </a:prstGeom>
        </p:spPr>
      </p:pic>
    </p:spTree>
    <p:extLst>
      <p:ext uri="{BB962C8B-B14F-4D97-AF65-F5344CB8AC3E}">
        <p14:creationId xmlns:p14="http://schemas.microsoft.com/office/powerpoint/2010/main" val="3719222594"/>
      </p:ext>
    </p:extLst>
  </p:cSld>
  <p:clrMapOvr>
    <a:masterClrMapping/>
  </p:clrMapOvr>
  <p:extLst>
    <p:ext uri="{DCECCB84-F9BA-43D5-87BE-67443E8EF086}">
      <p15:sldGuideLst xmlns:p15="http://schemas.microsoft.com/office/powerpoint/2012/main">
        <p15:guide id="1" orient="horz" pos="1152">
          <p15:clr>
            <a:srgbClr val="FBAE40"/>
          </p15:clr>
        </p15:guide>
        <p15:guide id="2" pos="408">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27ED9C8-F09A-4D9E-BEC0-4725162E21FF}" type="datetimeFigureOut">
              <a:rPr lang="en-US" smtClean="0"/>
              <a:t>2/19/2024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199411140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Ver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 y="3"/>
            <a:ext cx="1468639" cy="6857463"/>
          </a:xfrm>
          <a:prstGeom prst="rect">
            <a:avLst/>
          </a:prstGeom>
        </p:spPr>
      </p:pic>
      <p:sp>
        <p:nvSpPr>
          <p:cNvPr id="5" name="Title 1"/>
          <p:cNvSpPr>
            <a:spLocks noGrp="1"/>
          </p:cNvSpPr>
          <p:nvPr>
            <p:ph type="title"/>
          </p:nvPr>
        </p:nvSpPr>
        <p:spPr>
          <a:xfrm>
            <a:off x="1921934" y="90718"/>
            <a:ext cx="9625631" cy="1131889"/>
          </a:xfrm>
        </p:spPr>
        <p:txBody>
          <a:bodyPr anchor="b" anchorCtr="0">
            <a:normAutofit/>
          </a:bodyPr>
          <a:lstStyle>
            <a:lvl1pPr>
              <a:defRPr sz="2400" b="1" baseline="0">
                <a:latin typeface="Arial Bold" charset="0"/>
              </a:defRPr>
            </a:lvl1pPr>
          </a:lstStyle>
          <a:p>
            <a:r>
              <a:rPr lang="en-US"/>
              <a:t>Click to edit Master title style</a:t>
            </a:r>
          </a:p>
        </p:txBody>
      </p:sp>
      <p:sp>
        <p:nvSpPr>
          <p:cNvPr id="6" name="Content Placeholder 2"/>
          <p:cNvSpPr>
            <a:spLocks noGrp="1"/>
          </p:cNvSpPr>
          <p:nvPr>
            <p:ph idx="1"/>
          </p:nvPr>
        </p:nvSpPr>
        <p:spPr>
          <a:xfrm>
            <a:off x="1921934" y="1345475"/>
            <a:ext cx="9625631" cy="5290456"/>
          </a:xfrm>
        </p:spPr>
        <p:txBody>
          <a:bodyPr>
            <a:normAutofit/>
          </a:bodyPr>
          <a:lstStyle>
            <a:lvl1pPr>
              <a:buClr>
                <a:schemeClr val="tx2"/>
              </a:buClr>
              <a:defRPr sz="1950" baseline="0">
                <a:latin typeface="Arial" charset="0"/>
              </a:defRPr>
            </a:lvl1pPr>
            <a:lvl2pPr>
              <a:buClr>
                <a:schemeClr val="tx2"/>
              </a:buClr>
              <a:defRPr sz="1500" baseline="0"/>
            </a:lvl2pPr>
            <a:lvl3pPr>
              <a:buClr>
                <a:schemeClr val="tx2"/>
              </a:buClr>
              <a:defRPr sz="1200"/>
            </a:lvl3pPr>
            <a:lvl4pPr>
              <a:buClr>
                <a:schemeClr val="tx2"/>
              </a:buClr>
              <a:defRPr sz="1050"/>
            </a:lvl4pPr>
            <a:lvl5pPr>
              <a:buClr>
                <a:schemeClr val="tx2"/>
              </a:buCl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4"/>
          <p:cNvSpPr>
            <a:spLocks noGrp="1"/>
          </p:cNvSpPr>
          <p:nvPr>
            <p:ph type="sldNum" sz="quarter" idx="12"/>
          </p:nvPr>
        </p:nvSpPr>
        <p:spPr>
          <a:xfrm>
            <a:off x="11547563" y="6362250"/>
            <a:ext cx="627016" cy="365125"/>
          </a:xfrm>
        </p:spPr>
        <p:txBody>
          <a:bodyPr/>
          <a:lstStyle>
            <a:lvl1pPr algn="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192582814"/>
      </p:ext>
    </p:extLst>
  </p:cSld>
  <p:clrMapOvr>
    <a:masterClrMapping/>
  </p:clrMapOvr>
  <p:extLst>
    <p:ext uri="{DCECCB84-F9BA-43D5-87BE-67443E8EF086}">
      <p15:sldGuideLst xmlns:p15="http://schemas.microsoft.com/office/powerpoint/2012/main">
        <p15:guide id="1" orient="horz" pos="1152">
          <p15:clr>
            <a:srgbClr val="FBAE40"/>
          </p15:clr>
        </p15:guide>
        <p15:guide id="2" pos="544">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Horiz_Title and Content">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 y="0"/>
            <a:ext cx="12188952" cy="6857999"/>
          </a:xfrm>
          <a:prstGeom prst="rect">
            <a:avLst/>
          </a:prstGeom>
        </p:spPr>
      </p:pic>
      <p:sp>
        <p:nvSpPr>
          <p:cNvPr id="2" name="Title 1"/>
          <p:cNvSpPr>
            <a:spLocks noGrp="1"/>
          </p:cNvSpPr>
          <p:nvPr>
            <p:ph type="title"/>
          </p:nvPr>
        </p:nvSpPr>
        <p:spPr>
          <a:xfrm>
            <a:off x="838200" y="483326"/>
            <a:ext cx="10515600" cy="1207362"/>
          </a:xfrm>
        </p:spPr>
        <p:txBody>
          <a:bodyPr anchor="b">
            <a:normAutofit/>
          </a:bodyPr>
          <a:lstStyle>
            <a:lvl1pPr>
              <a:defRPr sz="3200" b="1"/>
            </a:lvl1pPr>
          </a:lstStyle>
          <a:p>
            <a:r>
              <a:rPr lang="en-US"/>
              <a:t>Click to edit Master title style</a:t>
            </a:r>
          </a:p>
        </p:txBody>
      </p:sp>
      <p:sp>
        <p:nvSpPr>
          <p:cNvPr id="3" name="Content Placeholder 2"/>
          <p:cNvSpPr>
            <a:spLocks noGrp="1"/>
          </p:cNvSpPr>
          <p:nvPr>
            <p:ph idx="1"/>
          </p:nvPr>
        </p:nvSpPr>
        <p:spPr>
          <a:xfrm>
            <a:off x="838200" y="1825625"/>
            <a:ext cx="10515600" cy="4157164"/>
          </a:xfrm>
        </p:spPr>
        <p:txBody>
          <a:bodyPr/>
          <a:lstStyle>
            <a:lvl1pPr>
              <a:buClr>
                <a:srgbClr val="44546A"/>
              </a:buClr>
              <a:defRPr sz="2600"/>
            </a:lvl1pPr>
            <a:lvl2pPr>
              <a:buClr>
                <a:srgbClr val="44546A"/>
              </a:buClr>
              <a:defRPr sz="2000"/>
            </a:lvl2pPr>
            <a:lvl3pPr>
              <a:buClr>
                <a:srgbClr val="44546A"/>
              </a:buClr>
              <a:defRPr sz="1600"/>
            </a:lvl3pPr>
            <a:lvl4pPr>
              <a:buClr>
                <a:srgbClr val="44546A"/>
              </a:buClr>
              <a:defRPr sz="1400"/>
            </a:lvl4pPr>
            <a:lvl5pPr>
              <a:buClr>
                <a:srgbClr val="44546A"/>
              </a:buCl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52744037"/>
      </p:ext>
    </p:extLst>
  </p:cSld>
  <p:clrMapOvr>
    <a:masterClrMapping/>
  </p:clrMapOvr>
  <p:extLst>
    <p:ext uri="{DCECCB84-F9BA-43D5-87BE-67443E8EF086}">
      <p15:sldGuideLst xmlns:p15="http://schemas.microsoft.com/office/powerpoint/2012/main">
        <p15:guide id="1" orient="horz" pos="1152">
          <p15:clr>
            <a:srgbClr val="FBAE40"/>
          </p15:clr>
        </p15:guide>
        <p15:guide id="2" pos="408">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Ver_Title and Content">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 y="0"/>
            <a:ext cx="12188952" cy="6858000"/>
          </a:xfrm>
          <a:prstGeom prst="rect">
            <a:avLst/>
          </a:prstGeom>
        </p:spPr>
      </p:pic>
      <p:sp>
        <p:nvSpPr>
          <p:cNvPr id="5" name="Title 1"/>
          <p:cNvSpPr>
            <a:spLocks noGrp="1"/>
          </p:cNvSpPr>
          <p:nvPr>
            <p:ph type="title"/>
          </p:nvPr>
        </p:nvSpPr>
        <p:spPr>
          <a:xfrm>
            <a:off x="1476103" y="195221"/>
            <a:ext cx="10224832" cy="1131889"/>
          </a:xfrm>
        </p:spPr>
        <p:txBody>
          <a:bodyPr anchor="b" anchorCtr="0">
            <a:normAutofit/>
          </a:bodyPr>
          <a:lstStyle>
            <a:lvl1pPr>
              <a:defRPr sz="3200" b="1" baseline="0">
                <a:latin typeface="Arial Bold" charset="0"/>
              </a:defRPr>
            </a:lvl1pPr>
          </a:lstStyle>
          <a:p>
            <a:r>
              <a:rPr lang="en-US"/>
              <a:t>Click to edit Master title style</a:t>
            </a:r>
          </a:p>
        </p:txBody>
      </p:sp>
      <p:sp>
        <p:nvSpPr>
          <p:cNvPr id="6" name="Content Placeholder 2"/>
          <p:cNvSpPr>
            <a:spLocks noGrp="1"/>
          </p:cNvSpPr>
          <p:nvPr>
            <p:ph idx="1"/>
          </p:nvPr>
        </p:nvSpPr>
        <p:spPr>
          <a:xfrm>
            <a:off x="1476103" y="1522331"/>
            <a:ext cx="10224831" cy="5100538"/>
          </a:xfrm>
        </p:spPr>
        <p:txBody>
          <a:bodyPr>
            <a:normAutofit/>
          </a:bodyPr>
          <a:lstStyle>
            <a:lvl1pPr>
              <a:buClr>
                <a:schemeClr val="tx2"/>
              </a:buClr>
              <a:defRPr sz="2600" baseline="0">
                <a:latin typeface="Arial" charset="0"/>
              </a:defRPr>
            </a:lvl1pPr>
            <a:lvl2pPr>
              <a:buClr>
                <a:schemeClr val="tx2"/>
              </a:buClr>
              <a:defRPr sz="2000" baseline="0"/>
            </a:lvl2pPr>
            <a:lvl3pPr>
              <a:buClr>
                <a:schemeClr val="tx2"/>
              </a:buClr>
              <a:defRPr sz="1600"/>
            </a:lvl3pPr>
            <a:lvl4pPr>
              <a:buClr>
                <a:schemeClr val="tx2"/>
              </a:buClr>
              <a:defRPr sz="1400"/>
            </a:lvl4pPr>
            <a:lvl5pPr>
              <a:buClr>
                <a:schemeClr val="tx2"/>
              </a:buCl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77598428"/>
      </p:ext>
    </p:extLst>
  </p:cSld>
  <p:clrMapOvr>
    <a:masterClrMapping/>
  </p:clrMapOvr>
  <p:extLst>
    <p:ext uri="{DCECCB84-F9BA-43D5-87BE-67443E8EF086}">
      <p15:sldGuideLst xmlns:p15="http://schemas.microsoft.com/office/powerpoint/2012/main">
        <p15:guide id="1" orient="horz" pos="1152">
          <p15:clr>
            <a:srgbClr val="FBAE40"/>
          </p15:clr>
        </p15:guide>
        <p15:guide id="2" pos="408">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End_Slide_Static">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2/19/2024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D170769E-E213-45DA-A49B-0D8A3203765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209800" y="1488983"/>
            <a:ext cx="7844722" cy="2874528"/>
          </a:xfrm>
          <a:prstGeom prst="rect">
            <a:avLst/>
          </a:prstGeom>
        </p:spPr>
      </p:pic>
    </p:spTree>
    <p:extLst>
      <p:ext uri="{BB962C8B-B14F-4D97-AF65-F5344CB8AC3E}">
        <p14:creationId xmlns:p14="http://schemas.microsoft.com/office/powerpoint/2010/main" val="353767831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1_End_Slide_Static w Social Medi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2/19/2024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 y="0"/>
            <a:ext cx="12188952" cy="6858000"/>
          </a:xfrm>
          <a:prstGeom prst="rect">
            <a:avLst/>
          </a:prstGeom>
        </p:spPr>
      </p:pic>
      <p:pic>
        <p:nvPicPr>
          <p:cNvPr id="6" name="Picture 5">
            <a:extLst>
              <a:ext uri="{FF2B5EF4-FFF2-40B4-BE49-F238E27FC236}">
                <a16:creationId xmlns:a16="http://schemas.microsoft.com/office/drawing/2014/main" id="{D170769E-E213-45DA-A49B-0D8A3203765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209800" y="1488983"/>
            <a:ext cx="7844722" cy="2874528"/>
          </a:xfrm>
          <a:prstGeom prst="rect">
            <a:avLst/>
          </a:prstGeom>
        </p:spPr>
      </p:pic>
      <p:pic>
        <p:nvPicPr>
          <p:cNvPr id="8" name="Picture 7">
            <a:extLst>
              <a:ext uri="{FF2B5EF4-FFF2-40B4-BE49-F238E27FC236}">
                <a16:creationId xmlns:a16="http://schemas.microsoft.com/office/drawing/2014/main" id="{66B2C6EC-4E15-4EB5-908B-559B3581826F}"/>
              </a:ext>
            </a:extLst>
          </p:cNvPr>
          <p:cNvPicPr/>
          <p:nvPr userDrawn="1"/>
        </p:nvPicPr>
        <p:blipFill rotWithShape="1">
          <a:blip r:embed="rId4">
            <a:extLst>
              <a:ext uri="{28A0092B-C50C-407E-A947-70E740481C1C}">
                <a14:useLocalDpi xmlns:a14="http://schemas.microsoft.com/office/drawing/2010/main" val="0"/>
              </a:ext>
            </a:extLst>
          </a:blip>
          <a:srcRect l="13513" t="-12500"/>
          <a:stretch/>
        </p:blipFill>
        <p:spPr bwMode="auto">
          <a:xfrm>
            <a:off x="4177154" y="4619945"/>
            <a:ext cx="390587" cy="369332"/>
          </a:xfrm>
          <a:prstGeom prst="rect">
            <a:avLst/>
          </a:prstGeom>
          <a:ln>
            <a:noFill/>
          </a:ln>
          <a:extLst>
            <a:ext uri="{53640926-AAD7-44D8-BBD7-CCE9431645EC}">
              <a14:shadowObscured xmlns:a14="http://schemas.microsoft.com/office/drawing/2010/main"/>
            </a:ext>
          </a:extLst>
        </p:spPr>
      </p:pic>
      <p:sp>
        <p:nvSpPr>
          <p:cNvPr id="9" name="Rectangle 8">
            <a:extLst>
              <a:ext uri="{FF2B5EF4-FFF2-40B4-BE49-F238E27FC236}">
                <a16:creationId xmlns:a16="http://schemas.microsoft.com/office/drawing/2014/main" id="{79A48F7C-029E-4E37-A1A7-E677F7C16236}"/>
              </a:ext>
            </a:extLst>
          </p:cNvPr>
          <p:cNvSpPr/>
          <p:nvPr userDrawn="1"/>
        </p:nvSpPr>
        <p:spPr>
          <a:xfrm>
            <a:off x="4483726" y="4623989"/>
            <a:ext cx="1744132" cy="369332"/>
          </a:xfrm>
          <a:prstGeom prst="rect">
            <a:avLst/>
          </a:prstGeom>
        </p:spPr>
        <p:txBody>
          <a:bodyPr wrap="none">
            <a:spAutoFit/>
          </a:bodyPr>
          <a:lstStyle/>
          <a:p>
            <a:r>
              <a:rPr lang="en-US">
                <a:solidFill>
                  <a:srgbClr val="1DA1F2"/>
                </a:solidFill>
                <a:latin typeface="Calibri" panose="020F0502020204030204" pitchFamily="34" charset="0"/>
                <a:ea typeface="Calibri" panose="020F0502020204030204" pitchFamily="34" charset="0"/>
                <a:cs typeface="Arial" panose="020B0604020202020204" pitchFamily="34" charset="0"/>
              </a:rPr>
              <a:t>@ncats_nih_gov</a:t>
            </a:r>
            <a:endParaRPr lang="en-US">
              <a:solidFill>
                <a:srgbClr val="1DA1F2"/>
              </a:solidFill>
            </a:endParaRPr>
          </a:p>
        </p:txBody>
      </p:sp>
      <p:pic>
        <p:nvPicPr>
          <p:cNvPr id="10" name="Picture 9" descr="C:\Users\asiddiqi\AppData\Local\Microsoft\Windows\INetCache\Content.MSO\E4EE3177.tmp">
            <a:extLst>
              <a:ext uri="{FF2B5EF4-FFF2-40B4-BE49-F238E27FC236}">
                <a16:creationId xmlns:a16="http://schemas.microsoft.com/office/drawing/2014/main" id="{6C25BDC6-3F78-4872-937C-6DFA9BE3DF4F}"/>
              </a:ext>
            </a:extLst>
          </p:cNvPr>
          <p:cNvPicPr/>
          <p:nvPr userDrawn="1"/>
        </p:nvPicPr>
        <p:blipFill rotWithShape="1">
          <a:blip r:embed="rId5" cstate="print">
            <a:extLst>
              <a:ext uri="{28A0092B-C50C-407E-A947-70E740481C1C}">
                <a14:useLocalDpi xmlns:a14="http://schemas.microsoft.com/office/drawing/2010/main" val="0"/>
              </a:ext>
            </a:extLst>
          </a:blip>
          <a:srcRect l="12500" t="12500" r="12054" b="12946"/>
          <a:stretch/>
        </p:blipFill>
        <p:spPr bwMode="auto">
          <a:xfrm>
            <a:off x="6446571" y="4670391"/>
            <a:ext cx="293838" cy="278924"/>
          </a:xfrm>
          <a:prstGeom prst="rect">
            <a:avLst/>
          </a:prstGeom>
          <a:noFill/>
          <a:ln>
            <a:noFill/>
          </a:ln>
          <a:extLst>
            <a:ext uri="{53640926-AAD7-44D8-BBD7-CCE9431645EC}">
              <a14:shadowObscured xmlns:a14="http://schemas.microsoft.com/office/drawing/2010/main"/>
            </a:ext>
          </a:extLst>
        </p:spPr>
      </p:pic>
      <p:sp>
        <p:nvSpPr>
          <p:cNvPr id="11" name="Rectangle 10">
            <a:extLst>
              <a:ext uri="{FF2B5EF4-FFF2-40B4-BE49-F238E27FC236}">
                <a16:creationId xmlns:a16="http://schemas.microsoft.com/office/drawing/2014/main" id="{06EBF852-A045-454B-B142-092620B1FC73}"/>
              </a:ext>
            </a:extLst>
          </p:cNvPr>
          <p:cNvSpPr/>
          <p:nvPr userDrawn="1"/>
        </p:nvSpPr>
        <p:spPr>
          <a:xfrm>
            <a:off x="6702039" y="4625187"/>
            <a:ext cx="1631216" cy="369332"/>
          </a:xfrm>
          <a:prstGeom prst="rect">
            <a:avLst/>
          </a:prstGeom>
        </p:spPr>
        <p:txBody>
          <a:bodyPr wrap="none">
            <a:spAutoFit/>
          </a:bodyPr>
          <a:lstStyle/>
          <a:p>
            <a:r>
              <a:rPr lang="en-US">
                <a:solidFill>
                  <a:srgbClr val="3D5A98"/>
                </a:solidFill>
                <a:latin typeface="Calibri" panose="020F0502020204030204" pitchFamily="34" charset="0"/>
                <a:ea typeface="Calibri" panose="020F0502020204030204" pitchFamily="34" charset="0"/>
                <a:cs typeface="Arial" panose="020B0604020202020204" pitchFamily="34" charset="0"/>
              </a:rPr>
              <a:t>@ncats.nih.gov</a:t>
            </a:r>
            <a:endParaRPr lang="en-US">
              <a:solidFill>
                <a:srgbClr val="3D5A98"/>
              </a:solidFill>
            </a:endParaRPr>
          </a:p>
        </p:txBody>
      </p:sp>
      <p:pic>
        <p:nvPicPr>
          <p:cNvPr id="12" name="Graphic 2" descr="World">
            <a:extLst>
              <a:ext uri="{FF2B5EF4-FFF2-40B4-BE49-F238E27FC236}">
                <a16:creationId xmlns:a16="http://schemas.microsoft.com/office/drawing/2014/main" id="{D4A5FFB5-F481-4AB9-BCB9-62BF043CEE47}"/>
              </a:ext>
            </a:extLst>
          </p:cNvPr>
          <p:cNvPicPr/>
          <p:nvPr userDrawn="1"/>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213038" y="4645145"/>
            <a:ext cx="338543" cy="329416"/>
          </a:xfrm>
          <a:prstGeom prst="rect">
            <a:avLst/>
          </a:prstGeom>
        </p:spPr>
      </p:pic>
      <p:sp>
        <p:nvSpPr>
          <p:cNvPr id="13" name="Rectangle 12">
            <a:extLst>
              <a:ext uri="{FF2B5EF4-FFF2-40B4-BE49-F238E27FC236}">
                <a16:creationId xmlns:a16="http://schemas.microsoft.com/office/drawing/2014/main" id="{915942C1-FEE3-449D-997B-9240C4C831F9}"/>
              </a:ext>
            </a:extLst>
          </p:cNvPr>
          <p:cNvSpPr/>
          <p:nvPr userDrawn="1"/>
        </p:nvSpPr>
        <p:spPr>
          <a:xfrm>
            <a:off x="2495560" y="4625187"/>
            <a:ext cx="1424429" cy="369332"/>
          </a:xfrm>
          <a:prstGeom prst="rect">
            <a:avLst/>
          </a:prstGeom>
        </p:spPr>
        <p:txBody>
          <a:bodyPr wrap="none">
            <a:spAutoFit/>
          </a:bodyPr>
          <a:lstStyle/>
          <a:p>
            <a:r>
              <a:rPr lang="en-US">
                <a:solidFill>
                  <a:srgbClr val="177EC8"/>
                </a:solidFill>
                <a:latin typeface="Calibri" panose="020F0502020204030204" pitchFamily="34" charset="0"/>
                <a:ea typeface="Calibri" panose="020F0502020204030204" pitchFamily="34" charset="0"/>
                <a:cs typeface="Arial" panose="020B0604020202020204" pitchFamily="34" charset="0"/>
              </a:rPr>
              <a:t>ncats.nih.gov</a:t>
            </a:r>
            <a:endParaRPr lang="en-US">
              <a:solidFill>
                <a:srgbClr val="177EC8"/>
              </a:solidFill>
            </a:endParaRPr>
          </a:p>
        </p:txBody>
      </p:sp>
      <p:pic>
        <p:nvPicPr>
          <p:cNvPr id="14" name="Picture 13">
            <a:extLst>
              <a:ext uri="{FF2B5EF4-FFF2-40B4-BE49-F238E27FC236}">
                <a16:creationId xmlns:a16="http://schemas.microsoft.com/office/drawing/2014/main" id="{F840DB24-D025-4225-B336-F61C4A01B8DD}"/>
              </a:ext>
            </a:extLst>
          </p:cNvPr>
          <p:cNvPicPr/>
          <p:nvPr userDrawn="1"/>
        </p:nvPicPr>
        <p:blipFill rotWithShape="1">
          <a:blip r:embed="rId8">
            <a:extLst>
              <a:ext uri="{28A0092B-C50C-407E-A947-70E740481C1C}">
                <a14:useLocalDpi xmlns:a14="http://schemas.microsoft.com/office/drawing/2010/main" val="0"/>
              </a:ext>
            </a:extLst>
          </a:blip>
          <a:srcRect l="7694" t="15002" r="7690" b="4998"/>
          <a:stretch/>
        </p:blipFill>
        <p:spPr bwMode="auto">
          <a:xfrm>
            <a:off x="8551264" y="4670391"/>
            <a:ext cx="293838" cy="278924"/>
          </a:xfrm>
          <a:prstGeom prst="rect">
            <a:avLst/>
          </a:prstGeom>
          <a:ln>
            <a:noFill/>
          </a:ln>
          <a:extLst>
            <a:ext uri="{53640926-AAD7-44D8-BBD7-CCE9431645EC}">
              <a14:shadowObscured xmlns:a14="http://schemas.microsoft.com/office/drawing/2010/main"/>
            </a:ext>
          </a:extLst>
        </p:spPr>
      </p:pic>
      <p:sp>
        <p:nvSpPr>
          <p:cNvPr id="15" name="Rectangle 14">
            <a:extLst>
              <a:ext uri="{FF2B5EF4-FFF2-40B4-BE49-F238E27FC236}">
                <a16:creationId xmlns:a16="http://schemas.microsoft.com/office/drawing/2014/main" id="{6443DE2E-D422-4B30-A78D-7F20E0CFDB9D}"/>
              </a:ext>
            </a:extLst>
          </p:cNvPr>
          <p:cNvSpPr/>
          <p:nvPr userDrawn="1"/>
        </p:nvSpPr>
        <p:spPr>
          <a:xfrm>
            <a:off x="8828918" y="4625187"/>
            <a:ext cx="1210652" cy="369332"/>
          </a:xfrm>
          <a:prstGeom prst="rect">
            <a:avLst/>
          </a:prstGeom>
        </p:spPr>
        <p:txBody>
          <a:bodyPr wrap="none">
            <a:spAutoFit/>
          </a:bodyPr>
          <a:lstStyle/>
          <a:p>
            <a:r>
              <a:rPr lang="en-US">
                <a:solidFill>
                  <a:srgbClr val="0077B5"/>
                </a:solidFill>
                <a:latin typeface="Calibri" panose="020F0502020204030204" pitchFamily="34" charset="0"/>
                <a:ea typeface="Calibri" panose="020F0502020204030204" pitchFamily="34" charset="0"/>
                <a:cs typeface="Arial" panose="020B0604020202020204" pitchFamily="34" charset="0"/>
              </a:rPr>
              <a:t>NIH-NCATS</a:t>
            </a:r>
            <a:endParaRPr lang="en-US">
              <a:solidFill>
                <a:srgbClr val="0077B5"/>
              </a:solidFill>
            </a:endParaRPr>
          </a:p>
        </p:txBody>
      </p:sp>
    </p:spTree>
    <p:extLst>
      <p:ext uri="{BB962C8B-B14F-4D97-AF65-F5344CB8AC3E}">
        <p14:creationId xmlns:p14="http://schemas.microsoft.com/office/powerpoint/2010/main" val="372598179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Ver_Blank">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 y="0"/>
            <a:ext cx="12188952" cy="6858000"/>
          </a:xfrm>
          <a:prstGeom prst="rect">
            <a:avLst/>
          </a:prstGeom>
        </p:spPr>
      </p:pic>
    </p:spTree>
    <p:extLst>
      <p:ext uri="{BB962C8B-B14F-4D97-AF65-F5344CB8AC3E}">
        <p14:creationId xmlns:p14="http://schemas.microsoft.com/office/powerpoint/2010/main" val="3198138760"/>
      </p:ext>
    </p:extLst>
  </p:cSld>
  <p:clrMapOvr>
    <a:masterClrMapping/>
  </p:clrMapOvr>
  <p:extLst>
    <p:ext uri="{DCECCB84-F9BA-43D5-87BE-67443E8EF086}">
      <p15:sldGuideLst xmlns:p15="http://schemas.microsoft.com/office/powerpoint/2012/main">
        <p15:guide id="1" orient="horz" pos="1152">
          <p15:clr>
            <a:srgbClr val="FBAE40"/>
          </p15:clr>
        </p15:guide>
        <p15:guide id="2" pos="408">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a:extLst>
              <a:ext uri="{28A0092B-C50C-407E-A947-70E740481C1C}">
                <a14:useLocalDpi xmlns:a14="http://schemas.microsoft.com/office/drawing/2010/main" val="0"/>
              </a:ext>
            </a:extLst>
          </a:blip>
          <a:srcRect l="75857" t="89524"/>
          <a:stretch/>
        </p:blipFill>
        <p:spPr>
          <a:xfrm>
            <a:off x="9248502" y="6139542"/>
            <a:ext cx="2943497" cy="718457"/>
          </a:xfrm>
          <a:prstGeom prst="rect">
            <a:avLst/>
          </a:prstGeom>
        </p:spPr>
      </p:pic>
    </p:spTree>
    <p:extLst>
      <p:ext uri="{BB962C8B-B14F-4D97-AF65-F5344CB8AC3E}">
        <p14:creationId xmlns:p14="http://schemas.microsoft.com/office/powerpoint/2010/main" val="15796957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E8DBA-D173-4FC0-AF63-68FA435F3D8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EA2A7E6-67AE-4DB0-9634-52EDAA62E513}"/>
              </a:ext>
            </a:extLst>
          </p:cNvPr>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C21D3B1E-39E9-4F46-A8FE-B4449DD73898}" type="datetimeFigureOut">
              <a:rPr kumimoji="0" lang="en-US" sz="1200" b="0" i="0" u="none" strike="noStrike" kern="1200" cap="none" spc="0" normalizeH="0" baseline="0" noProof="0">
                <a:ln>
                  <a:noFill/>
                </a:ln>
                <a:solidFill>
                  <a:srgbClr val="000000">
                    <a:tint val="75000"/>
                  </a:srgbClr>
                </a:solidFill>
                <a:effectLst/>
                <a:uLnTx/>
                <a:uFillTx/>
                <a:latin typeface="Arial" panose="020B060402020202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2/19/2024</a:t>
            </a:fld>
            <a:endParaRPr kumimoji="0" lang="en-US" sz="12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sp>
        <p:nvSpPr>
          <p:cNvPr id="4" name="Footer Placeholder 3">
            <a:extLst>
              <a:ext uri="{FF2B5EF4-FFF2-40B4-BE49-F238E27FC236}">
                <a16:creationId xmlns:a16="http://schemas.microsoft.com/office/drawing/2014/main" id="{EEEAA373-77D5-4683-9E94-235886745EB6}"/>
              </a:ext>
            </a:extLst>
          </p:cNvPr>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sp>
        <p:nvSpPr>
          <p:cNvPr id="5" name="Slide Number Placeholder 4">
            <a:extLst>
              <a:ext uri="{FF2B5EF4-FFF2-40B4-BE49-F238E27FC236}">
                <a16:creationId xmlns:a16="http://schemas.microsoft.com/office/drawing/2014/main" id="{31F94421-22F3-4447-8FFA-906F99B979C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2E363CE-222C-4220-9552-A235C07768DA}" type="slidenum">
              <a:rPr kumimoji="0" lang="en-US" sz="1200" b="0" i="0" u="none" strike="noStrike" kern="1200" cap="none" spc="0" normalizeH="0" baseline="0" noProof="0">
                <a:ln>
                  <a:noFill/>
                </a:ln>
                <a:solidFill>
                  <a:srgbClr val="000000">
                    <a:tint val="75000"/>
                  </a:srgbClr>
                </a:solidFill>
                <a:effectLst/>
                <a:uLnTx/>
                <a:uFillTx/>
                <a:latin typeface="Arial" panose="020B06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7" name="Graphic 6">
            <a:extLst>
              <a:ext uri="{FF2B5EF4-FFF2-40B4-BE49-F238E27FC236}">
                <a16:creationId xmlns:a16="http://schemas.microsoft.com/office/drawing/2014/main" id="{46D3334B-378A-4BC6-8C90-7442FC8B5CC7}"/>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400032" y="6144768"/>
            <a:ext cx="1956816" cy="499053"/>
          </a:xfrm>
          <a:prstGeom prst="rect">
            <a:avLst/>
          </a:prstGeom>
        </p:spPr>
      </p:pic>
      <p:sp>
        <p:nvSpPr>
          <p:cNvPr id="9" name="Rectangle 8" hidden="1">
            <a:extLst>
              <a:ext uri="{FF2B5EF4-FFF2-40B4-BE49-F238E27FC236}">
                <a16:creationId xmlns:a16="http://schemas.microsoft.com/office/drawing/2014/main" id="{80E6E491-12F5-452F-AD17-6666053632D0}"/>
              </a:ext>
            </a:extLst>
          </p:cNvPr>
          <p:cNvSpPr/>
          <p:nvPr userDrawn="1">
            <p:custDataLst>
              <p:tags r:id="rId1"/>
            </p:custDataLst>
          </p:nvPr>
        </p:nvSpPr>
        <p:spPr>
          <a:xfrm>
            <a:off x="0" y="6037678"/>
            <a:ext cx="12191999" cy="8203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10" name="Picture 9">
            <a:extLst>
              <a:ext uri="{FF2B5EF4-FFF2-40B4-BE49-F238E27FC236}">
                <a16:creationId xmlns:a16="http://schemas.microsoft.com/office/drawing/2014/main" id="{DBED1CF4-A20D-4131-814D-288DD035ED7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0" y="6047619"/>
            <a:ext cx="9060428" cy="810381"/>
          </a:xfrm>
          <a:prstGeom prst="rect">
            <a:avLst/>
          </a:prstGeom>
        </p:spPr>
      </p:pic>
    </p:spTree>
    <p:extLst>
      <p:ext uri="{BB962C8B-B14F-4D97-AF65-F5344CB8AC3E}">
        <p14:creationId xmlns:p14="http://schemas.microsoft.com/office/powerpoint/2010/main" val="401104943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Slide Layou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2A15CAA-F43A-4EE9-8E52-FAF52DE0BF2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1"/>
            <a:ext cx="12192000" cy="5991225"/>
          </a:xfrm>
          <a:prstGeom prst="rect">
            <a:avLst/>
          </a:prstGeom>
        </p:spPr>
      </p:pic>
      <p:sp>
        <p:nvSpPr>
          <p:cNvPr id="2" name="Title 1">
            <a:extLst>
              <a:ext uri="{FF2B5EF4-FFF2-40B4-BE49-F238E27FC236}">
                <a16:creationId xmlns:a16="http://schemas.microsoft.com/office/drawing/2014/main" id="{E1476E85-74F1-4626-84DA-428AC2E070C1}"/>
              </a:ext>
            </a:extLst>
          </p:cNvPr>
          <p:cNvSpPr>
            <a:spLocks noGrp="1"/>
          </p:cNvSpPr>
          <p:nvPr>
            <p:ph type="ctrTitle" hasCustomPrompt="1"/>
          </p:nvPr>
        </p:nvSpPr>
        <p:spPr>
          <a:xfrm>
            <a:off x="838200" y="1391772"/>
            <a:ext cx="10515600" cy="1740728"/>
          </a:xfrm>
        </p:spPr>
        <p:txBody>
          <a:bodyPr anchor="b">
            <a:normAutofit/>
          </a:bodyPr>
          <a:lstStyle>
            <a:lvl1pPr algn="ctr">
              <a:defRPr sz="4000" b="0">
                <a:solidFill>
                  <a:schemeClr val="accent1"/>
                </a:solidFill>
              </a:defRPr>
            </a:lvl1pPr>
          </a:lstStyle>
          <a:p>
            <a:r>
              <a:rPr lang="en-US" dirty="0"/>
              <a:t>Title Of Presentation</a:t>
            </a:r>
          </a:p>
        </p:txBody>
      </p:sp>
      <p:sp>
        <p:nvSpPr>
          <p:cNvPr id="3" name="Subtitle 2">
            <a:extLst>
              <a:ext uri="{FF2B5EF4-FFF2-40B4-BE49-F238E27FC236}">
                <a16:creationId xmlns:a16="http://schemas.microsoft.com/office/drawing/2014/main" id="{D22C165B-192A-4E4F-BF42-345CB3EDCA61}"/>
              </a:ext>
            </a:extLst>
          </p:cNvPr>
          <p:cNvSpPr>
            <a:spLocks noGrp="1"/>
          </p:cNvSpPr>
          <p:nvPr>
            <p:ph type="subTitle" idx="1" hasCustomPrompt="1"/>
          </p:nvPr>
        </p:nvSpPr>
        <p:spPr>
          <a:xfrm>
            <a:off x="838200" y="3502453"/>
            <a:ext cx="10515600" cy="539496"/>
          </a:xfrm>
        </p:spPr>
        <p:txBody>
          <a:bodyPr anchor="ctr"/>
          <a:lstStyle>
            <a:lvl1pPr marL="0" indent="0" algn="ctr">
              <a:buNone/>
              <a:defRPr sz="240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Presenter’s Name</a:t>
            </a:r>
          </a:p>
        </p:txBody>
      </p:sp>
      <p:pic>
        <p:nvPicPr>
          <p:cNvPr id="8" name="Graphic 7">
            <a:extLst>
              <a:ext uri="{FF2B5EF4-FFF2-40B4-BE49-F238E27FC236}">
                <a16:creationId xmlns:a16="http://schemas.microsoft.com/office/drawing/2014/main" id="{EC3B7273-4617-4D6E-8EFF-FD590DC6BC91}"/>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400032" y="6144768"/>
            <a:ext cx="1956816" cy="499053"/>
          </a:xfrm>
          <a:prstGeom prst="rect">
            <a:avLst/>
          </a:prstGeom>
        </p:spPr>
      </p:pic>
      <p:pic>
        <p:nvPicPr>
          <p:cNvPr id="12" name="Graphic 11">
            <a:extLst>
              <a:ext uri="{FF2B5EF4-FFF2-40B4-BE49-F238E27FC236}">
                <a16:creationId xmlns:a16="http://schemas.microsoft.com/office/drawing/2014/main" id="{010B88B6-3175-4ED5-9EE4-751EC50D0819}"/>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22376" y="301752"/>
            <a:ext cx="2203704" cy="715733"/>
          </a:xfrm>
          <a:prstGeom prst="rect">
            <a:avLst/>
          </a:prstGeom>
        </p:spPr>
      </p:pic>
      <p:sp>
        <p:nvSpPr>
          <p:cNvPr id="14" name="Text Placeholder 13">
            <a:extLst>
              <a:ext uri="{FF2B5EF4-FFF2-40B4-BE49-F238E27FC236}">
                <a16:creationId xmlns:a16="http://schemas.microsoft.com/office/drawing/2014/main" id="{BE383B3E-18C2-4C83-A997-EA7749ADE8D8}"/>
              </a:ext>
            </a:extLst>
          </p:cNvPr>
          <p:cNvSpPr>
            <a:spLocks noGrp="1"/>
          </p:cNvSpPr>
          <p:nvPr>
            <p:ph type="body" sz="quarter" idx="10" hasCustomPrompt="1"/>
          </p:nvPr>
        </p:nvSpPr>
        <p:spPr>
          <a:xfrm>
            <a:off x="838200" y="4087214"/>
            <a:ext cx="10523537" cy="627316"/>
          </a:xfrm>
        </p:spPr>
        <p:txBody>
          <a:bodyPr>
            <a:normAutofit/>
          </a:bodyPr>
          <a:lstStyle>
            <a:lvl1pPr marL="0" indent="0" algn="ctr">
              <a:buNone/>
              <a:defRPr sz="2000" i="1">
                <a:solidFill>
                  <a:schemeClr val="accent3"/>
                </a:solidFill>
              </a:defRPr>
            </a:lvl1pPr>
            <a:lvl2pPr marL="457200" indent="0">
              <a:buNone/>
              <a:defRPr/>
            </a:lvl2pPr>
          </a:lstStyle>
          <a:p>
            <a:pPr lvl="0"/>
            <a:r>
              <a:rPr lang="en-US" dirty="0"/>
              <a:t>Presenter’s Title</a:t>
            </a:r>
          </a:p>
        </p:txBody>
      </p:sp>
      <p:sp>
        <p:nvSpPr>
          <p:cNvPr id="4" name="Rectangle 3" hidden="1">
            <a:extLst>
              <a:ext uri="{FF2B5EF4-FFF2-40B4-BE49-F238E27FC236}">
                <a16:creationId xmlns:a16="http://schemas.microsoft.com/office/drawing/2014/main" id="{519DBF07-CA46-42BC-8522-056FDDD1B635}"/>
              </a:ext>
            </a:extLst>
          </p:cNvPr>
          <p:cNvSpPr/>
          <p:nvPr userDrawn="1">
            <p:custDataLst>
              <p:tags r:id="rId1"/>
            </p:custDataLst>
          </p:nvPr>
        </p:nvSpPr>
        <p:spPr>
          <a:xfrm>
            <a:off x="9225480" y="6037678"/>
            <a:ext cx="2966519" cy="8203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1255281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A6DFC8D-FEA4-441A-AB91-2E937C305F4F}"/>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6047619"/>
            <a:ext cx="9060428" cy="810381"/>
          </a:xfrm>
          <a:prstGeom prst="rect">
            <a:avLst/>
          </a:prstGeom>
        </p:spPr>
      </p:pic>
      <p:sp>
        <p:nvSpPr>
          <p:cNvPr id="2" name="Title 1">
            <a:extLst>
              <a:ext uri="{FF2B5EF4-FFF2-40B4-BE49-F238E27FC236}">
                <a16:creationId xmlns:a16="http://schemas.microsoft.com/office/drawing/2014/main" id="{D2F43DEB-AAC1-425C-81B6-72660FD146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DEC1875-6C73-4589-93C1-6A9A7275F46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E8760E74-9514-45B5-81EA-4977401979DD}"/>
              </a:ext>
            </a:extLst>
          </p:cNvPr>
          <p:cNvSpPr>
            <a:spLocks noGrp="1"/>
          </p:cNvSpPr>
          <p:nvPr>
            <p:ph type="dt" sz="half" idx="10"/>
          </p:nvPr>
        </p:nvSpPr>
        <p:spPr/>
        <p:txBody>
          <a:bodyPr/>
          <a:lstStyle/>
          <a:p>
            <a:fld id="{C21D3B1E-39E9-4F46-A8FE-B4449DD73898}" type="datetimeFigureOut">
              <a:rPr lang="en-US"/>
              <a:t>2/19/2024</a:t>
            </a:fld>
            <a:endParaRPr lang="en-US"/>
          </a:p>
        </p:txBody>
      </p:sp>
      <p:sp>
        <p:nvSpPr>
          <p:cNvPr id="5" name="Footer Placeholder 4">
            <a:extLst>
              <a:ext uri="{FF2B5EF4-FFF2-40B4-BE49-F238E27FC236}">
                <a16:creationId xmlns:a16="http://schemas.microsoft.com/office/drawing/2014/main" id="{590E344F-CB81-4FC9-9F91-DE8D855B41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EF7A048-03D3-4C8E-968C-DFCA994CC046}"/>
              </a:ext>
            </a:extLst>
          </p:cNvPr>
          <p:cNvSpPr>
            <a:spLocks noGrp="1"/>
          </p:cNvSpPr>
          <p:nvPr>
            <p:ph type="sldNum" sz="quarter" idx="12"/>
          </p:nvPr>
        </p:nvSpPr>
        <p:spPr/>
        <p:txBody>
          <a:bodyPr/>
          <a:lstStyle/>
          <a:p>
            <a:fld id="{A2E363CE-222C-4220-9552-A235C07768DA}" type="slidenum">
              <a:rPr lang="en-US"/>
              <a:t>‹#›</a:t>
            </a:fld>
            <a:endParaRPr lang="en-US"/>
          </a:p>
        </p:txBody>
      </p:sp>
      <p:pic>
        <p:nvPicPr>
          <p:cNvPr id="7" name="Graphic 6">
            <a:extLst>
              <a:ext uri="{FF2B5EF4-FFF2-40B4-BE49-F238E27FC236}">
                <a16:creationId xmlns:a16="http://schemas.microsoft.com/office/drawing/2014/main" id="{EE8542D3-A668-476D-A1D1-8C651C72A5FA}"/>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400032" y="6144768"/>
            <a:ext cx="1956816" cy="499053"/>
          </a:xfrm>
          <a:prstGeom prst="rect">
            <a:avLst/>
          </a:prstGeom>
        </p:spPr>
      </p:pic>
      <p:sp>
        <p:nvSpPr>
          <p:cNvPr id="10" name="Rectangle 9" hidden="1">
            <a:extLst>
              <a:ext uri="{FF2B5EF4-FFF2-40B4-BE49-F238E27FC236}">
                <a16:creationId xmlns:a16="http://schemas.microsoft.com/office/drawing/2014/main" id="{EF6BA6C2-E93E-403D-AB7E-9B23F07D4916}"/>
              </a:ext>
            </a:extLst>
          </p:cNvPr>
          <p:cNvSpPr/>
          <p:nvPr userDrawn="1">
            <p:custDataLst>
              <p:tags r:id="rId1"/>
            </p:custDataLst>
          </p:nvPr>
        </p:nvSpPr>
        <p:spPr>
          <a:xfrm>
            <a:off x="0" y="6037678"/>
            <a:ext cx="12191999" cy="8203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743761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and Conten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A8E45-399F-450C-97B6-1B3330279FD9}"/>
              </a:ext>
            </a:extLst>
          </p:cNvPr>
          <p:cNvSpPr>
            <a:spLocks noGrp="1"/>
          </p:cNvSpPr>
          <p:nvPr>
            <p:ph type="title"/>
          </p:nvPr>
        </p:nvSpPr>
        <p:spPr>
          <a:xfrm>
            <a:off x="1466578" y="365126"/>
            <a:ext cx="9887222" cy="947626"/>
          </a:xfrm>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0AC2A4B7-8656-4CFE-A69F-9C77601C5DD0}"/>
              </a:ext>
            </a:extLst>
          </p:cNvPr>
          <p:cNvSpPr>
            <a:spLocks noGrp="1"/>
          </p:cNvSpPr>
          <p:nvPr>
            <p:ph type="dt" sz="half" idx="10"/>
          </p:nvPr>
        </p:nvSpPr>
        <p:spPr>
          <a:xfrm>
            <a:off x="1466577" y="9886"/>
            <a:ext cx="2604973" cy="228600"/>
          </a:xfrm>
        </p:spPr>
        <p:txBody>
          <a:bodyPr/>
          <a:lstStyle/>
          <a:p>
            <a:fld id="{C21D3B1E-39E9-4F46-A8FE-B4449DD73898}" type="datetimeFigureOut">
              <a:rPr lang="en-US"/>
              <a:pPr/>
              <a:t>2/19/2024</a:t>
            </a:fld>
            <a:endParaRPr lang="en-US"/>
          </a:p>
        </p:txBody>
      </p:sp>
      <p:sp>
        <p:nvSpPr>
          <p:cNvPr id="4" name="Footer Placeholder 3">
            <a:extLst>
              <a:ext uri="{FF2B5EF4-FFF2-40B4-BE49-F238E27FC236}">
                <a16:creationId xmlns:a16="http://schemas.microsoft.com/office/drawing/2014/main" id="{2FB129EB-A651-4A75-B7FD-95C69102128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1CDC437E-8644-496B-B7DB-5D8D11DDBC50}"/>
              </a:ext>
            </a:extLst>
          </p:cNvPr>
          <p:cNvSpPr>
            <a:spLocks noGrp="1"/>
          </p:cNvSpPr>
          <p:nvPr>
            <p:ph type="sldNum" sz="quarter" idx="12"/>
          </p:nvPr>
        </p:nvSpPr>
        <p:spPr/>
        <p:txBody>
          <a:bodyPr/>
          <a:lstStyle/>
          <a:p>
            <a:fld id="{A2E363CE-222C-4220-9552-A235C07768DA}" type="slidenum">
              <a:rPr lang="en-US"/>
              <a:pPr/>
              <a:t>‹#›</a:t>
            </a:fld>
            <a:endParaRPr lang="en-US"/>
          </a:p>
        </p:txBody>
      </p:sp>
      <p:sp>
        <p:nvSpPr>
          <p:cNvPr id="8" name="Content Placeholder 7">
            <a:extLst>
              <a:ext uri="{FF2B5EF4-FFF2-40B4-BE49-F238E27FC236}">
                <a16:creationId xmlns:a16="http://schemas.microsoft.com/office/drawing/2014/main" id="{DCFE4733-5BA8-48F6-8CAD-43BA80DEDEE6}"/>
              </a:ext>
            </a:extLst>
          </p:cNvPr>
          <p:cNvSpPr>
            <a:spLocks noGrp="1"/>
          </p:cNvSpPr>
          <p:nvPr>
            <p:ph sz="quarter" idx="13"/>
          </p:nvPr>
        </p:nvSpPr>
        <p:spPr>
          <a:xfrm>
            <a:off x="1466850" y="1451108"/>
            <a:ext cx="9886950" cy="452900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0" name="Picture 9">
            <a:extLst>
              <a:ext uri="{FF2B5EF4-FFF2-40B4-BE49-F238E27FC236}">
                <a16:creationId xmlns:a16="http://schemas.microsoft.com/office/drawing/2014/main" id="{3002DCE3-FB2B-49A2-9930-105E0588C83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0" y="0"/>
            <a:ext cx="1112808" cy="6859713"/>
          </a:xfrm>
          <a:prstGeom prst="rect">
            <a:avLst/>
          </a:prstGeom>
        </p:spPr>
      </p:pic>
      <p:sp>
        <p:nvSpPr>
          <p:cNvPr id="11" name="Rectangle 10" hidden="1">
            <a:extLst>
              <a:ext uri="{FF2B5EF4-FFF2-40B4-BE49-F238E27FC236}">
                <a16:creationId xmlns:a16="http://schemas.microsoft.com/office/drawing/2014/main" id="{B116F8A7-E226-4DBE-9CE0-62FF9902E88F}"/>
              </a:ext>
            </a:extLst>
          </p:cNvPr>
          <p:cNvSpPr/>
          <p:nvPr userDrawn="1">
            <p:custDataLst>
              <p:tags r:id="rId1"/>
            </p:custDataLst>
          </p:nvPr>
        </p:nvSpPr>
        <p:spPr>
          <a:xfrm>
            <a:off x="1" y="0"/>
            <a:ext cx="110337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25416844"/>
      </p:ext>
    </p:extLst>
  </p:cSld>
  <p:clrMapOvr>
    <a:masterClrMapping/>
  </p:clrMapOvr>
  <p:extLst>
    <p:ext uri="{DCECCB84-F9BA-43D5-87BE-67443E8EF086}">
      <p15:sldGuideLst xmlns:p15="http://schemas.microsoft.com/office/powerpoint/2012/main">
        <p15:guide id="1" orient="horz" pos="912">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E8DBA-D173-4FC0-AF63-68FA435F3D8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EA2A7E6-67AE-4DB0-9634-52EDAA62E513}"/>
              </a:ext>
            </a:extLst>
          </p:cNvPr>
          <p:cNvSpPr>
            <a:spLocks noGrp="1"/>
          </p:cNvSpPr>
          <p:nvPr>
            <p:ph type="dt" sz="half" idx="10"/>
          </p:nvPr>
        </p:nvSpPr>
        <p:spPr/>
        <p:txBody>
          <a:bodyPr/>
          <a:lstStyle/>
          <a:p>
            <a:fld id="{C21D3B1E-39E9-4F46-A8FE-B4449DD73898}" type="datetimeFigureOut">
              <a:rPr lang="en-US"/>
              <a:t>2/19/2024</a:t>
            </a:fld>
            <a:endParaRPr lang="en-US"/>
          </a:p>
        </p:txBody>
      </p:sp>
      <p:sp>
        <p:nvSpPr>
          <p:cNvPr id="4" name="Footer Placeholder 3">
            <a:extLst>
              <a:ext uri="{FF2B5EF4-FFF2-40B4-BE49-F238E27FC236}">
                <a16:creationId xmlns:a16="http://schemas.microsoft.com/office/drawing/2014/main" id="{EEEAA373-77D5-4683-9E94-235886745EB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1F94421-22F3-4447-8FFA-906F99B979CD}"/>
              </a:ext>
            </a:extLst>
          </p:cNvPr>
          <p:cNvSpPr>
            <a:spLocks noGrp="1"/>
          </p:cNvSpPr>
          <p:nvPr>
            <p:ph type="sldNum" sz="quarter" idx="12"/>
          </p:nvPr>
        </p:nvSpPr>
        <p:spPr/>
        <p:txBody>
          <a:bodyPr/>
          <a:lstStyle/>
          <a:p>
            <a:fld id="{A2E363CE-222C-4220-9552-A235C07768DA}" type="slidenum">
              <a:rPr lang="en-US"/>
              <a:t>‹#›</a:t>
            </a:fld>
            <a:endParaRPr lang="en-US"/>
          </a:p>
        </p:txBody>
      </p:sp>
      <p:pic>
        <p:nvPicPr>
          <p:cNvPr id="7" name="Graphic 6">
            <a:extLst>
              <a:ext uri="{FF2B5EF4-FFF2-40B4-BE49-F238E27FC236}">
                <a16:creationId xmlns:a16="http://schemas.microsoft.com/office/drawing/2014/main" id="{46D3334B-378A-4BC6-8C90-7442FC8B5CC7}"/>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400032" y="6144768"/>
            <a:ext cx="1956816" cy="499053"/>
          </a:xfrm>
          <a:prstGeom prst="rect">
            <a:avLst/>
          </a:prstGeom>
        </p:spPr>
      </p:pic>
      <p:sp>
        <p:nvSpPr>
          <p:cNvPr id="9" name="Rectangle 8" hidden="1">
            <a:extLst>
              <a:ext uri="{FF2B5EF4-FFF2-40B4-BE49-F238E27FC236}">
                <a16:creationId xmlns:a16="http://schemas.microsoft.com/office/drawing/2014/main" id="{80E6E491-12F5-452F-AD17-6666053632D0}"/>
              </a:ext>
            </a:extLst>
          </p:cNvPr>
          <p:cNvSpPr/>
          <p:nvPr userDrawn="1">
            <p:custDataLst>
              <p:tags r:id="rId1"/>
            </p:custDataLst>
          </p:nvPr>
        </p:nvSpPr>
        <p:spPr>
          <a:xfrm>
            <a:off x="0" y="6037678"/>
            <a:ext cx="12191999" cy="8203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DBED1CF4-A20D-4131-814D-288DD035ED7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0" y="6047619"/>
            <a:ext cx="9060428" cy="810381"/>
          </a:xfrm>
          <a:prstGeom prst="rect">
            <a:avLst/>
          </a:prstGeom>
        </p:spPr>
      </p:pic>
    </p:spTree>
    <p:extLst>
      <p:ext uri="{BB962C8B-B14F-4D97-AF65-F5344CB8AC3E}">
        <p14:creationId xmlns:p14="http://schemas.microsoft.com/office/powerpoint/2010/main" val="377294222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D249382-9B3D-4C95-983F-C37D39BCAB95}"/>
              </a:ext>
            </a:extLst>
          </p:cNvPr>
          <p:cNvSpPr>
            <a:spLocks noGrp="1"/>
          </p:cNvSpPr>
          <p:nvPr>
            <p:ph type="dt" sz="half" idx="10"/>
          </p:nvPr>
        </p:nvSpPr>
        <p:spPr/>
        <p:txBody>
          <a:bodyPr/>
          <a:lstStyle/>
          <a:p>
            <a:fld id="{C21D3B1E-39E9-4F46-A8FE-B4449DD73898}" type="datetimeFigureOut">
              <a:rPr lang="en-US"/>
              <a:t>2/19/2024</a:t>
            </a:fld>
            <a:endParaRPr lang="en-US"/>
          </a:p>
        </p:txBody>
      </p:sp>
      <p:sp>
        <p:nvSpPr>
          <p:cNvPr id="3" name="Footer Placeholder 2">
            <a:extLst>
              <a:ext uri="{FF2B5EF4-FFF2-40B4-BE49-F238E27FC236}">
                <a16:creationId xmlns:a16="http://schemas.microsoft.com/office/drawing/2014/main" id="{2199D2AC-9C82-4226-9801-54E126EA622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3D151C7-8347-4916-ABF9-EEACE5442244}"/>
              </a:ext>
            </a:extLst>
          </p:cNvPr>
          <p:cNvSpPr>
            <a:spLocks noGrp="1"/>
          </p:cNvSpPr>
          <p:nvPr>
            <p:ph type="sldNum" sz="quarter" idx="12"/>
          </p:nvPr>
        </p:nvSpPr>
        <p:spPr/>
        <p:txBody>
          <a:bodyPr/>
          <a:lstStyle/>
          <a:p>
            <a:fld id="{A2E363CE-222C-4220-9552-A235C07768DA}" type="slidenum">
              <a:rPr lang="en-US"/>
              <a:t>‹#›</a:t>
            </a:fld>
            <a:endParaRPr lang="en-US"/>
          </a:p>
        </p:txBody>
      </p:sp>
      <p:pic>
        <p:nvPicPr>
          <p:cNvPr id="6" name="Graphic 5">
            <a:extLst>
              <a:ext uri="{FF2B5EF4-FFF2-40B4-BE49-F238E27FC236}">
                <a16:creationId xmlns:a16="http://schemas.microsoft.com/office/drawing/2014/main" id="{7D5A70BA-1F52-4AC2-B884-08225D5B50FE}"/>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400032" y="6144768"/>
            <a:ext cx="1956816" cy="499053"/>
          </a:xfrm>
          <a:prstGeom prst="rect">
            <a:avLst/>
          </a:prstGeom>
        </p:spPr>
      </p:pic>
      <p:sp>
        <p:nvSpPr>
          <p:cNvPr id="8" name="Rectangle 7" hidden="1">
            <a:extLst>
              <a:ext uri="{FF2B5EF4-FFF2-40B4-BE49-F238E27FC236}">
                <a16:creationId xmlns:a16="http://schemas.microsoft.com/office/drawing/2014/main" id="{676DAC04-AD6F-4501-8022-9F88AFE520E6}"/>
              </a:ext>
            </a:extLst>
          </p:cNvPr>
          <p:cNvSpPr/>
          <p:nvPr userDrawn="1">
            <p:custDataLst>
              <p:tags r:id="rId1"/>
            </p:custDataLst>
          </p:nvPr>
        </p:nvSpPr>
        <p:spPr>
          <a:xfrm>
            <a:off x="0" y="6037678"/>
            <a:ext cx="12191999" cy="8203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2FBD566D-9235-4DC0-8D74-FAE662C6C2BF}"/>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0" y="6047619"/>
            <a:ext cx="9060428" cy="810381"/>
          </a:xfrm>
          <a:prstGeom prst="rect">
            <a:avLst/>
          </a:prstGeom>
        </p:spPr>
      </p:pic>
    </p:spTree>
    <p:extLst>
      <p:ext uri="{BB962C8B-B14F-4D97-AF65-F5344CB8AC3E}">
        <p14:creationId xmlns:p14="http://schemas.microsoft.com/office/powerpoint/2010/main" val="382649710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Only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A8E45-399F-450C-97B6-1B3330279FD9}"/>
              </a:ext>
            </a:extLst>
          </p:cNvPr>
          <p:cNvSpPr>
            <a:spLocks noGrp="1"/>
          </p:cNvSpPr>
          <p:nvPr>
            <p:ph type="title"/>
          </p:nvPr>
        </p:nvSpPr>
        <p:spPr>
          <a:xfrm>
            <a:off x="1466578" y="365125"/>
            <a:ext cx="9887222" cy="941161"/>
          </a:xfrm>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0AC2A4B7-8656-4CFE-A69F-9C77601C5DD0}"/>
              </a:ext>
            </a:extLst>
          </p:cNvPr>
          <p:cNvSpPr>
            <a:spLocks noGrp="1"/>
          </p:cNvSpPr>
          <p:nvPr>
            <p:ph type="dt" sz="half" idx="10"/>
          </p:nvPr>
        </p:nvSpPr>
        <p:spPr>
          <a:xfrm>
            <a:off x="1466577" y="9886"/>
            <a:ext cx="2604973" cy="228600"/>
          </a:xfrm>
        </p:spPr>
        <p:txBody>
          <a:bodyPr/>
          <a:lstStyle/>
          <a:p>
            <a:fld id="{C21D3B1E-39E9-4F46-A8FE-B4449DD73898}" type="datetimeFigureOut">
              <a:rPr lang="en-US"/>
              <a:pPr/>
              <a:t>2/19/2024</a:t>
            </a:fld>
            <a:endParaRPr lang="en-US"/>
          </a:p>
        </p:txBody>
      </p:sp>
      <p:sp>
        <p:nvSpPr>
          <p:cNvPr id="4" name="Footer Placeholder 3">
            <a:extLst>
              <a:ext uri="{FF2B5EF4-FFF2-40B4-BE49-F238E27FC236}">
                <a16:creationId xmlns:a16="http://schemas.microsoft.com/office/drawing/2014/main" id="{2FB129EB-A651-4A75-B7FD-95C69102128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1CDC437E-8644-496B-B7DB-5D8D11DDBC50}"/>
              </a:ext>
            </a:extLst>
          </p:cNvPr>
          <p:cNvSpPr>
            <a:spLocks noGrp="1"/>
          </p:cNvSpPr>
          <p:nvPr>
            <p:ph type="sldNum" sz="quarter" idx="12"/>
          </p:nvPr>
        </p:nvSpPr>
        <p:spPr/>
        <p:txBody>
          <a:bodyPr/>
          <a:lstStyle/>
          <a:p>
            <a:fld id="{A2E363CE-222C-4220-9552-A235C07768DA}" type="slidenum">
              <a:rPr lang="en-US"/>
              <a:pPr/>
              <a:t>‹#›</a:t>
            </a:fld>
            <a:endParaRPr lang="en-US"/>
          </a:p>
        </p:txBody>
      </p:sp>
      <p:sp>
        <p:nvSpPr>
          <p:cNvPr id="7" name="Rectangle 6" hidden="1">
            <a:extLst>
              <a:ext uri="{FF2B5EF4-FFF2-40B4-BE49-F238E27FC236}">
                <a16:creationId xmlns:a16="http://schemas.microsoft.com/office/drawing/2014/main" id="{25A7401B-56A8-4F8C-A088-0EBFE374A75F}"/>
              </a:ext>
            </a:extLst>
          </p:cNvPr>
          <p:cNvSpPr/>
          <p:nvPr userDrawn="1">
            <p:custDataLst>
              <p:tags r:id="rId1"/>
            </p:custDataLst>
          </p:nvPr>
        </p:nvSpPr>
        <p:spPr>
          <a:xfrm>
            <a:off x="1" y="0"/>
            <a:ext cx="1103376"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A00103D7-A4EA-4A72-9BA9-7F64F6E0392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0" y="0"/>
            <a:ext cx="1112808" cy="6859713"/>
          </a:xfrm>
          <a:prstGeom prst="rect">
            <a:avLst/>
          </a:prstGeom>
        </p:spPr>
      </p:pic>
    </p:spTree>
    <p:extLst>
      <p:ext uri="{BB962C8B-B14F-4D97-AF65-F5344CB8AC3E}">
        <p14:creationId xmlns:p14="http://schemas.microsoft.com/office/powerpoint/2010/main" val="673012693"/>
      </p:ext>
    </p:extLst>
  </p:cSld>
  <p:clrMapOvr>
    <a:masterClrMapping/>
  </p:clrMapOvr>
  <p:extLst>
    <p:ext uri="{DCECCB84-F9BA-43D5-87BE-67443E8EF086}">
      <p15:sldGuideLst xmlns:p15="http://schemas.microsoft.com/office/powerpoint/2012/main">
        <p15:guide id="1" orient="horz" pos="912">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Blank Vertical">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0AC2A4B7-8656-4CFE-A69F-9C77601C5DD0}"/>
              </a:ext>
            </a:extLst>
          </p:cNvPr>
          <p:cNvSpPr>
            <a:spLocks noGrp="1"/>
          </p:cNvSpPr>
          <p:nvPr>
            <p:ph type="dt" sz="half" idx="10"/>
          </p:nvPr>
        </p:nvSpPr>
        <p:spPr>
          <a:xfrm>
            <a:off x="1466577" y="9886"/>
            <a:ext cx="2604973" cy="228600"/>
          </a:xfrm>
        </p:spPr>
        <p:txBody>
          <a:bodyPr/>
          <a:lstStyle/>
          <a:p>
            <a:fld id="{C21D3B1E-39E9-4F46-A8FE-B4449DD73898}" type="datetimeFigureOut">
              <a:rPr lang="en-US"/>
              <a:pPr/>
              <a:t>2/19/2024</a:t>
            </a:fld>
            <a:endParaRPr lang="en-US"/>
          </a:p>
        </p:txBody>
      </p:sp>
      <p:sp>
        <p:nvSpPr>
          <p:cNvPr id="4" name="Footer Placeholder 3">
            <a:extLst>
              <a:ext uri="{FF2B5EF4-FFF2-40B4-BE49-F238E27FC236}">
                <a16:creationId xmlns:a16="http://schemas.microsoft.com/office/drawing/2014/main" id="{2FB129EB-A651-4A75-B7FD-95C69102128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1CDC437E-8644-496B-B7DB-5D8D11DDBC50}"/>
              </a:ext>
            </a:extLst>
          </p:cNvPr>
          <p:cNvSpPr>
            <a:spLocks noGrp="1"/>
          </p:cNvSpPr>
          <p:nvPr>
            <p:ph type="sldNum" sz="quarter" idx="12"/>
          </p:nvPr>
        </p:nvSpPr>
        <p:spPr/>
        <p:txBody>
          <a:bodyPr/>
          <a:lstStyle/>
          <a:p>
            <a:fld id="{A2E363CE-222C-4220-9552-A235C07768DA}" type="slidenum">
              <a:rPr lang="en-US"/>
              <a:pPr/>
              <a:t>‹#›</a:t>
            </a:fld>
            <a:endParaRPr lang="en-US"/>
          </a:p>
        </p:txBody>
      </p:sp>
      <p:sp>
        <p:nvSpPr>
          <p:cNvPr id="6" name="Rectangle 5" hidden="1">
            <a:extLst>
              <a:ext uri="{FF2B5EF4-FFF2-40B4-BE49-F238E27FC236}">
                <a16:creationId xmlns:a16="http://schemas.microsoft.com/office/drawing/2014/main" id="{E7F26BD8-8E88-42FF-AD7B-8A94EB2BB062}"/>
              </a:ext>
            </a:extLst>
          </p:cNvPr>
          <p:cNvSpPr/>
          <p:nvPr userDrawn="1">
            <p:custDataLst>
              <p:tags r:id="rId1"/>
            </p:custDataLst>
          </p:nvPr>
        </p:nvSpPr>
        <p:spPr>
          <a:xfrm>
            <a:off x="1" y="0"/>
            <a:ext cx="1103376"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D2FA3E21-E629-4D5D-8DFB-C5522E2A5C8A}"/>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0" y="0"/>
            <a:ext cx="1112808" cy="6859713"/>
          </a:xfrm>
          <a:prstGeom prst="rect">
            <a:avLst/>
          </a:prstGeom>
        </p:spPr>
      </p:pic>
    </p:spTree>
    <p:extLst>
      <p:ext uri="{BB962C8B-B14F-4D97-AF65-F5344CB8AC3E}">
        <p14:creationId xmlns:p14="http://schemas.microsoft.com/office/powerpoint/2010/main" val="2661938396"/>
      </p:ext>
    </p:extLst>
  </p:cSld>
  <p:clrMapOvr>
    <a:masterClrMapping/>
  </p:clrMapOvr>
  <p:extLst>
    <p:ext uri="{DCECCB84-F9BA-43D5-87BE-67443E8EF086}">
      <p15:sldGuideLst xmlns:p15="http://schemas.microsoft.com/office/powerpoint/2012/main">
        <p15:guide id="1" orient="horz" pos="912">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 Logo Only">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D249382-9B3D-4C95-983F-C37D39BCAB95}"/>
              </a:ext>
            </a:extLst>
          </p:cNvPr>
          <p:cNvSpPr>
            <a:spLocks noGrp="1"/>
          </p:cNvSpPr>
          <p:nvPr>
            <p:ph type="dt" sz="half" idx="10"/>
          </p:nvPr>
        </p:nvSpPr>
        <p:spPr/>
        <p:txBody>
          <a:bodyPr/>
          <a:lstStyle/>
          <a:p>
            <a:fld id="{C21D3B1E-39E9-4F46-A8FE-B4449DD73898}" type="datetimeFigureOut">
              <a:rPr lang="en-US"/>
              <a:t>2/19/2024</a:t>
            </a:fld>
            <a:endParaRPr lang="en-US"/>
          </a:p>
        </p:txBody>
      </p:sp>
      <p:sp>
        <p:nvSpPr>
          <p:cNvPr id="3" name="Footer Placeholder 2">
            <a:extLst>
              <a:ext uri="{FF2B5EF4-FFF2-40B4-BE49-F238E27FC236}">
                <a16:creationId xmlns:a16="http://schemas.microsoft.com/office/drawing/2014/main" id="{2199D2AC-9C82-4226-9801-54E126EA622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3D151C7-8347-4916-ABF9-EEACE5442244}"/>
              </a:ext>
            </a:extLst>
          </p:cNvPr>
          <p:cNvSpPr>
            <a:spLocks noGrp="1"/>
          </p:cNvSpPr>
          <p:nvPr>
            <p:ph type="sldNum" sz="quarter" idx="12"/>
          </p:nvPr>
        </p:nvSpPr>
        <p:spPr/>
        <p:txBody>
          <a:bodyPr/>
          <a:lstStyle/>
          <a:p>
            <a:fld id="{A2E363CE-222C-4220-9552-A235C07768DA}" type="slidenum">
              <a:rPr lang="en-US"/>
              <a:t>‹#›</a:t>
            </a:fld>
            <a:endParaRPr lang="en-US"/>
          </a:p>
        </p:txBody>
      </p:sp>
      <p:pic>
        <p:nvPicPr>
          <p:cNvPr id="6" name="Graphic 5">
            <a:extLst>
              <a:ext uri="{FF2B5EF4-FFF2-40B4-BE49-F238E27FC236}">
                <a16:creationId xmlns:a16="http://schemas.microsoft.com/office/drawing/2014/main" id="{7D5A70BA-1F52-4AC2-B884-08225D5B50FE}"/>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400032" y="6144768"/>
            <a:ext cx="1956816" cy="499053"/>
          </a:xfrm>
          <a:prstGeom prst="rect">
            <a:avLst/>
          </a:prstGeom>
        </p:spPr>
      </p:pic>
      <p:sp>
        <p:nvSpPr>
          <p:cNvPr id="7" name="Rectangle 6" hidden="1">
            <a:extLst>
              <a:ext uri="{FF2B5EF4-FFF2-40B4-BE49-F238E27FC236}">
                <a16:creationId xmlns:a16="http://schemas.microsoft.com/office/drawing/2014/main" id="{E7DAA15A-46FE-457F-A8E0-4E36EAD014CF}"/>
              </a:ext>
            </a:extLst>
          </p:cNvPr>
          <p:cNvSpPr/>
          <p:nvPr userDrawn="1">
            <p:custDataLst>
              <p:tags r:id="rId1"/>
            </p:custDataLst>
          </p:nvPr>
        </p:nvSpPr>
        <p:spPr>
          <a:xfrm>
            <a:off x="9225480" y="6037678"/>
            <a:ext cx="2966519" cy="8203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7342691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End">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8A2B37FC-C65C-4674-BC20-96A195AC6E35}"/>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264447" y="1646260"/>
            <a:ext cx="7717754" cy="2511989"/>
          </a:xfrm>
          <a:prstGeom prst="rect">
            <a:avLst/>
          </a:prstGeom>
        </p:spPr>
      </p:pic>
      <p:pic>
        <p:nvPicPr>
          <p:cNvPr id="7" name="Graphic 6">
            <a:extLst>
              <a:ext uri="{FF2B5EF4-FFF2-40B4-BE49-F238E27FC236}">
                <a16:creationId xmlns:a16="http://schemas.microsoft.com/office/drawing/2014/main" id="{8037F85C-D32A-4FBB-ADFC-E47CDBA2F1EE}"/>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400032" y="6144768"/>
            <a:ext cx="1956816" cy="499053"/>
          </a:xfrm>
          <a:prstGeom prst="rect">
            <a:avLst/>
          </a:prstGeom>
        </p:spPr>
      </p:pic>
      <p:sp>
        <p:nvSpPr>
          <p:cNvPr id="11" name="Rectangle 10">
            <a:extLst>
              <a:ext uri="{FF2B5EF4-FFF2-40B4-BE49-F238E27FC236}">
                <a16:creationId xmlns:a16="http://schemas.microsoft.com/office/drawing/2014/main" id="{B476E8D3-FB77-494A-85EE-144D18F80C4E}"/>
              </a:ext>
            </a:extLst>
          </p:cNvPr>
          <p:cNvSpPr/>
          <p:nvPr userDrawn="1"/>
        </p:nvSpPr>
        <p:spPr>
          <a:xfrm>
            <a:off x="0" y="0"/>
            <a:ext cx="12192000" cy="3432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hidden="1">
            <a:extLst>
              <a:ext uri="{FF2B5EF4-FFF2-40B4-BE49-F238E27FC236}">
                <a16:creationId xmlns:a16="http://schemas.microsoft.com/office/drawing/2014/main" id="{E61984B2-3E18-4A00-A66D-0C44593FACF8}"/>
              </a:ext>
            </a:extLst>
          </p:cNvPr>
          <p:cNvSpPr/>
          <p:nvPr userDrawn="1">
            <p:custDataLst>
              <p:tags r:id="rId1"/>
            </p:custDataLst>
          </p:nvPr>
        </p:nvSpPr>
        <p:spPr>
          <a:xfrm>
            <a:off x="0" y="6037678"/>
            <a:ext cx="12191999" cy="8203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8E6897A4-6999-4996-ADBF-D1B90F0ED74E}"/>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0" y="6047619"/>
            <a:ext cx="9060428" cy="810381"/>
          </a:xfrm>
          <a:prstGeom prst="rect">
            <a:avLst/>
          </a:prstGeom>
        </p:spPr>
      </p:pic>
    </p:spTree>
    <p:extLst>
      <p:ext uri="{BB962C8B-B14F-4D97-AF65-F5344CB8AC3E}">
        <p14:creationId xmlns:p14="http://schemas.microsoft.com/office/powerpoint/2010/main" val="205646217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End w/ Social Media">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8A2B37FC-C65C-4674-BC20-96A195AC6E35}"/>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264447" y="1646260"/>
            <a:ext cx="7717754" cy="2511989"/>
          </a:xfrm>
          <a:prstGeom prst="rect">
            <a:avLst/>
          </a:prstGeom>
        </p:spPr>
      </p:pic>
      <p:pic>
        <p:nvPicPr>
          <p:cNvPr id="7" name="Graphic 6">
            <a:extLst>
              <a:ext uri="{FF2B5EF4-FFF2-40B4-BE49-F238E27FC236}">
                <a16:creationId xmlns:a16="http://schemas.microsoft.com/office/drawing/2014/main" id="{8037F85C-D32A-4FBB-ADFC-E47CDBA2F1EE}"/>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400032" y="6144768"/>
            <a:ext cx="1956816" cy="499053"/>
          </a:xfrm>
          <a:prstGeom prst="rect">
            <a:avLst/>
          </a:prstGeom>
        </p:spPr>
      </p:pic>
      <p:sp>
        <p:nvSpPr>
          <p:cNvPr id="11" name="Rectangle 10">
            <a:extLst>
              <a:ext uri="{FF2B5EF4-FFF2-40B4-BE49-F238E27FC236}">
                <a16:creationId xmlns:a16="http://schemas.microsoft.com/office/drawing/2014/main" id="{B476E8D3-FB77-494A-85EE-144D18F80C4E}"/>
              </a:ext>
            </a:extLst>
          </p:cNvPr>
          <p:cNvSpPr/>
          <p:nvPr userDrawn="1"/>
        </p:nvSpPr>
        <p:spPr>
          <a:xfrm>
            <a:off x="0" y="0"/>
            <a:ext cx="12192000" cy="3432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8AD96122-881F-472F-9891-1FE724788417}"/>
              </a:ext>
            </a:extLst>
          </p:cNvPr>
          <p:cNvSpPr/>
          <p:nvPr userDrawn="1"/>
        </p:nvSpPr>
        <p:spPr>
          <a:xfrm>
            <a:off x="4483726" y="4626499"/>
            <a:ext cx="1624163" cy="323165"/>
          </a:xfrm>
          <a:prstGeom prst="rect">
            <a:avLst/>
          </a:prstGeom>
        </p:spPr>
        <p:txBody>
          <a:bodyPr wrap="none">
            <a:spAutoFit/>
          </a:bodyPr>
          <a:lstStyle/>
          <a:p>
            <a:r>
              <a:rPr lang="en-US" sz="1500" dirty="0">
                <a:solidFill>
                  <a:srgbClr val="1DA1F2"/>
                </a:solidFill>
                <a:latin typeface="+mn-lt"/>
                <a:ea typeface="Calibri" panose="020F0502020204030204" pitchFamily="34" charset="0"/>
                <a:cs typeface="Arial" panose="020B0604020202020204" pitchFamily="34" charset="0"/>
              </a:rPr>
              <a:t>@ncats_nih_gov</a:t>
            </a:r>
            <a:endParaRPr lang="en-US" sz="1500" dirty="0">
              <a:solidFill>
                <a:srgbClr val="1DA1F2"/>
              </a:solidFill>
              <a:latin typeface="+mn-lt"/>
            </a:endParaRPr>
          </a:p>
        </p:txBody>
      </p:sp>
      <p:sp>
        <p:nvSpPr>
          <p:cNvPr id="10" name="Rectangle 9">
            <a:extLst>
              <a:ext uri="{FF2B5EF4-FFF2-40B4-BE49-F238E27FC236}">
                <a16:creationId xmlns:a16="http://schemas.microsoft.com/office/drawing/2014/main" id="{20E1B03C-D030-4C8D-B6DC-014FF0872690}"/>
              </a:ext>
            </a:extLst>
          </p:cNvPr>
          <p:cNvSpPr/>
          <p:nvPr userDrawn="1"/>
        </p:nvSpPr>
        <p:spPr>
          <a:xfrm>
            <a:off x="6702039" y="4626499"/>
            <a:ext cx="1515158" cy="323165"/>
          </a:xfrm>
          <a:prstGeom prst="rect">
            <a:avLst/>
          </a:prstGeom>
        </p:spPr>
        <p:txBody>
          <a:bodyPr wrap="none">
            <a:spAutoFit/>
          </a:bodyPr>
          <a:lstStyle/>
          <a:p>
            <a:r>
              <a:rPr lang="en-US" sz="1500" dirty="0">
                <a:solidFill>
                  <a:srgbClr val="3D5A98"/>
                </a:solidFill>
                <a:latin typeface="+mn-lt"/>
                <a:ea typeface="Calibri" panose="020F0502020204030204" pitchFamily="34" charset="0"/>
                <a:cs typeface="Arial" panose="020B0604020202020204" pitchFamily="34" charset="0"/>
              </a:rPr>
              <a:t>@ncats.nih.gov</a:t>
            </a:r>
            <a:endParaRPr lang="en-US" sz="1500" dirty="0">
              <a:solidFill>
                <a:srgbClr val="3D5A98"/>
              </a:solidFill>
              <a:latin typeface="+mn-lt"/>
            </a:endParaRPr>
          </a:p>
        </p:txBody>
      </p:sp>
      <p:sp>
        <p:nvSpPr>
          <p:cNvPr id="12" name="Rectangle 11">
            <a:extLst>
              <a:ext uri="{FF2B5EF4-FFF2-40B4-BE49-F238E27FC236}">
                <a16:creationId xmlns:a16="http://schemas.microsoft.com/office/drawing/2014/main" id="{E6A3F3E5-45F1-4949-A8A0-2AC26C6C3A41}"/>
              </a:ext>
            </a:extLst>
          </p:cNvPr>
          <p:cNvSpPr/>
          <p:nvPr userDrawn="1"/>
        </p:nvSpPr>
        <p:spPr>
          <a:xfrm>
            <a:off x="2495560" y="4626499"/>
            <a:ext cx="1319592" cy="323165"/>
          </a:xfrm>
          <a:prstGeom prst="rect">
            <a:avLst/>
          </a:prstGeom>
        </p:spPr>
        <p:txBody>
          <a:bodyPr wrap="none">
            <a:spAutoFit/>
          </a:bodyPr>
          <a:lstStyle/>
          <a:p>
            <a:r>
              <a:rPr lang="en-US" sz="1500" dirty="0">
                <a:solidFill>
                  <a:srgbClr val="177EC8"/>
                </a:solidFill>
                <a:latin typeface="+mn-lt"/>
                <a:ea typeface="Calibri" panose="020F0502020204030204" pitchFamily="34" charset="0"/>
                <a:cs typeface="Arial" panose="020B0604020202020204" pitchFamily="34" charset="0"/>
              </a:rPr>
              <a:t>ncats.nih.gov</a:t>
            </a:r>
            <a:endParaRPr lang="en-US" sz="1500" dirty="0">
              <a:solidFill>
                <a:srgbClr val="177EC8"/>
              </a:solidFill>
              <a:latin typeface="+mn-lt"/>
            </a:endParaRPr>
          </a:p>
        </p:txBody>
      </p:sp>
      <p:sp>
        <p:nvSpPr>
          <p:cNvPr id="13" name="Rectangle 12">
            <a:extLst>
              <a:ext uri="{FF2B5EF4-FFF2-40B4-BE49-F238E27FC236}">
                <a16:creationId xmlns:a16="http://schemas.microsoft.com/office/drawing/2014/main" id="{031F45DF-57F3-45C2-BB50-AB91EF0679FA}"/>
              </a:ext>
            </a:extLst>
          </p:cNvPr>
          <p:cNvSpPr/>
          <p:nvPr userDrawn="1"/>
        </p:nvSpPr>
        <p:spPr>
          <a:xfrm>
            <a:off x="8828918" y="4626499"/>
            <a:ext cx="1218732" cy="323165"/>
          </a:xfrm>
          <a:prstGeom prst="rect">
            <a:avLst/>
          </a:prstGeom>
        </p:spPr>
        <p:txBody>
          <a:bodyPr wrap="none">
            <a:spAutoFit/>
          </a:bodyPr>
          <a:lstStyle/>
          <a:p>
            <a:r>
              <a:rPr lang="en-US" sz="1500" dirty="0">
                <a:solidFill>
                  <a:srgbClr val="0077B5"/>
                </a:solidFill>
                <a:latin typeface="+mn-lt"/>
                <a:ea typeface="Calibri" panose="020F0502020204030204" pitchFamily="34" charset="0"/>
                <a:cs typeface="Arial" panose="020B0604020202020204" pitchFamily="34" charset="0"/>
              </a:rPr>
              <a:t>NIH-NCATS</a:t>
            </a:r>
            <a:endParaRPr lang="en-US" sz="1500" dirty="0">
              <a:solidFill>
                <a:srgbClr val="0077B5"/>
              </a:solidFill>
              <a:latin typeface="+mn-lt"/>
            </a:endParaRPr>
          </a:p>
        </p:txBody>
      </p:sp>
      <p:pic>
        <p:nvPicPr>
          <p:cNvPr id="19" name="Graphic 18">
            <a:extLst>
              <a:ext uri="{FF2B5EF4-FFF2-40B4-BE49-F238E27FC236}">
                <a16:creationId xmlns:a16="http://schemas.microsoft.com/office/drawing/2014/main" id="{CF29076B-D9BA-4B9F-AF22-7B7484EDE06A}"/>
              </a:ext>
            </a:extLst>
          </p:cNvPr>
          <p:cNvPicPr>
            <a:picLocks noChangeAspect="1"/>
          </p:cNvPicPr>
          <p:nvPr userDrawn="1"/>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457650" y="4650921"/>
            <a:ext cx="278745" cy="274320"/>
          </a:xfrm>
          <a:prstGeom prst="rect">
            <a:avLst/>
          </a:prstGeom>
        </p:spPr>
      </p:pic>
      <p:pic>
        <p:nvPicPr>
          <p:cNvPr id="21" name="Graphic 20">
            <a:extLst>
              <a:ext uri="{FF2B5EF4-FFF2-40B4-BE49-F238E27FC236}">
                <a16:creationId xmlns:a16="http://schemas.microsoft.com/office/drawing/2014/main" id="{BE34159D-9E8E-4DA6-80DD-CF7D57CDADC0}"/>
              </a:ext>
            </a:extLst>
          </p:cNvPr>
          <p:cNvPicPr>
            <a:picLocks noChangeAspect="1"/>
          </p:cNvPicPr>
          <p:nvPr userDrawn="1"/>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554598" y="4650921"/>
            <a:ext cx="274320" cy="274320"/>
          </a:xfrm>
          <a:prstGeom prst="rect">
            <a:avLst/>
          </a:prstGeom>
        </p:spPr>
      </p:pic>
      <p:pic>
        <p:nvPicPr>
          <p:cNvPr id="23" name="Graphic 22">
            <a:extLst>
              <a:ext uri="{FF2B5EF4-FFF2-40B4-BE49-F238E27FC236}">
                <a16:creationId xmlns:a16="http://schemas.microsoft.com/office/drawing/2014/main" id="{44E222ED-1CD8-43A4-9BA4-CA43AAD998CF}"/>
              </a:ext>
            </a:extLst>
          </p:cNvPr>
          <p:cNvPicPr>
            <a:picLocks noChangeAspect="1"/>
          </p:cNvPicPr>
          <p:nvPr userDrawn="1"/>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4151900" y="4646349"/>
            <a:ext cx="347808" cy="283464"/>
          </a:xfrm>
          <a:prstGeom prst="rect">
            <a:avLst/>
          </a:prstGeom>
        </p:spPr>
      </p:pic>
      <p:sp>
        <p:nvSpPr>
          <p:cNvPr id="24" name="Graphic 16">
            <a:extLst>
              <a:ext uri="{FF2B5EF4-FFF2-40B4-BE49-F238E27FC236}">
                <a16:creationId xmlns:a16="http://schemas.microsoft.com/office/drawing/2014/main" id="{84490F76-AC94-4BCB-9609-02E79F54105C}"/>
              </a:ext>
            </a:extLst>
          </p:cNvPr>
          <p:cNvSpPr/>
          <p:nvPr/>
        </p:nvSpPr>
        <p:spPr>
          <a:xfrm>
            <a:off x="2263649" y="4646349"/>
            <a:ext cx="283464" cy="283464"/>
          </a:xfrm>
          <a:custGeom>
            <a:avLst/>
            <a:gdLst>
              <a:gd name="connsiteX0" fmla="*/ 128445 w 224409"/>
              <a:gd name="connsiteY0" fmla="*/ 205216 h 224409"/>
              <a:gd name="connsiteX1" fmla="*/ 170964 w 224409"/>
              <a:gd name="connsiteY1" fmla="*/ 118110 h 224409"/>
              <a:gd name="connsiteX2" fmla="*/ 206397 w 224409"/>
              <a:gd name="connsiteY2" fmla="*/ 118110 h 224409"/>
              <a:gd name="connsiteX3" fmla="*/ 128445 w 224409"/>
              <a:gd name="connsiteY3" fmla="*/ 205216 h 224409"/>
              <a:gd name="connsiteX4" fmla="*/ 18012 w 224409"/>
              <a:gd name="connsiteY4" fmla="*/ 118110 h 224409"/>
              <a:gd name="connsiteX5" fmla="*/ 53445 w 224409"/>
              <a:gd name="connsiteY5" fmla="*/ 118110 h 224409"/>
              <a:gd name="connsiteX6" fmla="*/ 95964 w 224409"/>
              <a:gd name="connsiteY6" fmla="*/ 205216 h 224409"/>
              <a:gd name="connsiteX7" fmla="*/ 18012 w 224409"/>
              <a:gd name="connsiteY7" fmla="*/ 118110 h 224409"/>
              <a:gd name="connsiteX8" fmla="*/ 95964 w 224409"/>
              <a:gd name="connsiteY8" fmla="*/ 19193 h 224409"/>
              <a:gd name="connsiteX9" fmla="*/ 53445 w 224409"/>
              <a:gd name="connsiteY9" fmla="*/ 106299 h 224409"/>
              <a:gd name="connsiteX10" fmla="*/ 18012 w 224409"/>
              <a:gd name="connsiteY10" fmla="*/ 106299 h 224409"/>
              <a:gd name="connsiteX11" fmla="*/ 95964 w 224409"/>
              <a:gd name="connsiteY11" fmla="*/ 19193 h 224409"/>
              <a:gd name="connsiteX12" fmla="*/ 118110 w 224409"/>
              <a:gd name="connsiteY12" fmla="*/ 118110 h 224409"/>
              <a:gd name="connsiteX13" fmla="*/ 159153 w 224409"/>
              <a:gd name="connsiteY13" fmla="*/ 118110 h 224409"/>
              <a:gd name="connsiteX14" fmla="*/ 118110 w 224409"/>
              <a:gd name="connsiteY14" fmla="*/ 199311 h 224409"/>
              <a:gd name="connsiteX15" fmla="*/ 118110 w 224409"/>
              <a:gd name="connsiteY15" fmla="*/ 118110 h 224409"/>
              <a:gd name="connsiteX16" fmla="*/ 106299 w 224409"/>
              <a:gd name="connsiteY16" fmla="*/ 118110 h 224409"/>
              <a:gd name="connsiteX17" fmla="*/ 106299 w 224409"/>
              <a:gd name="connsiteY17" fmla="*/ 199311 h 224409"/>
              <a:gd name="connsiteX18" fmla="*/ 65256 w 224409"/>
              <a:gd name="connsiteY18" fmla="*/ 118110 h 224409"/>
              <a:gd name="connsiteX19" fmla="*/ 106299 w 224409"/>
              <a:gd name="connsiteY19" fmla="*/ 118110 h 224409"/>
              <a:gd name="connsiteX20" fmla="*/ 118110 w 224409"/>
              <a:gd name="connsiteY20" fmla="*/ 25098 h 224409"/>
              <a:gd name="connsiteX21" fmla="*/ 159153 w 224409"/>
              <a:gd name="connsiteY21" fmla="*/ 106299 h 224409"/>
              <a:gd name="connsiteX22" fmla="*/ 118110 w 224409"/>
              <a:gd name="connsiteY22" fmla="*/ 106299 h 224409"/>
              <a:gd name="connsiteX23" fmla="*/ 118110 w 224409"/>
              <a:gd name="connsiteY23" fmla="*/ 25098 h 224409"/>
              <a:gd name="connsiteX24" fmla="*/ 106299 w 224409"/>
              <a:gd name="connsiteY24" fmla="*/ 106299 h 224409"/>
              <a:gd name="connsiteX25" fmla="*/ 65256 w 224409"/>
              <a:gd name="connsiteY25" fmla="*/ 106299 h 224409"/>
              <a:gd name="connsiteX26" fmla="*/ 106299 w 224409"/>
              <a:gd name="connsiteY26" fmla="*/ 25098 h 224409"/>
              <a:gd name="connsiteX27" fmla="*/ 106299 w 224409"/>
              <a:gd name="connsiteY27" fmla="*/ 106299 h 224409"/>
              <a:gd name="connsiteX28" fmla="*/ 206397 w 224409"/>
              <a:gd name="connsiteY28" fmla="*/ 106299 h 224409"/>
              <a:gd name="connsiteX29" fmla="*/ 170964 w 224409"/>
              <a:gd name="connsiteY29" fmla="*/ 106299 h 224409"/>
              <a:gd name="connsiteX30" fmla="*/ 128445 w 224409"/>
              <a:gd name="connsiteY30" fmla="*/ 19193 h 224409"/>
              <a:gd name="connsiteX31" fmla="*/ 206397 w 224409"/>
              <a:gd name="connsiteY31" fmla="*/ 106299 h 224409"/>
              <a:gd name="connsiteX32" fmla="*/ 112205 w 224409"/>
              <a:gd name="connsiteY32" fmla="*/ 0 h 224409"/>
              <a:gd name="connsiteX33" fmla="*/ 0 w 224409"/>
              <a:gd name="connsiteY33" fmla="*/ 112205 h 224409"/>
              <a:gd name="connsiteX34" fmla="*/ 112205 w 224409"/>
              <a:gd name="connsiteY34" fmla="*/ 224409 h 224409"/>
              <a:gd name="connsiteX35" fmla="*/ 224409 w 224409"/>
              <a:gd name="connsiteY35" fmla="*/ 112205 h 224409"/>
              <a:gd name="connsiteX36" fmla="*/ 112205 w 224409"/>
              <a:gd name="connsiteY36" fmla="*/ 0 h 224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24409" h="224409">
                <a:moveTo>
                  <a:pt x="128445" y="205216"/>
                </a:moveTo>
                <a:cubicBezTo>
                  <a:pt x="147638" y="181594"/>
                  <a:pt x="168897" y="151771"/>
                  <a:pt x="170964" y="118110"/>
                </a:cubicBezTo>
                <a:lnTo>
                  <a:pt x="206397" y="118110"/>
                </a:lnTo>
                <a:cubicBezTo>
                  <a:pt x="203740" y="162106"/>
                  <a:pt x="170964" y="197834"/>
                  <a:pt x="128445" y="205216"/>
                </a:cubicBezTo>
                <a:close/>
                <a:moveTo>
                  <a:pt x="18012" y="118110"/>
                </a:moveTo>
                <a:lnTo>
                  <a:pt x="53445" y="118110"/>
                </a:lnTo>
                <a:cubicBezTo>
                  <a:pt x="55807" y="151771"/>
                  <a:pt x="76772" y="181594"/>
                  <a:pt x="95964" y="205216"/>
                </a:cubicBezTo>
                <a:cubicBezTo>
                  <a:pt x="53445" y="197834"/>
                  <a:pt x="20669" y="162106"/>
                  <a:pt x="18012" y="118110"/>
                </a:cubicBezTo>
                <a:close/>
                <a:moveTo>
                  <a:pt x="95964" y="19193"/>
                </a:moveTo>
                <a:cubicBezTo>
                  <a:pt x="76772" y="42815"/>
                  <a:pt x="55512" y="72638"/>
                  <a:pt x="53445" y="106299"/>
                </a:cubicBezTo>
                <a:lnTo>
                  <a:pt x="18012" y="106299"/>
                </a:lnTo>
                <a:cubicBezTo>
                  <a:pt x="20669" y="62303"/>
                  <a:pt x="53445" y="26575"/>
                  <a:pt x="95964" y="19193"/>
                </a:cubicBezTo>
                <a:close/>
                <a:moveTo>
                  <a:pt x="118110" y="118110"/>
                </a:moveTo>
                <a:lnTo>
                  <a:pt x="159153" y="118110"/>
                </a:lnTo>
                <a:cubicBezTo>
                  <a:pt x="156791" y="148523"/>
                  <a:pt x="137008" y="175984"/>
                  <a:pt x="118110" y="199311"/>
                </a:cubicBezTo>
                <a:lnTo>
                  <a:pt x="118110" y="118110"/>
                </a:lnTo>
                <a:close/>
                <a:moveTo>
                  <a:pt x="106299" y="118110"/>
                </a:moveTo>
                <a:lnTo>
                  <a:pt x="106299" y="199311"/>
                </a:lnTo>
                <a:cubicBezTo>
                  <a:pt x="87401" y="175984"/>
                  <a:pt x="67618" y="148523"/>
                  <a:pt x="65256" y="118110"/>
                </a:cubicBezTo>
                <a:lnTo>
                  <a:pt x="106299" y="118110"/>
                </a:lnTo>
                <a:close/>
                <a:moveTo>
                  <a:pt x="118110" y="25098"/>
                </a:moveTo>
                <a:cubicBezTo>
                  <a:pt x="137008" y="48425"/>
                  <a:pt x="156791" y="75590"/>
                  <a:pt x="159153" y="106299"/>
                </a:cubicBezTo>
                <a:lnTo>
                  <a:pt x="118110" y="106299"/>
                </a:lnTo>
                <a:lnTo>
                  <a:pt x="118110" y="25098"/>
                </a:lnTo>
                <a:close/>
                <a:moveTo>
                  <a:pt x="106299" y="106299"/>
                </a:moveTo>
                <a:lnTo>
                  <a:pt x="65256" y="106299"/>
                </a:lnTo>
                <a:cubicBezTo>
                  <a:pt x="67618" y="75886"/>
                  <a:pt x="87401" y="48425"/>
                  <a:pt x="106299" y="25098"/>
                </a:cubicBezTo>
                <a:lnTo>
                  <a:pt x="106299" y="106299"/>
                </a:lnTo>
                <a:close/>
                <a:moveTo>
                  <a:pt x="206397" y="106299"/>
                </a:moveTo>
                <a:lnTo>
                  <a:pt x="170964" y="106299"/>
                </a:lnTo>
                <a:cubicBezTo>
                  <a:pt x="168897" y="72638"/>
                  <a:pt x="147638" y="42815"/>
                  <a:pt x="128445" y="19193"/>
                </a:cubicBezTo>
                <a:cubicBezTo>
                  <a:pt x="170964" y="26575"/>
                  <a:pt x="203740" y="62303"/>
                  <a:pt x="206397" y="106299"/>
                </a:cubicBezTo>
                <a:close/>
                <a:moveTo>
                  <a:pt x="112205" y="0"/>
                </a:moveTo>
                <a:cubicBezTo>
                  <a:pt x="50197" y="0"/>
                  <a:pt x="0" y="50197"/>
                  <a:pt x="0" y="112205"/>
                </a:cubicBezTo>
                <a:cubicBezTo>
                  <a:pt x="0" y="174212"/>
                  <a:pt x="50197" y="224409"/>
                  <a:pt x="112205" y="224409"/>
                </a:cubicBezTo>
                <a:cubicBezTo>
                  <a:pt x="174212" y="224409"/>
                  <a:pt x="224409" y="174212"/>
                  <a:pt x="224409" y="112205"/>
                </a:cubicBezTo>
                <a:cubicBezTo>
                  <a:pt x="224409" y="50197"/>
                  <a:pt x="174212" y="0"/>
                  <a:pt x="112205" y="0"/>
                </a:cubicBezTo>
                <a:close/>
              </a:path>
            </a:pathLst>
          </a:custGeom>
          <a:solidFill>
            <a:srgbClr val="0070C0"/>
          </a:solidFill>
          <a:ln w="56571" cap="flat">
            <a:noFill/>
            <a:prstDash val="solid"/>
            <a:miter/>
          </a:ln>
        </p:spPr>
        <p:txBody>
          <a:bodyPr rtlCol="0" anchor="ctr"/>
          <a:lstStyle/>
          <a:p>
            <a:endParaRPr lang="en-US" sz="1500">
              <a:latin typeface="+mn-lt"/>
            </a:endParaRPr>
          </a:p>
        </p:txBody>
      </p:sp>
      <p:sp>
        <p:nvSpPr>
          <p:cNvPr id="14" name="Rectangle 13" hidden="1">
            <a:extLst>
              <a:ext uri="{FF2B5EF4-FFF2-40B4-BE49-F238E27FC236}">
                <a16:creationId xmlns:a16="http://schemas.microsoft.com/office/drawing/2014/main" id="{5B0B1E24-2261-45D7-8751-E4322EB8E717}"/>
              </a:ext>
            </a:extLst>
          </p:cNvPr>
          <p:cNvSpPr/>
          <p:nvPr userDrawn="1">
            <p:custDataLst>
              <p:tags r:id="rId1"/>
            </p:custDataLst>
          </p:nvPr>
        </p:nvSpPr>
        <p:spPr>
          <a:xfrm>
            <a:off x="0" y="6037678"/>
            <a:ext cx="12191999" cy="8203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724B4866-83F4-4ED9-8AAC-4DB687E0BA8C}"/>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0" y="6047619"/>
            <a:ext cx="9060428" cy="810381"/>
          </a:xfrm>
          <a:prstGeom prst="rect">
            <a:avLst/>
          </a:prstGeom>
        </p:spPr>
      </p:pic>
    </p:spTree>
    <p:extLst>
      <p:ext uri="{BB962C8B-B14F-4D97-AF65-F5344CB8AC3E}">
        <p14:creationId xmlns:p14="http://schemas.microsoft.com/office/powerpoint/2010/main" val="183577473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2AD519B-D67A-469E-B565-1A9E15EBF24C}"/>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800" dirty="0"/>
              <a:t>Legacy slide layouts</a:t>
            </a:r>
          </a:p>
        </p:txBody>
      </p:sp>
    </p:spTree>
    <p:extLst>
      <p:ext uri="{BB962C8B-B14F-4D97-AF65-F5344CB8AC3E}">
        <p14:creationId xmlns:p14="http://schemas.microsoft.com/office/powerpoint/2010/main" val="143702158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56BE28-7646-4995-904E-D584374F7B82}"/>
              </a:ext>
            </a:extLst>
          </p:cNvPr>
          <p:cNvSpPr>
            <a:spLocks noGrp="1"/>
          </p:cNvSpPr>
          <p:nvPr>
            <p:ph type="title"/>
          </p:nvPr>
        </p:nvSpPr>
        <p:spPr>
          <a:xfrm>
            <a:off x="838200" y="1155700"/>
            <a:ext cx="10515600" cy="2105213"/>
          </a:xfrm>
        </p:spPr>
        <p:txBody>
          <a:bodyPr anchor="b">
            <a:normAutofit/>
          </a:bodyPr>
          <a:lstStyle>
            <a:lvl1pPr algn="ctr">
              <a:defRPr sz="4000" b="0">
                <a:solidFill>
                  <a:schemeClr val="accent1"/>
                </a:solidFill>
              </a:defRPr>
            </a:lvl1pPr>
          </a:lstStyle>
          <a:p>
            <a:r>
              <a:rPr lang="en-US"/>
              <a:t>Click to edit Master title style</a:t>
            </a:r>
          </a:p>
        </p:txBody>
      </p:sp>
      <p:sp>
        <p:nvSpPr>
          <p:cNvPr id="3" name="Text Placeholder 2">
            <a:extLst>
              <a:ext uri="{FF2B5EF4-FFF2-40B4-BE49-F238E27FC236}">
                <a16:creationId xmlns:a16="http://schemas.microsoft.com/office/drawing/2014/main" id="{B4A2EEFA-C816-4815-AEE2-4D9A388F7210}"/>
              </a:ext>
            </a:extLst>
          </p:cNvPr>
          <p:cNvSpPr>
            <a:spLocks noGrp="1"/>
          </p:cNvSpPr>
          <p:nvPr>
            <p:ph type="body" idx="1"/>
          </p:nvPr>
        </p:nvSpPr>
        <p:spPr>
          <a:xfrm>
            <a:off x="838200" y="3260913"/>
            <a:ext cx="10515600" cy="914399"/>
          </a:xfrm>
        </p:spPr>
        <p:txBody>
          <a:bodyPr/>
          <a:lstStyle>
            <a:lvl1pPr marL="0" indent="0" algn="ctr">
              <a:buNone/>
              <a:defRPr sz="24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1EDE6D6-6DFD-42DC-ACB7-733C8817AD90}"/>
              </a:ext>
            </a:extLst>
          </p:cNvPr>
          <p:cNvSpPr>
            <a:spLocks noGrp="1"/>
          </p:cNvSpPr>
          <p:nvPr>
            <p:ph type="dt" sz="half" idx="10"/>
          </p:nvPr>
        </p:nvSpPr>
        <p:spPr/>
        <p:txBody>
          <a:bodyPr/>
          <a:lstStyle/>
          <a:p>
            <a:fld id="{C21D3B1E-39E9-4F46-A8FE-B4449DD73898}" type="datetimeFigureOut">
              <a:rPr lang="en-US"/>
              <a:t>2/19/2024</a:t>
            </a:fld>
            <a:endParaRPr lang="en-US"/>
          </a:p>
        </p:txBody>
      </p:sp>
      <p:sp>
        <p:nvSpPr>
          <p:cNvPr id="5" name="Footer Placeholder 4">
            <a:extLst>
              <a:ext uri="{FF2B5EF4-FFF2-40B4-BE49-F238E27FC236}">
                <a16:creationId xmlns:a16="http://schemas.microsoft.com/office/drawing/2014/main" id="{D04E08A0-1128-401D-BDB4-7927D4C8AE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B68B10-FEC9-4AF0-9871-544F9358AE00}"/>
              </a:ext>
            </a:extLst>
          </p:cNvPr>
          <p:cNvSpPr>
            <a:spLocks noGrp="1"/>
          </p:cNvSpPr>
          <p:nvPr>
            <p:ph type="sldNum" sz="quarter" idx="12"/>
          </p:nvPr>
        </p:nvSpPr>
        <p:spPr/>
        <p:txBody>
          <a:bodyPr/>
          <a:lstStyle/>
          <a:p>
            <a:fld id="{A2E363CE-222C-4220-9552-A235C07768DA}" type="slidenum">
              <a:rPr lang="en-US"/>
              <a:t>‹#›</a:t>
            </a:fld>
            <a:endParaRPr lang="en-US"/>
          </a:p>
        </p:txBody>
      </p:sp>
      <p:pic>
        <p:nvPicPr>
          <p:cNvPr id="8" name="Graphic 7">
            <a:extLst>
              <a:ext uri="{FF2B5EF4-FFF2-40B4-BE49-F238E27FC236}">
                <a16:creationId xmlns:a16="http://schemas.microsoft.com/office/drawing/2014/main" id="{0541743B-2810-46AF-A7E0-4C5F143FC6BF}"/>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400032" y="6144768"/>
            <a:ext cx="1956816" cy="499053"/>
          </a:xfrm>
          <a:prstGeom prst="rect">
            <a:avLst/>
          </a:prstGeom>
        </p:spPr>
      </p:pic>
      <p:pic>
        <p:nvPicPr>
          <p:cNvPr id="9" name="Picture 8">
            <a:extLst>
              <a:ext uri="{FF2B5EF4-FFF2-40B4-BE49-F238E27FC236}">
                <a16:creationId xmlns:a16="http://schemas.microsoft.com/office/drawing/2014/main" id="{A6AF1783-36C9-471B-8EEA-2F66C0C8C163}"/>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0" y="5949412"/>
            <a:ext cx="9049281" cy="908587"/>
          </a:xfrm>
          <a:prstGeom prst="rect">
            <a:avLst/>
          </a:prstGeom>
        </p:spPr>
      </p:pic>
      <p:sp>
        <p:nvSpPr>
          <p:cNvPr id="10" name="Rectangle 9" hidden="1">
            <a:extLst>
              <a:ext uri="{FF2B5EF4-FFF2-40B4-BE49-F238E27FC236}">
                <a16:creationId xmlns:a16="http://schemas.microsoft.com/office/drawing/2014/main" id="{9F9ED43A-80AE-4043-898E-047EACC29C74}"/>
              </a:ext>
            </a:extLst>
          </p:cNvPr>
          <p:cNvSpPr/>
          <p:nvPr userDrawn="1">
            <p:custDataLst>
              <p:tags r:id="rId1"/>
            </p:custDataLst>
          </p:nvPr>
        </p:nvSpPr>
        <p:spPr>
          <a:xfrm>
            <a:off x="0" y="6037678"/>
            <a:ext cx="12191999" cy="8203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2A44DD1F-0818-41DC-9EAB-649D427EB15C}"/>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0" y="6047619"/>
            <a:ext cx="9060428" cy="810381"/>
          </a:xfrm>
          <a:prstGeom prst="rect">
            <a:avLst/>
          </a:prstGeom>
        </p:spPr>
      </p:pic>
    </p:spTree>
    <p:extLst>
      <p:ext uri="{BB962C8B-B14F-4D97-AF65-F5344CB8AC3E}">
        <p14:creationId xmlns:p14="http://schemas.microsoft.com/office/powerpoint/2010/main" val="428793942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D8178C-D893-4590-97CA-C991698921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536CCE9-1BAC-4844-9CC7-6F38F7C35D55}"/>
              </a:ext>
            </a:extLst>
          </p:cNvPr>
          <p:cNvSpPr>
            <a:spLocks noGrp="1"/>
          </p:cNvSpPr>
          <p:nvPr>
            <p:ph sz="half" idx="1"/>
          </p:nvPr>
        </p:nvSpPr>
        <p:spPr>
          <a:xfrm>
            <a:off x="838200" y="1825625"/>
            <a:ext cx="5181600" cy="41544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61EBFE1-578B-417C-8B96-29BAD89B58DC}"/>
              </a:ext>
            </a:extLst>
          </p:cNvPr>
          <p:cNvSpPr>
            <a:spLocks noGrp="1"/>
          </p:cNvSpPr>
          <p:nvPr>
            <p:ph sz="half" idx="2"/>
          </p:nvPr>
        </p:nvSpPr>
        <p:spPr>
          <a:xfrm>
            <a:off x="6172200" y="1825625"/>
            <a:ext cx="5181600" cy="41544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BC08E08-3FA8-437A-86BE-FCCF8656E6E8}"/>
              </a:ext>
            </a:extLst>
          </p:cNvPr>
          <p:cNvSpPr>
            <a:spLocks noGrp="1"/>
          </p:cNvSpPr>
          <p:nvPr>
            <p:ph type="dt" sz="half" idx="10"/>
          </p:nvPr>
        </p:nvSpPr>
        <p:spPr/>
        <p:txBody>
          <a:bodyPr/>
          <a:lstStyle/>
          <a:p>
            <a:fld id="{C21D3B1E-39E9-4F46-A8FE-B4449DD73898}" type="datetimeFigureOut">
              <a:rPr lang="en-US"/>
              <a:t>2/19/2024</a:t>
            </a:fld>
            <a:endParaRPr lang="en-US"/>
          </a:p>
        </p:txBody>
      </p:sp>
      <p:sp>
        <p:nvSpPr>
          <p:cNvPr id="6" name="Footer Placeholder 5">
            <a:extLst>
              <a:ext uri="{FF2B5EF4-FFF2-40B4-BE49-F238E27FC236}">
                <a16:creationId xmlns:a16="http://schemas.microsoft.com/office/drawing/2014/main" id="{5B74EB26-11F0-4B24-A2C4-C53DBF25A27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867E5FB-2866-4C30-BC5F-4F379E9FBC89}"/>
              </a:ext>
            </a:extLst>
          </p:cNvPr>
          <p:cNvSpPr>
            <a:spLocks noGrp="1"/>
          </p:cNvSpPr>
          <p:nvPr>
            <p:ph type="sldNum" sz="quarter" idx="12"/>
          </p:nvPr>
        </p:nvSpPr>
        <p:spPr/>
        <p:txBody>
          <a:bodyPr/>
          <a:lstStyle/>
          <a:p>
            <a:fld id="{A2E363CE-222C-4220-9552-A235C07768DA}" type="slidenum">
              <a:rPr lang="en-US"/>
              <a:t>‹#›</a:t>
            </a:fld>
            <a:endParaRPr lang="en-US"/>
          </a:p>
        </p:txBody>
      </p:sp>
      <p:pic>
        <p:nvPicPr>
          <p:cNvPr id="9" name="Graphic 8">
            <a:extLst>
              <a:ext uri="{FF2B5EF4-FFF2-40B4-BE49-F238E27FC236}">
                <a16:creationId xmlns:a16="http://schemas.microsoft.com/office/drawing/2014/main" id="{FB1BBB45-54C6-4111-B3CD-DFDAA2804478}"/>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400032" y="6144768"/>
            <a:ext cx="1956816" cy="499053"/>
          </a:xfrm>
          <a:prstGeom prst="rect">
            <a:avLst/>
          </a:prstGeom>
        </p:spPr>
      </p:pic>
      <p:sp>
        <p:nvSpPr>
          <p:cNvPr id="11" name="Rectangle 10" hidden="1">
            <a:extLst>
              <a:ext uri="{FF2B5EF4-FFF2-40B4-BE49-F238E27FC236}">
                <a16:creationId xmlns:a16="http://schemas.microsoft.com/office/drawing/2014/main" id="{41089CD0-5E15-4266-A86E-9DF8C7297F76}"/>
              </a:ext>
            </a:extLst>
          </p:cNvPr>
          <p:cNvSpPr/>
          <p:nvPr userDrawn="1">
            <p:custDataLst>
              <p:tags r:id="rId1"/>
            </p:custDataLst>
          </p:nvPr>
        </p:nvSpPr>
        <p:spPr>
          <a:xfrm>
            <a:off x="0" y="6037678"/>
            <a:ext cx="12191999" cy="8203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AAB686DC-78C0-4809-885E-69FBCF6646B2}"/>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0" y="6047619"/>
            <a:ext cx="9060428" cy="810381"/>
          </a:xfrm>
          <a:prstGeom prst="rect">
            <a:avLst/>
          </a:prstGeom>
        </p:spPr>
      </p:pic>
    </p:spTree>
    <p:extLst>
      <p:ext uri="{BB962C8B-B14F-4D97-AF65-F5344CB8AC3E}">
        <p14:creationId xmlns:p14="http://schemas.microsoft.com/office/powerpoint/2010/main" val="208502769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9CB2617-EF28-4756-8C15-F71E9AC2A4D5}"/>
              </a:ext>
            </a:extLst>
          </p:cNvPr>
          <p:cNvSpPr>
            <a:spLocks noGrp="1"/>
          </p:cNvSpPr>
          <p:nvPr>
            <p:ph type="body" idx="1"/>
          </p:nvPr>
        </p:nvSpPr>
        <p:spPr>
          <a:xfrm>
            <a:off x="839788" y="1828800"/>
            <a:ext cx="5157787" cy="44375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1E4CF0E-E8C1-4F72-97A1-54F7B4588257}"/>
              </a:ext>
            </a:extLst>
          </p:cNvPr>
          <p:cNvSpPr>
            <a:spLocks noGrp="1"/>
          </p:cNvSpPr>
          <p:nvPr>
            <p:ph sz="half" idx="2"/>
          </p:nvPr>
        </p:nvSpPr>
        <p:spPr>
          <a:xfrm>
            <a:off x="839788" y="2410666"/>
            <a:ext cx="5157787" cy="356944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47C9E9ED-5DE9-49F2-98EC-31771B84C9FC}"/>
              </a:ext>
            </a:extLst>
          </p:cNvPr>
          <p:cNvSpPr>
            <a:spLocks noGrp="1"/>
          </p:cNvSpPr>
          <p:nvPr>
            <p:ph type="body" sz="quarter" idx="3"/>
          </p:nvPr>
        </p:nvSpPr>
        <p:spPr>
          <a:xfrm>
            <a:off x="6172200" y="1828800"/>
            <a:ext cx="5183188" cy="44375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925464F-19A8-4CD7-9F07-3CE6FB96957C}"/>
              </a:ext>
            </a:extLst>
          </p:cNvPr>
          <p:cNvSpPr>
            <a:spLocks noGrp="1"/>
          </p:cNvSpPr>
          <p:nvPr>
            <p:ph sz="quarter" idx="4"/>
          </p:nvPr>
        </p:nvSpPr>
        <p:spPr>
          <a:xfrm>
            <a:off x="6172200" y="2410666"/>
            <a:ext cx="5183188" cy="356944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4E11820-D3DB-4906-937D-FC01B135C6BE}"/>
              </a:ext>
            </a:extLst>
          </p:cNvPr>
          <p:cNvSpPr>
            <a:spLocks noGrp="1"/>
          </p:cNvSpPr>
          <p:nvPr>
            <p:ph type="dt" sz="half" idx="10"/>
          </p:nvPr>
        </p:nvSpPr>
        <p:spPr/>
        <p:txBody>
          <a:bodyPr/>
          <a:lstStyle/>
          <a:p>
            <a:fld id="{C21D3B1E-39E9-4F46-A8FE-B4449DD73898}" type="datetimeFigureOut">
              <a:rPr lang="en-US"/>
              <a:t>2/19/2024</a:t>
            </a:fld>
            <a:endParaRPr lang="en-US"/>
          </a:p>
        </p:txBody>
      </p:sp>
      <p:sp>
        <p:nvSpPr>
          <p:cNvPr id="8" name="Footer Placeholder 7">
            <a:extLst>
              <a:ext uri="{FF2B5EF4-FFF2-40B4-BE49-F238E27FC236}">
                <a16:creationId xmlns:a16="http://schemas.microsoft.com/office/drawing/2014/main" id="{F1076F39-0BCB-4324-B800-4521956B8D0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5AC12A9-EC90-4BF8-8958-8ABCD42BF678}"/>
              </a:ext>
            </a:extLst>
          </p:cNvPr>
          <p:cNvSpPr>
            <a:spLocks noGrp="1"/>
          </p:cNvSpPr>
          <p:nvPr>
            <p:ph type="sldNum" sz="quarter" idx="12"/>
          </p:nvPr>
        </p:nvSpPr>
        <p:spPr/>
        <p:txBody>
          <a:bodyPr/>
          <a:lstStyle/>
          <a:p>
            <a:fld id="{A2E363CE-222C-4220-9552-A235C07768DA}" type="slidenum">
              <a:rPr lang="en-US"/>
              <a:t>‹#›</a:t>
            </a:fld>
            <a:endParaRPr lang="en-US"/>
          </a:p>
        </p:txBody>
      </p:sp>
      <p:pic>
        <p:nvPicPr>
          <p:cNvPr id="11" name="Graphic 10">
            <a:extLst>
              <a:ext uri="{FF2B5EF4-FFF2-40B4-BE49-F238E27FC236}">
                <a16:creationId xmlns:a16="http://schemas.microsoft.com/office/drawing/2014/main" id="{AA4053BE-5902-4BA7-9E80-28D10681A670}"/>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400032" y="6144768"/>
            <a:ext cx="1956816" cy="499053"/>
          </a:xfrm>
          <a:prstGeom prst="rect">
            <a:avLst/>
          </a:prstGeom>
        </p:spPr>
      </p:pic>
      <p:sp>
        <p:nvSpPr>
          <p:cNvPr id="12" name="Title 11">
            <a:extLst>
              <a:ext uri="{FF2B5EF4-FFF2-40B4-BE49-F238E27FC236}">
                <a16:creationId xmlns:a16="http://schemas.microsoft.com/office/drawing/2014/main" id="{F60E5629-610F-454F-9EEF-EFAA1D2BD74C}"/>
              </a:ext>
            </a:extLst>
          </p:cNvPr>
          <p:cNvSpPr>
            <a:spLocks noGrp="1"/>
          </p:cNvSpPr>
          <p:nvPr>
            <p:ph type="title"/>
          </p:nvPr>
        </p:nvSpPr>
        <p:spPr/>
        <p:txBody>
          <a:bodyPr/>
          <a:lstStyle/>
          <a:p>
            <a:r>
              <a:rPr lang="en-US"/>
              <a:t>Click to edit Master title style</a:t>
            </a:r>
          </a:p>
        </p:txBody>
      </p:sp>
      <p:sp>
        <p:nvSpPr>
          <p:cNvPr id="14" name="Rectangle 13" hidden="1">
            <a:extLst>
              <a:ext uri="{FF2B5EF4-FFF2-40B4-BE49-F238E27FC236}">
                <a16:creationId xmlns:a16="http://schemas.microsoft.com/office/drawing/2014/main" id="{507143A0-C7EA-479F-86E0-2458540CB657}"/>
              </a:ext>
            </a:extLst>
          </p:cNvPr>
          <p:cNvSpPr/>
          <p:nvPr userDrawn="1">
            <p:custDataLst>
              <p:tags r:id="rId1"/>
            </p:custDataLst>
          </p:nvPr>
        </p:nvSpPr>
        <p:spPr>
          <a:xfrm>
            <a:off x="0" y="6037678"/>
            <a:ext cx="12191999" cy="8203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A6989F9B-04FE-468A-B1F6-C184C6440628}"/>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0" y="6047619"/>
            <a:ext cx="9060428" cy="810381"/>
          </a:xfrm>
          <a:prstGeom prst="rect">
            <a:avLst/>
          </a:prstGeom>
        </p:spPr>
      </p:pic>
    </p:spTree>
    <p:extLst>
      <p:ext uri="{BB962C8B-B14F-4D97-AF65-F5344CB8AC3E}">
        <p14:creationId xmlns:p14="http://schemas.microsoft.com/office/powerpoint/2010/main" val="415090743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EEA7BBA-3CB9-4E78-8644-B138E1335F33}"/>
              </a:ext>
            </a:extLst>
          </p:cNvPr>
          <p:cNvSpPr>
            <a:spLocks noGrp="1"/>
          </p:cNvSpPr>
          <p:nvPr>
            <p:ph idx="1"/>
          </p:nvPr>
        </p:nvSpPr>
        <p:spPr>
          <a:xfrm>
            <a:off x="838201" y="1828799"/>
            <a:ext cx="6810632" cy="41513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AB504487-E28D-4E53-AC49-FABBC8C5321F}"/>
              </a:ext>
            </a:extLst>
          </p:cNvPr>
          <p:cNvSpPr>
            <a:spLocks noGrp="1"/>
          </p:cNvSpPr>
          <p:nvPr>
            <p:ph type="body" sz="half" idx="2"/>
          </p:nvPr>
        </p:nvSpPr>
        <p:spPr>
          <a:xfrm>
            <a:off x="7766222" y="1828800"/>
            <a:ext cx="3587577" cy="415131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F3CE4FC-AB03-4E31-BE57-E4A10F2E0D9B}"/>
              </a:ext>
            </a:extLst>
          </p:cNvPr>
          <p:cNvSpPr>
            <a:spLocks noGrp="1"/>
          </p:cNvSpPr>
          <p:nvPr>
            <p:ph type="dt" sz="half" idx="10"/>
          </p:nvPr>
        </p:nvSpPr>
        <p:spPr/>
        <p:txBody>
          <a:bodyPr/>
          <a:lstStyle/>
          <a:p>
            <a:fld id="{C21D3B1E-39E9-4F46-A8FE-B4449DD73898}" type="datetimeFigureOut">
              <a:rPr lang="en-US"/>
              <a:t>2/19/2024</a:t>
            </a:fld>
            <a:endParaRPr lang="en-US"/>
          </a:p>
        </p:txBody>
      </p:sp>
      <p:sp>
        <p:nvSpPr>
          <p:cNvPr id="6" name="Footer Placeholder 5">
            <a:extLst>
              <a:ext uri="{FF2B5EF4-FFF2-40B4-BE49-F238E27FC236}">
                <a16:creationId xmlns:a16="http://schemas.microsoft.com/office/drawing/2014/main" id="{5F41EEB3-CDB0-4DF9-953E-547A8F4ED9A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8AE224F-8B02-4F21-BCCA-4E7A962339D3}"/>
              </a:ext>
            </a:extLst>
          </p:cNvPr>
          <p:cNvSpPr>
            <a:spLocks noGrp="1"/>
          </p:cNvSpPr>
          <p:nvPr>
            <p:ph type="sldNum" sz="quarter" idx="12"/>
          </p:nvPr>
        </p:nvSpPr>
        <p:spPr/>
        <p:txBody>
          <a:bodyPr/>
          <a:lstStyle/>
          <a:p>
            <a:fld id="{A2E363CE-222C-4220-9552-A235C07768DA}" type="slidenum">
              <a:rPr lang="en-US"/>
              <a:t>‹#›</a:t>
            </a:fld>
            <a:endParaRPr lang="en-US"/>
          </a:p>
        </p:txBody>
      </p:sp>
      <p:pic>
        <p:nvPicPr>
          <p:cNvPr id="9" name="Graphic 8">
            <a:extLst>
              <a:ext uri="{FF2B5EF4-FFF2-40B4-BE49-F238E27FC236}">
                <a16:creationId xmlns:a16="http://schemas.microsoft.com/office/drawing/2014/main" id="{460CD7B3-7352-4B1F-9217-23DF47EE6514}"/>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400032" y="6144768"/>
            <a:ext cx="1956816" cy="499053"/>
          </a:xfrm>
          <a:prstGeom prst="rect">
            <a:avLst/>
          </a:prstGeom>
        </p:spPr>
      </p:pic>
      <p:sp>
        <p:nvSpPr>
          <p:cNvPr id="10" name="Title 9">
            <a:extLst>
              <a:ext uri="{FF2B5EF4-FFF2-40B4-BE49-F238E27FC236}">
                <a16:creationId xmlns:a16="http://schemas.microsoft.com/office/drawing/2014/main" id="{786A28FA-0310-42EF-903F-C24C4F7DCE68}"/>
              </a:ext>
            </a:extLst>
          </p:cNvPr>
          <p:cNvSpPr>
            <a:spLocks noGrp="1"/>
          </p:cNvSpPr>
          <p:nvPr>
            <p:ph type="title"/>
          </p:nvPr>
        </p:nvSpPr>
        <p:spPr/>
        <p:txBody>
          <a:bodyPr/>
          <a:lstStyle/>
          <a:p>
            <a:r>
              <a:rPr lang="en-US"/>
              <a:t>Click to edit Master title style</a:t>
            </a:r>
          </a:p>
        </p:txBody>
      </p:sp>
      <p:sp>
        <p:nvSpPr>
          <p:cNvPr id="12" name="Rectangle 11" hidden="1">
            <a:extLst>
              <a:ext uri="{FF2B5EF4-FFF2-40B4-BE49-F238E27FC236}">
                <a16:creationId xmlns:a16="http://schemas.microsoft.com/office/drawing/2014/main" id="{06985443-C099-4512-BDD4-49A3DE35E729}"/>
              </a:ext>
            </a:extLst>
          </p:cNvPr>
          <p:cNvSpPr/>
          <p:nvPr userDrawn="1">
            <p:custDataLst>
              <p:tags r:id="rId1"/>
            </p:custDataLst>
          </p:nvPr>
        </p:nvSpPr>
        <p:spPr>
          <a:xfrm>
            <a:off x="0" y="6037678"/>
            <a:ext cx="12191999" cy="8203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7ED2F1EB-BC6B-4A36-9174-57F4EA4D475E}"/>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0" y="6047619"/>
            <a:ext cx="9060428" cy="810381"/>
          </a:xfrm>
          <a:prstGeom prst="rect">
            <a:avLst/>
          </a:prstGeom>
        </p:spPr>
      </p:pic>
    </p:spTree>
    <p:extLst>
      <p:ext uri="{BB962C8B-B14F-4D97-AF65-F5344CB8AC3E}">
        <p14:creationId xmlns:p14="http://schemas.microsoft.com/office/powerpoint/2010/main" val="71241543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BA839720-710E-4A7E-A09F-7A33541666D4}"/>
              </a:ext>
            </a:extLst>
          </p:cNvPr>
          <p:cNvSpPr>
            <a:spLocks noGrp="1"/>
          </p:cNvSpPr>
          <p:nvPr>
            <p:ph type="pic" idx="1"/>
          </p:nvPr>
        </p:nvSpPr>
        <p:spPr>
          <a:xfrm>
            <a:off x="4013948" y="1835523"/>
            <a:ext cx="7338264" cy="4149196"/>
          </a:xfrm>
          <a:pattFill prst="pct5">
            <a:fgClr>
              <a:schemeClr val="accent1"/>
            </a:fgClr>
            <a:bgClr>
              <a:schemeClr val="bg1"/>
            </a:bgClr>
          </a:pattFill>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CD861E0F-E3D9-4C54-9797-A3B55F455462}"/>
              </a:ext>
            </a:extLst>
          </p:cNvPr>
          <p:cNvSpPr>
            <a:spLocks noGrp="1"/>
          </p:cNvSpPr>
          <p:nvPr>
            <p:ph type="body" sz="half" idx="2"/>
          </p:nvPr>
        </p:nvSpPr>
        <p:spPr>
          <a:xfrm>
            <a:off x="839789" y="1835523"/>
            <a:ext cx="3086752" cy="414458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9C0C568-351C-4CAA-BF1A-38B3F58CBFDD}"/>
              </a:ext>
            </a:extLst>
          </p:cNvPr>
          <p:cNvSpPr>
            <a:spLocks noGrp="1"/>
          </p:cNvSpPr>
          <p:nvPr>
            <p:ph type="dt" sz="half" idx="10"/>
          </p:nvPr>
        </p:nvSpPr>
        <p:spPr/>
        <p:txBody>
          <a:bodyPr/>
          <a:lstStyle/>
          <a:p>
            <a:fld id="{C21D3B1E-39E9-4F46-A8FE-B4449DD73898}" type="datetimeFigureOut">
              <a:rPr lang="en-US"/>
              <a:t>2/19/2024</a:t>
            </a:fld>
            <a:endParaRPr lang="en-US"/>
          </a:p>
        </p:txBody>
      </p:sp>
      <p:sp>
        <p:nvSpPr>
          <p:cNvPr id="6" name="Footer Placeholder 5">
            <a:extLst>
              <a:ext uri="{FF2B5EF4-FFF2-40B4-BE49-F238E27FC236}">
                <a16:creationId xmlns:a16="http://schemas.microsoft.com/office/drawing/2014/main" id="{D57B58F1-5567-474B-ACD5-956A7EEBBAF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8C3112A-B2BA-4D44-9A36-25081778DE49}"/>
              </a:ext>
            </a:extLst>
          </p:cNvPr>
          <p:cNvSpPr>
            <a:spLocks noGrp="1"/>
          </p:cNvSpPr>
          <p:nvPr>
            <p:ph type="sldNum" sz="quarter" idx="12"/>
          </p:nvPr>
        </p:nvSpPr>
        <p:spPr/>
        <p:txBody>
          <a:bodyPr/>
          <a:lstStyle/>
          <a:p>
            <a:fld id="{A2E363CE-222C-4220-9552-A235C07768DA}" type="slidenum">
              <a:rPr lang="en-US"/>
              <a:t>‹#›</a:t>
            </a:fld>
            <a:endParaRPr lang="en-US"/>
          </a:p>
        </p:txBody>
      </p:sp>
      <p:pic>
        <p:nvPicPr>
          <p:cNvPr id="9" name="Graphic 8">
            <a:extLst>
              <a:ext uri="{FF2B5EF4-FFF2-40B4-BE49-F238E27FC236}">
                <a16:creationId xmlns:a16="http://schemas.microsoft.com/office/drawing/2014/main" id="{CB5F3890-0775-4954-BB48-42E5E92DFAAF}"/>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400032" y="6144768"/>
            <a:ext cx="1956816" cy="499053"/>
          </a:xfrm>
          <a:prstGeom prst="rect">
            <a:avLst/>
          </a:prstGeom>
        </p:spPr>
      </p:pic>
      <p:sp>
        <p:nvSpPr>
          <p:cNvPr id="10" name="Title 9">
            <a:extLst>
              <a:ext uri="{FF2B5EF4-FFF2-40B4-BE49-F238E27FC236}">
                <a16:creationId xmlns:a16="http://schemas.microsoft.com/office/drawing/2014/main" id="{28F96C81-98B6-4C93-9FE3-9E091D9272B3}"/>
              </a:ext>
            </a:extLst>
          </p:cNvPr>
          <p:cNvSpPr>
            <a:spLocks noGrp="1"/>
          </p:cNvSpPr>
          <p:nvPr>
            <p:ph type="title"/>
          </p:nvPr>
        </p:nvSpPr>
        <p:spPr/>
        <p:txBody>
          <a:bodyPr/>
          <a:lstStyle/>
          <a:p>
            <a:r>
              <a:rPr lang="en-US"/>
              <a:t>Click to edit Master title style</a:t>
            </a:r>
          </a:p>
        </p:txBody>
      </p:sp>
      <p:sp>
        <p:nvSpPr>
          <p:cNvPr id="12" name="Rectangle 11" hidden="1">
            <a:extLst>
              <a:ext uri="{FF2B5EF4-FFF2-40B4-BE49-F238E27FC236}">
                <a16:creationId xmlns:a16="http://schemas.microsoft.com/office/drawing/2014/main" id="{D89B3047-3479-4F02-BEF3-25D1170BBD18}"/>
              </a:ext>
            </a:extLst>
          </p:cNvPr>
          <p:cNvSpPr/>
          <p:nvPr userDrawn="1">
            <p:custDataLst>
              <p:tags r:id="rId1"/>
            </p:custDataLst>
          </p:nvPr>
        </p:nvSpPr>
        <p:spPr>
          <a:xfrm>
            <a:off x="0" y="6037678"/>
            <a:ext cx="12191999" cy="8203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558103EA-A0E9-4535-BF4E-68D54D281651}"/>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0" y="6047619"/>
            <a:ext cx="9060428" cy="810381"/>
          </a:xfrm>
          <a:prstGeom prst="rect">
            <a:avLst/>
          </a:prstGeom>
        </p:spPr>
      </p:pic>
    </p:spTree>
    <p:extLst>
      <p:ext uri="{BB962C8B-B14F-4D97-AF65-F5344CB8AC3E}">
        <p14:creationId xmlns:p14="http://schemas.microsoft.com/office/powerpoint/2010/main" val="30672934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ADDAC5D7-156E-4FEE-99A6-B8860142EE2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1"/>
            <a:ext cx="12192000" cy="5991225"/>
          </a:xfrm>
          <a:prstGeom prst="rect">
            <a:avLst/>
          </a:prstGeom>
        </p:spPr>
      </p:pic>
      <p:sp>
        <p:nvSpPr>
          <p:cNvPr id="2" name="Title 1">
            <a:extLst>
              <a:ext uri="{FF2B5EF4-FFF2-40B4-BE49-F238E27FC236}">
                <a16:creationId xmlns:a16="http://schemas.microsoft.com/office/drawing/2014/main" id="{E1476E85-74F1-4626-84DA-428AC2E070C1}"/>
              </a:ext>
            </a:extLst>
          </p:cNvPr>
          <p:cNvSpPr>
            <a:spLocks noGrp="1"/>
          </p:cNvSpPr>
          <p:nvPr>
            <p:ph type="ctrTitle" hasCustomPrompt="1"/>
          </p:nvPr>
        </p:nvSpPr>
        <p:spPr>
          <a:xfrm>
            <a:off x="838200" y="1391772"/>
            <a:ext cx="10515600" cy="1740728"/>
          </a:xfrm>
        </p:spPr>
        <p:txBody>
          <a:bodyPr anchor="b">
            <a:normAutofit/>
          </a:bodyPr>
          <a:lstStyle>
            <a:lvl1pPr algn="ctr">
              <a:defRPr sz="4000" b="0">
                <a:solidFill>
                  <a:schemeClr val="accent1"/>
                </a:solidFill>
              </a:defRPr>
            </a:lvl1pPr>
          </a:lstStyle>
          <a:p>
            <a:r>
              <a:rPr lang="en-US" dirty="0"/>
              <a:t>Title of Presentation</a:t>
            </a:r>
          </a:p>
        </p:txBody>
      </p:sp>
      <p:sp>
        <p:nvSpPr>
          <p:cNvPr id="3" name="Subtitle 2">
            <a:extLst>
              <a:ext uri="{FF2B5EF4-FFF2-40B4-BE49-F238E27FC236}">
                <a16:creationId xmlns:a16="http://schemas.microsoft.com/office/drawing/2014/main" id="{D22C165B-192A-4E4F-BF42-345CB3EDCA61}"/>
              </a:ext>
            </a:extLst>
          </p:cNvPr>
          <p:cNvSpPr>
            <a:spLocks noGrp="1"/>
          </p:cNvSpPr>
          <p:nvPr>
            <p:ph type="subTitle" idx="1"/>
          </p:nvPr>
        </p:nvSpPr>
        <p:spPr>
          <a:xfrm>
            <a:off x="838200" y="3493397"/>
            <a:ext cx="10515600" cy="539656"/>
          </a:xfrm>
        </p:spPr>
        <p:txBody>
          <a:bodyPr anchor="ctr"/>
          <a:lstStyle>
            <a:lvl1pPr marL="0" indent="0" algn="ctr">
              <a:buNone/>
              <a:defRPr sz="240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8" name="Graphic 7">
            <a:extLst>
              <a:ext uri="{FF2B5EF4-FFF2-40B4-BE49-F238E27FC236}">
                <a16:creationId xmlns:a16="http://schemas.microsoft.com/office/drawing/2014/main" id="{EC3B7273-4617-4D6E-8EFF-FD590DC6BC91}"/>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400032" y="6144768"/>
            <a:ext cx="1956816" cy="499053"/>
          </a:xfrm>
          <a:prstGeom prst="rect">
            <a:avLst/>
          </a:prstGeom>
        </p:spPr>
      </p:pic>
      <p:pic>
        <p:nvPicPr>
          <p:cNvPr id="13" name="Graphic 12">
            <a:extLst>
              <a:ext uri="{FF2B5EF4-FFF2-40B4-BE49-F238E27FC236}">
                <a16:creationId xmlns:a16="http://schemas.microsoft.com/office/drawing/2014/main" id="{B9A0504D-7126-4794-9F9E-9F119FB83F8B}"/>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22376" y="301752"/>
            <a:ext cx="2203704" cy="715733"/>
          </a:xfrm>
          <a:prstGeom prst="rect">
            <a:avLst/>
          </a:prstGeom>
        </p:spPr>
      </p:pic>
      <p:sp>
        <p:nvSpPr>
          <p:cNvPr id="7" name="Rectangle 6" hidden="1">
            <a:extLst>
              <a:ext uri="{FF2B5EF4-FFF2-40B4-BE49-F238E27FC236}">
                <a16:creationId xmlns:a16="http://schemas.microsoft.com/office/drawing/2014/main" id="{2585D0F9-483B-400C-81B4-E2B1AE2E2676}"/>
              </a:ext>
            </a:extLst>
          </p:cNvPr>
          <p:cNvSpPr/>
          <p:nvPr userDrawn="1">
            <p:custDataLst>
              <p:tags r:id="rId1"/>
            </p:custDataLst>
          </p:nvPr>
        </p:nvSpPr>
        <p:spPr>
          <a:xfrm>
            <a:off x="9225480" y="6037678"/>
            <a:ext cx="2966519" cy="8203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0065058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 ">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2AD519B-D67A-469E-B565-1A9E15EBF24C}"/>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800" dirty="0"/>
              <a:t>Do not use slide layouts after this</a:t>
            </a:r>
          </a:p>
        </p:txBody>
      </p:sp>
    </p:spTree>
    <p:extLst>
      <p:ext uri="{BB962C8B-B14F-4D97-AF65-F5344CB8AC3E}">
        <p14:creationId xmlns:p14="http://schemas.microsoft.com/office/powerpoint/2010/main" val="234494292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2FB0A-F179-4B3F-8134-EE691BD5DDA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56F61B0-FD6A-411F-8F14-1069DEC733B9}"/>
              </a:ext>
            </a:extLst>
          </p:cNvPr>
          <p:cNvSpPr>
            <a:spLocks noGrp="1"/>
          </p:cNvSpPr>
          <p:nvPr>
            <p:ph type="body" orient="vert" idx="1"/>
          </p:nvPr>
        </p:nvSpPr>
        <p:spPr>
          <a:xfrm>
            <a:off x="838200" y="1825625"/>
            <a:ext cx="10515600" cy="415448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197767AD-8744-4641-A969-5083519D3ACF}"/>
              </a:ext>
            </a:extLst>
          </p:cNvPr>
          <p:cNvSpPr>
            <a:spLocks noGrp="1"/>
          </p:cNvSpPr>
          <p:nvPr>
            <p:ph type="dt" sz="half" idx="10"/>
          </p:nvPr>
        </p:nvSpPr>
        <p:spPr/>
        <p:txBody>
          <a:bodyPr/>
          <a:lstStyle/>
          <a:p>
            <a:fld id="{C21D3B1E-39E9-4F46-A8FE-B4449DD73898}" type="datetimeFigureOut">
              <a:rPr lang="en-US"/>
              <a:t>2/19/2024</a:t>
            </a:fld>
            <a:endParaRPr lang="en-US"/>
          </a:p>
        </p:txBody>
      </p:sp>
      <p:sp>
        <p:nvSpPr>
          <p:cNvPr id="5" name="Footer Placeholder 4">
            <a:extLst>
              <a:ext uri="{FF2B5EF4-FFF2-40B4-BE49-F238E27FC236}">
                <a16:creationId xmlns:a16="http://schemas.microsoft.com/office/drawing/2014/main" id="{E2FC8119-6B7B-42C6-9074-1A53B855BF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16D1B0D-CABB-4F61-B631-243174AAE9FF}"/>
              </a:ext>
            </a:extLst>
          </p:cNvPr>
          <p:cNvSpPr>
            <a:spLocks noGrp="1"/>
          </p:cNvSpPr>
          <p:nvPr>
            <p:ph type="sldNum" sz="quarter" idx="12"/>
          </p:nvPr>
        </p:nvSpPr>
        <p:spPr/>
        <p:txBody>
          <a:bodyPr/>
          <a:lstStyle/>
          <a:p>
            <a:fld id="{A2E363CE-222C-4220-9552-A235C07768DA}" type="slidenum">
              <a:rPr lang="en-US"/>
              <a:t>‹#›</a:t>
            </a:fld>
            <a:endParaRPr lang="en-US"/>
          </a:p>
        </p:txBody>
      </p:sp>
      <p:pic>
        <p:nvPicPr>
          <p:cNvPr id="7" name="Graphic 6">
            <a:extLst>
              <a:ext uri="{FF2B5EF4-FFF2-40B4-BE49-F238E27FC236}">
                <a16:creationId xmlns:a16="http://schemas.microsoft.com/office/drawing/2014/main" id="{D487B008-4B29-4B10-B509-2DC21D733082}"/>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400032" y="6144768"/>
            <a:ext cx="1956816" cy="499053"/>
          </a:xfrm>
          <a:prstGeom prst="rect">
            <a:avLst/>
          </a:prstGeom>
        </p:spPr>
      </p:pic>
      <p:sp>
        <p:nvSpPr>
          <p:cNvPr id="10" name="Rectangle 9" hidden="1">
            <a:extLst>
              <a:ext uri="{FF2B5EF4-FFF2-40B4-BE49-F238E27FC236}">
                <a16:creationId xmlns:a16="http://schemas.microsoft.com/office/drawing/2014/main" id="{5B4D05EF-12E6-428C-B3F0-0A88ED2D2311}"/>
              </a:ext>
            </a:extLst>
          </p:cNvPr>
          <p:cNvSpPr/>
          <p:nvPr userDrawn="1">
            <p:custDataLst>
              <p:tags r:id="rId1"/>
            </p:custDataLst>
          </p:nvPr>
        </p:nvSpPr>
        <p:spPr>
          <a:xfrm>
            <a:off x="0" y="6037678"/>
            <a:ext cx="12191999" cy="8203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A722B464-A7B4-4BA7-BB82-43F58C715B59}"/>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0" y="6047619"/>
            <a:ext cx="9060428" cy="810381"/>
          </a:xfrm>
          <a:prstGeom prst="rect">
            <a:avLst/>
          </a:prstGeom>
        </p:spPr>
      </p:pic>
    </p:spTree>
    <p:extLst>
      <p:ext uri="{BB962C8B-B14F-4D97-AF65-F5344CB8AC3E}">
        <p14:creationId xmlns:p14="http://schemas.microsoft.com/office/powerpoint/2010/main" val="427493119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E951B2E-B3E6-4438-B28D-4EA57CCB2CDA}"/>
              </a:ext>
            </a:extLst>
          </p:cNvPr>
          <p:cNvSpPr>
            <a:spLocks noGrp="1"/>
          </p:cNvSpPr>
          <p:nvPr>
            <p:ph type="title" orient="vert"/>
          </p:nvPr>
        </p:nvSpPr>
        <p:spPr>
          <a:xfrm>
            <a:off x="8724900" y="365125"/>
            <a:ext cx="2628900" cy="562610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F5799AD-5398-4D85-B31B-C083AA63CC5C}"/>
              </a:ext>
            </a:extLst>
          </p:cNvPr>
          <p:cNvSpPr>
            <a:spLocks noGrp="1"/>
          </p:cNvSpPr>
          <p:nvPr>
            <p:ph type="body" orient="vert" idx="1"/>
          </p:nvPr>
        </p:nvSpPr>
        <p:spPr>
          <a:xfrm>
            <a:off x="838200" y="365125"/>
            <a:ext cx="7734300" cy="56261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909C02BF-2AE8-4156-AF66-4B8CC40BB2A7}"/>
              </a:ext>
            </a:extLst>
          </p:cNvPr>
          <p:cNvSpPr>
            <a:spLocks noGrp="1"/>
          </p:cNvSpPr>
          <p:nvPr>
            <p:ph type="dt" sz="half" idx="10"/>
          </p:nvPr>
        </p:nvSpPr>
        <p:spPr/>
        <p:txBody>
          <a:bodyPr/>
          <a:lstStyle/>
          <a:p>
            <a:fld id="{C21D3B1E-39E9-4F46-A8FE-B4449DD73898}" type="datetimeFigureOut">
              <a:rPr lang="en-US"/>
              <a:t>2/19/2024</a:t>
            </a:fld>
            <a:endParaRPr lang="en-US"/>
          </a:p>
        </p:txBody>
      </p:sp>
      <p:sp>
        <p:nvSpPr>
          <p:cNvPr id="5" name="Footer Placeholder 4">
            <a:extLst>
              <a:ext uri="{FF2B5EF4-FFF2-40B4-BE49-F238E27FC236}">
                <a16:creationId xmlns:a16="http://schemas.microsoft.com/office/drawing/2014/main" id="{D49051DD-4783-461D-8D7D-507C9D2CF7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A867ED-A1A9-4CFA-B745-3A7A2548CE8F}"/>
              </a:ext>
            </a:extLst>
          </p:cNvPr>
          <p:cNvSpPr>
            <a:spLocks noGrp="1"/>
          </p:cNvSpPr>
          <p:nvPr>
            <p:ph type="sldNum" sz="quarter" idx="12"/>
          </p:nvPr>
        </p:nvSpPr>
        <p:spPr/>
        <p:txBody>
          <a:bodyPr/>
          <a:lstStyle/>
          <a:p>
            <a:fld id="{A2E363CE-222C-4220-9552-A235C07768DA}" type="slidenum">
              <a:rPr lang="en-US"/>
              <a:t>‹#›</a:t>
            </a:fld>
            <a:endParaRPr lang="en-US"/>
          </a:p>
        </p:txBody>
      </p:sp>
      <p:pic>
        <p:nvPicPr>
          <p:cNvPr id="7" name="Graphic 6">
            <a:extLst>
              <a:ext uri="{FF2B5EF4-FFF2-40B4-BE49-F238E27FC236}">
                <a16:creationId xmlns:a16="http://schemas.microsoft.com/office/drawing/2014/main" id="{E29AAF6C-F538-42B8-9D1F-390CEB818616}"/>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400032" y="6144768"/>
            <a:ext cx="1956816" cy="499053"/>
          </a:xfrm>
          <a:prstGeom prst="rect">
            <a:avLst/>
          </a:prstGeom>
        </p:spPr>
      </p:pic>
      <p:sp>
        <p:nvSpPr>
          <p:cNvPr id="10" name="Rectangle 9" hidden="1">
            <a:extLst>
              <a:ext uri="{FF2B5EF4-FFF2-40B4-BE49-F238E27FC236}">
                <a16:creationId xmlns:a16="http://schemas.microsoft.com/office/drawing/2014/main" id="{3B871263-F7A9-481A-BDD7-32B29F5BE24A}"/>
              </a:ext>
            </a:extLst>
          </p:cNvPr>
          <p:cNvSpPr/>
          <p:nvPr userDrawn="1">
            <p:custDataLst>
              <p:tags r:id="rId1"/>
            </p:custDataLst>
          </p:nvPr>
        </p:nvSpPr>
        <p:spPr>
          <a:xfrm>
            <a:off x="0" y="6047716"/>
            <a:ext cx="12191999" cy="8102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20229D70-882B-46A4-B2E7-AF293E6B9891}"/>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0" y="6047619"/>
            <a:ext cx="9060428" cy="810381"/>
          </a:xfrm>
          <a:prstGeom prst="rect">
            <a:avLst/>
          </a:prstGeom>
        </p:spPr>
      </p:pic>
    </p:spTree>
    <p:extLst>
      <p:ext uri="{BB962C8B-B14F-4D97-AF65-F5344CB8AC3E}">
        <p14:creationId xmlns:p14="http://schemas.microsoft.com/office/powerpoint/2010/main" val="106472449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5CD6D-3FA8-4DAA-EA3F-75E45F1212D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CDE092B-EA01-C4DD-7C83-6B3EBBD3F71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835AC41-7A83-A9B7-8167-A8A31C39A682}"/>
              </a:ext>
            </a:extLst>
          </p:cNvPr>
          <p:cNvSpPr>
            <a:spLocks noGrp="1"/>
          </p:cNvSpPr>
          <p:nvPr>
            <p:ph type="dt" sz="half" idx="10"/>
          </p:nvPr>
        </p:nvSpPr>
        <p:spPr/>
        <p:txBody>
          <a:bodyPr/>
          <a:lstStyle/>
          <a:p>
            <a:fld id="{8C29BB4E-D1EC-4110-9E5B-62B99DF07F34}" type="datetimeFigureOut">
              <a:rPr lang="en-US" smtClean="0"/>
              <a:t>2/19/2024</a:t>
            </a:fld>
            <a:endParaRPr lang="en-US"/>
          </a:p>
        </p:txBody>
      </p:sp>
      <p:sp>
        <p:nvSpPr>
          <p:cNvPr id="5" name="Footer Placeholder 4">
            <a:extLst>
              <a:ext uri="{FF2B5EF4-FFF2-40B4-BE49-F238E27FC236}">
                <a16:creationId xmlns:a16="http://schemas.microsoft.com/office/drawing/2014/main" id="{59681A5A-69CD-FB0D-65E6-89EDC390F4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ED5F92-D3F9-0022-C5E8-2CBC8608AC74}"/>
              </a:ext>
            </a:extLst>
          </p:cNvPr>
          <p:cNvSpPr>
            <a:spLocks noGrp="1"/>
          </p:cNvSpPr>
          <p:nvPr>
            <p:ph type="sldNum" sz="quarter" idx="12"/>
          </p:nvPr>
        </p:nvSpPr>
        <p:spPr/>
        <p:txBody>
          <a:bodyPr/>
          <a:lstStyle/>
          <a:p>
            <a:fld id="{5FFE6ACE-5833-4F56-BCF4-4D79548F0836}" type="slidenum">
              <a:rPr lang="en-US" smtClean="0"/>
              <a:t>‹#›</a:t>
            </a:fld>
            <a:endParaRPr lang="en-US"/>
          </a:p>
        </p:txBody>
      </p:sp>
    </p:spTree>
    <p:extLst>
      <p:ext uri="{BB962C8B-B14F-4D97-AF65-F5344CB8AC3E}">
        <p14:creationId xmlns:p14="http://schemas.microsoft.com/office/powerpoint/2010/main" val="177113435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06115-CAC4-191F-5B12-762BD4B669C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9389D46-0562-9E7D-7CEB-5075DA62AE7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427AFF-B529-7364-EF0D-E9D04793D9FC}"/>
              </a:ext>
            </a:extLst>
          </p:cNvPr>
          <p:cNvSpPr>
            <a:spLocks noGrp="1"/>
          </p:cNvSpPr>
          <p:nvPr>
            <p:ph type="dt" sz="half" idx="10"/>
          </p:nvPr>
        </p:nvSpPr>
        <p:spPr/>
        <p:txBody>
          <a:bodyPr/>
          <a:lstStyle/>
          <a:p>
            <a:fld id="{8C29BB4E-D1EC-4110-9E5B-62B99DF07F34}" type="datetimeFigureOut">
              <a:rPr lang="en-US" smtClean="0"/>
              <a:t>2/19/2024</a:t>
            </a:fld>
            <a:endParaRPr lang="en-US"/>
          </a:p>
        </p:txBody>
      </p:sp>
      <p:sp>
        <p:nvSpPr>
          <p:cNvPr id="5" name="Footer Placeholder 4">
            <a:extLst>
              <a:ext uri="{FF2B5EF4-FFF2-40B4-BE49-F238E27FC236}">
                <a16:creationId xmlns:a16="http://schemas.microsoft.com/office/drawing/2014/main" id="{468B1FED-419C-ECB1-12FE-79860DF798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D521DA-17C1-9C82-0536-A09D71FD7C09}"/>
              </a:ext>
            </a:extLst>
          </p:cNvPr>
          <p:cNvSpPr>
            <a:spLocks noGrp="1"/>
          </p:cNvSpPr>
          <p:nvPr>
            <p:ph type="sldNum" sz="quarter" idx="12"/>
          </p:nvPr>
        </p:nvSpPr>
        <p:spPr/>
        <p:txBody>
          <a:bodyPr/>
          <a:lstStyle/>
          <a:p>
            <a:fld id="{5FFE6ACE-5833-4F56-BCF4-4D79548F0836}" type="slidenum">
              <a:rPr lang="en-US" smtClean="0"/>
              <a:t>‹#›</a:t>
            </a:fld>
            <a:endParaRPr lang="en-US"/>
          </a:p>
        </p:txBody>
      </p:sp>
    </p:spTree>
    <p:extLst>
      <p:ext uri="{BB962C8B-B14F-4D97-AF65-F5344CB8AC3E}">
        <p14:creationId xmlns:p14="http://schemas.microsoft.com/office/powerpoint/2010/main" val="192904154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0A715-B84F-2E74-EB74-D86B73CC42E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89D325E-D7E7-AA18-40F5-F3CD29C9DD8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765DC0-C091-195B-1F89-3D6B22EFC402}"/>
              </a:ext>
            </a:extLst>
          </p:cNvPr>
          <p:cNvSpPr>
            <a:spLocks noGrp="1"/>
          </p:cNvSpPr>
          <p:nvPr>
            <p:ph type="dt" sz="half" idx="10"/>
          </p:nvPr>
        </p:nvSpPr>
        <p:spPr/>
        <p:txBody>
          <a:bodyPr/>
          <a:lstStyle/>
          <a:p>
            <a:fld id="{8C29BB4E-D1EC-4110-9E5B-62B99DF07F34}" type="datetimeFigureOut">
              <a:rPr lang="en-US" smtClean="0"/>
              <a:t>2/19/2024</a:t>
            </a:fld>
            <a:endParaRPr lang="en-US"/>
          </a:p>
        </p:txBody>
      </p:sp>
      <p:sp>
        <p:nvSpPr>
          <p:cNvPr id="5" name="Footer Placeholder 4">
            <a:extLst>
              <a:ext uri="{FF2B5EF4-FFF2-40B4-BE49-F238E27FC236}">
                <a16:creationId xmlns:a16="http://schemas.microsoft.com/office/drawing/2014/main" id="{070B19DB-AEA3-9DED-77D0-A3F3266CF1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14894A-E4B0-96E8-5431-1EEFACCC3B92}"/>
              </a:ext>
            </a:extLst>
          </p:cNvPr>
          <p:cNvSpPr>
            <a:spLocks noGrp="1"/>
          </p:cNvSpPr>
          <p:nvPr>
            <p:ph type="sldNum" sz="quarter" idx="12"/>
          </p:nvPr>
        </p:nvSpPr>
        <p:spPr/>
        <p:txBody>
          <a:bodyPr/>
          <a:lstStyle/>
          <a:p>
            <a:fld id="{5FFE6ACE-5833-4F56-BCF4-4D79548F0836}" type="slidenum">
              <a:rPr lang="en-US" smtClean="0"/>
              <a:t>‹#›</a:t>
            </a:fld>
            <a:endParaRPr lang="en-US"/>
          </a:p>
        </p:txBody>
      </p:sp>
    </p:spTree>
    <p:extLst>
      <p:ext uri="{BB962C8B-B14F-4D97-AF65-F5344CB8AC3E}">
        <p14:creationId xmlns:p14="http://schemas.microsoft.com/office/powerpoint/2010/main" val="400921542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6584C-B362-F877-51A6-80F0E65673A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64DB598-76B7-4D48-0A82-5D691752CF1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D4EA74A-176B-A4AB-2BE3-BE4545CF5D2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2C4299B-C40A-2840-924D-CFC5D0602D85}"/>
              </a:ext>
            </a:extLst>
          </p:cNvPr>
          <p:cNvSpPr>
            <a:spLocks noGrp="1"/>
          </p:cNvSpPr>
          <p:nvPr>
            <p:ph type="dt" sz="half" idx="10"/>
          </p:nvPr>
        </p:nvSpPr>
        <p:spPr/>
        <p:txBody>
          <a:bodyPr/>
          <a:lstStyle/>
          <a:p>
            <a:fld id="{8C29BB4E-D1EC-4110-9E5B-62B99DF07F34}" type="datetimeFigureOut">
              <a:rPr lang="en-US" smtClean="0"/>
              <a:t>2/19/2024</a:t>
            </a:fld>
            <a:endParaRPr lang="en-US"/>
          </a:p>
        </p:txBody>
      </p:sp>
      <p:sp>
        <p:nvSpPr>
          <p:cNvPr id="6" name="Footer Placeholder 5">
            <a:extLst>
              <a:ext uri="{FF2B5EF4-FFF2-40B4-BE49-F238E27FC236}">
                <a16:creationId xmlns:a16="http://schemas.microsoft.com/office/drawing/2014/main" id="{35EA64B4-280A-544B-3739-D29A21EC26D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002D643-872D-1F5E-5A81-DD19469AB37F}"/>
              </a:ext>
            </a:extLst>
          </p:cNvPr>
          <p:cNvSpPr>
            <a:spLocks noGrp="1"/>
          </p:cNvSpPr>
          <p:nvPr>
            <p:ph type="sldNum" sz="quarter" idx="12"/>
          </p:nvPr>
        </p:nvSpPr>
        <p:spPr/>
        <p:txBody>
          <a:bodyPr/>
          <a:lstStyle/>
          <a:p>
            <a:fld id="{5FFE6ACE-5833-4F56-BCF4-4D79548F0836}" type="slidenum">
              <a:rPr lang="en-US" smtClean="0"/>
              <a:t>‹#›</a:t>
            </a:fld>
            <a:endParaRPr lang="en-US"/>
          </a:p>
        </p:txBody>
      </p:sp>
    </p:spTree>
    <p:extLst>
      <p:ext uri="{BB962C8B-B14F-4D97-AF65-F5344CB8AC3E}">
        <p14:creationId xmlns:p14="http://schemas.microsoft.com/office/powerpoint/2010/main" val="40366863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6C329A-74DD-1539-0A21-DD116418942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DCE3695-DF89-08BD-E0BC-AEC48245B03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968CEAF-9EFA-EFE8-348E-7634C7B89BC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A6EE267-ADC4-9843-9C97-64F1BE97AF1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F188D75-A761-8259-7731-A384C06D9F4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CA0BE3E-8C18-1315-4EA1-7723EDEC3CB3}"/>
              </a:ext>
            </a:extLst>
          </p:cNvPr>
          <p:cNvSpPr>
            <a:spLocks noGrp="1"/>
          </p:cNvSpPr>
          <p:nvPr>
            <p:ph type="dt" sz="half" idx="10"/>
          </p:nvPr>
        </p:nvSpPr>
        <p:spPr/>
        <p:txBody>
          <a:bodyPr/>
          <a:lstStyle/>
          <a:p>
            <a:fld id="{8C29BB4E-D1EC-4110-9E5B-62B99DF07F34}" type="datetimeFigureOut">
              <a:rPr lang="en-US" smtClean="0"/>
              <a:t>2/19/2024</a:t>
            </a:fld>
            <a:endParaRPr lang="en-US"/>
          </a:p>
        </p:txBody>
      </p:sp>
      <p:sp>
        <p:nvSpPr>
          <p:cNvPr id="8" name="Footer Placeholder 7">
            <a:extLst>
              <a:ext uri="{FF2B5EF4-FFF2-40B4-BE49-F238E27FC236}">
                <a16:creationId xmlns:a16="http://schemas.microsoft.com/office/drawing/2014/main" id="{FD2AF272-5FB5-CC4D-2DC9-8B795B62FD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0630321-DC95-1D67-F37E-C067A29A6D06}"/>
              </a:ext>
            </a:extLst>
          </p:cNvPr>
          <p:cNvSpPr>
            <a:spLocks noGrp="1"/>
          </p:cNvSpPr>
          <p:nvPr>
            <p:ph type="sldNum" sz="quarter" idx="12"/>
          </p:nvPr>
        </p:nvSpPr>
        <p:spPr/>
        <p:txBody>
          <a:bodyPr/>
          <a:lstStyle/>
          <a:p>
            <a:fld id="{5FFE6ACE-5833-4F56-BCF4-4D79548F0836}" type="slidenum">
              <a:rPr lang="en-US" smtClean="0"/>
              <a:t>‹#›</a:t>
            </a:fld>
            <a:endParaRPr lang="en-US"/>
          </a:p>
        </p:txBody>
      </p:sp>
    </p:spTree>
    <p:extLst>
      <p:ext uri="{BB962C8B-B14F-4D97-AF65-F5344CB8AC3E}">
        <p14:creationId xmlns:p14="http://schemas.microsoft.com/office/powerpoint/2010/main" val="237675492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393E9-3944-1E78-572D-A8473F4DD9A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8D7DDAB-B8B7-CA51-5814-9B9D483AF38F}"/>
              </a:ext>
            </a:extLst>
          </p:cNvPr>
          <p:cNvSpPr>
            <a:spLocks noGrp="1"/>
          </p:cNvSpPr>
          <p:nvPr>
            <p:ph type="dt" sz="half" idx="10"/>
          </p:nvPr>
        </p:nvSpPr>
        <p:spPr/>
        <p:txBody>
          <a:bodyPr/>
          <a:lstStyle/>
          <a:p>
            <a:fld id="{8C29BB4E-D1EC-4110-9E5B-62B99DF07F34}" type="datetimeFigureOut">
              <a:rPr lang="en-US" smtClean="0"/>
              <a:t>2/19/2024</a:t>
            </a:fld>
            <a:endParaRPr lang="en-US"/>
          </a:p>
        </p:txBody>
      </p:sp>
      <p:sp>
        <p:nvSpPr>
          <p:cNvPr id="4" name="Footer Placeholder 3">
            <a:extLst>
              <a:ext uri="{FF2B5EF4-FFF2-40B4-BE49-F238E27FC236}">
                <a16:creationId xmlns:a16="http://schemas.microsoft.com/office/drawing/2014/main" id="{9DDC79A2-76BF-329A-1617-149B82B1634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D7EB829-002A-4083-BC4A-EEF0E136AA2E}"/>
              </a:ext>
            </a:extLst>
          </p:cNvPr>
          <p:cNvSpPr>
            <a:spLocks noGrp="1"/>
          </p:cNvSpPr>
          <p:nvPr>
            <p:ph type="sldNum" sz="quarter" idx="12"/>
          </p:nvPr>
        </p:nvSpPr>
        <p:spPr/>
        <p:txBody>
          <a:bodyPr/>
          <a:lstStyle/>
          <a:p>
            <a:fld id="{5FFE6ACE-5833-4F56-BCF4-4D79548F0836}" type="slidenum">
              <a:rPr lang="en-US" smtClean="0"/>
              <a:t>‹#›</a:t>
            </a:fld>
            <a:endParaRPr lang="en-US"/>
          </a:p>
        </p:txBody>
      </p:sp>
    </p:spTree>
    <p:extLst>
      <p:ext uri="{BB962C8B-B14F-4D97-AF65-F5344CB8AC3E}">
        <p14:creationId xmlns:p14="http://schemas.microsoft.com/office/powerpoint/2010/main" val="362447532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67D7256-71FE-6571-75F8-DC6440734F86}"/>
              </a:ext>
            </a:extLst>
          </p:cNvPr>
          <p:cNvSpPr>
            <a:spLocks noGrp="1"/>
          </p:cNvSpPr>
          <p:nvPr>
            <p:ph type="dt" sz="half" idx="10"/>
          </p:nvPr>
        </p:nvSpPr>
        <p:spPr/>
        <p:txBody>
          <a:bodyPr/>
          <a:lstStyle/>
          <a:p>
            <a:fld id="{8C29BB4E-D1EC-4110-9E5B-62B99DF07F34}" type="datetimeFigureOut">
              <a:rPr lang="en-US" smtClean="0"/>
              <a:t>2/19/2024</a:t>
            </a:fld>
            <a:endParaRPr lang="en-US"/>
          </a:p>
        </p:txBody>
      </p:sp>
      <p:sp>
        <p:nvSpPr>
          <p:cNvPr id="3" name="Footer Placeholder 2">
            <a:extLst>
              <a:ext uri="{FF2B5EF4-FFF2-40B4-BE49-F238E27FC236}">
                <a16:creationId xmlns:a16="http://schemas.microsoft.com/office/drawing/2014/main" id="{0A2993A3-80EF-809F-F4E6-E74F68E7936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DE84479-15B8-D177-99D9-83535359302D}"/>
              </a:ext>
            </a:extLst>
          </p:cNvPr>
          <p:cNvSpPr>
            <a:spLocks noGrp="1"/>
          </p:cNvSpPr>
          <p:nvPr>
            <p:ph type="sldNum" sz="quarter" idx="12"/>
          </p:nvPr>
        </p:nvSpPr>
        <p:spPr/>
        <p:txBody>
          <a:bodyPr/>
          <a:lstStyle/>
          <a:p>
            <a:fld id="{5FFE6ACE-5833-4F56-BCF4-4D79548F0836}" type="slidenum">
              <a:rPr lang="en-US" smtClean="0"/>
              <a:t>‹#›</a:t>
            </a:fld>
            <a:endParaRPr lang="en-US"/>
          </a:p>
        </p:txBody>
      </p:sp>
    </p:spTree>
    <p:extLst>
      <p:ext uri="{BB962C8B-B14F-4D97-AF65-F5344CB8AC3E}">
        <p14:creationId xmlns:p14="http://schemas.microsoft.com/office/powerpoint/2010/main" val="123139331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DE7D7-824E-52B0-FFDF-E4B87B49E81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D95382A-97A7-68E2-B735-31E0DDFB261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DDECFCA-F0D4-A5A4-29DA-3E595A3E91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428B0AD-C07E-BFE9-1C4E-DAB9254A590D}"/>
              </a:ext>
            </a:extLst>
          </p:cNvPr>
          <p:cNvSpPr>
            <a:spLocks noGrp="1"/>
          </p:cNvSpPr>
          <p:nvPr>
            <p:ph type="dt" sz="half" idx="10"/>
          </p:nvPr>
        </p:nvSpPr>
        <p:spPr/>
        <p:txBody>
          <a:bodyPr/>
          <a:lstStyle/>
          <a:p>
            <a:fld id="{8C29BB4E-D1EC-4110-9E5B-62B99DF07F34}" type="datetimeFigureOut">
              <a:rPr lang="en-US" smtClean="0"/>
              <a:t>2/19/2024</a:t>
            </a:fld>
            <a:endParaRPr lang="en-US"/>
          </a:p>
        </p:txBody>
      </p:sp>
      <p:sp>
        <p:nvSpPr>
          <p:cNvPr id="6" name="Footer Placeholder 5">
            <a:extLst>
              <a:ext uri="{FF2B5EF4-FFF2-40B4-BE49-F238E27FC236}">
                <a16:creationId xmlns:a16="http://schemas.microsoft.com/office/drawing/2014/main" id="{645D7172-341C-4BBE-0C38-41E2CFAC32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2292486-6738-8C43-5DF7-E8048401F204}"/>
              </a:ext>
            </a:extLst>
          </p:cNvPr>
          <p:cNvSpPr>
            <a:spLocks noGrp="1"/>
          </p:cNvSpPr>
          <p:nvPr>
            <p:ph type="sldNum" sz="quarter" idx="12"/>
          </p:nvPr>
        </p:nvSpPr>
        <p:spPr/>
        <p:txBody>
          <a:bodyPr/>
          <a:lstStyle/>
          <a:p>
            <a:fld id="{5FFE6ACE-5833-4F56-BCF4-4D79548F0836}" type="slidenum">
              <a:rPr lang="en-US" smtClean="0"/>
              <a:t>‹#›</a:t>
            </a:fld>
            <a:endParaRPr lang="en-US"/>
          </a:p>
        </p:txBody>
      </p:sp>
    </p:spTree>
    <p:extLst>
      <p:ext uri="{BB962C8B-B14F-4D97-AF65-F5344CB8AC3E}">
        <p14:creationId xmlns:p14="http://schemas.microsoft.com/office/powerpoint/2010/main" val="41318961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E6BD0-9FB5-7BD3-DEC3-F02B5A7A48F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8F48943-DC03-9E2A-C5DE-9D35D7C80C0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04D6A82-C6F3-E0E6-3255-8B567FC9D32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8A4DA68-B754-50FD-452E-597BA2FB7459}"/>
              </a:ext>
            </a:extLst>
          </p:cNvPr>
          <p:cNvSpPr>
            <a:spLocks noGrp="1"/>
          </p:cNvSpPr>
          <p:nvPr>
            <p:ph type="dt" sz="half" idx="10"/>
          </p:nvPr>
        </p:nvSpPr>
        <p:spPr/>
        <p:txBody>
          <a:bodyPr/>
          <a:lstStyle/>
          <a:p>
            <a:fld id="{8C29BB4E-D1EC-4110-9E5B-62B99DF07F34}" type="datetimeFigureOut">
              <a:rPr lang="en-US" smtClean="0"/>
              <a:t>2/19/2024</a:t>
            </a:fld>
            <a:endParaRPr lang="en-US"/>
          </a:p>
        </p:txBody>
      </p:sp>
      <p:sp>
        <p:nvSpPr>
          <p:cNvPr id="6" name="Footer Placeholder 5">
            <a:extLst>
              <a:ext uri="{FF2B5EF4-FFF2-40B4-BE49-F238E27FC236}">
                <a16:creationId xmlns:a16="http://schemas.microsoft.com/office/drawing/2014/main" id="{D0C404A0-8E9E-20C6-7F8B-21E8D5E1A8C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9CF389-75A6-8DF8-3458-0BC3B942C2CF}"/>
              </a:ext>
            </a:extLst>
          </p:cNvPr>
          <p:cNvSpPr>
            <a:spLocks noGrp="1"/>
          </p:cNvSpPr>
          <p:nvPr>
            <p:ph type="sldNum" sz="quarter" idx="12"/>
          </p:nvPr>
        </p:nvSpPr>
        <p:spPr/>
        <p:txBody>
          <a:bodyPr/>
          <a:lstStyle/>
          <a:p>
            <a:fld id="{5FFE6ACE-5833-4F56-BCF4-4D79548F0836}" type="slidenum">
              <a:rPr lang="en-US" smtClean="0"/>
              <a:t>‹#›</a:t>
            </a:fld>
            <a:endParaRPr lang="en-US"/>
          </a:p>
        </p:txBody>
      </p:sp>
    </p:spTree>
    <p:extLst>
      <p:ext uri="{BB962C8B-B14F-4D97-AF65-F5344CB8AC3E}">
        <p14:creationId xmlns:p14="http://schemas.microsoft.com/office/powerpoint/2010/main" val="292829199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4F0DC-2600-516F-7484-60E135B4600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02EB37C-D843-4A8D-95A6-19393D93ABB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5C79BB-2EDC-E331-BD43-B5A6A702D369}"/>
              </a:ext>
            </a:extLst>
          </p:cNvPr>
          <p:cNvSpPr>
            <a:spLocks noGrp="1"/>
          </p:cNvSpPr>
          <p:nvPr>
            <p:ph type="dt" sz="half" idx="10"/>
          </p:nvPr>
        </p:nvSpPr>
        <p:spPr/>
        <p:txBody>
          <a:bodyPr/>
          <a:lstStyle/>
          <a:p>
            <a:fld id="{8C29BB4E-D1EC-4110-9E5B-62B99DF07F34}" type="datetimeFigureOut">
              <a:rPr lang="en-US" smtClean="0"/>
              <a:t>2/19/2024</a:t>
            </a:fld>
            <a:endParaRPr lang="en-US"/>
          </a:p>
        </p:txBody>
      </p:sp>
      <p:sp>
        <p:nvSpPr>
          <p:cNvPr id="5" name="Footer Placeholder 4">
            <a:extLst>
              <a:ext uri="{FF2B5EF4-FFF2-40B4-BE49-F238E27FC236}">
                <a16:creationId xmlns:a16="http://schemas.microsoft.com/office/drawing/2014/main" id="{6CCFB33D-C2D3-2369-E80B-30AD1524A7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16929E-997F-C4AE-9B80-DAFAA1AD8507}"/>
              </a:ext>
            </a:extLst>
          </p:cNvPr>
          <p:cNvSpPr>
            <a:spLocks noGrp="1"/>
          </p:cNvSpPr>
          <p:nvPr>
            <p:ph type="sldNum" sz="quarter" idx="12"/>
          </p:nvPr>
        </p:nvSpPr>
        <p:spPr/>
        <p:txBody>
          <a:bodyPr/>
          <a:lstStyle/>
          <a:p>
            <a:fld id="{5FFE6ACE-5833-4F56-BCF4-4D79548F0836}" type="slidenum">
              <a:rPr lang="en-US" smtClean="0"/>
              <a:t>‹#›</a:t>
            </a:fld>
            <a:endParaRPr lang="en-US"/>
          </a:p>
        </p:txBody>
      </p:sp>
    </p:spTree>
    <p:extLst>
      <p:ext uri="{BB962C8B-B14F-4D97-AF65-F5344CB8AC3E}">
        <p14:creationId xmlns:p14="http://schemas.microsoft.com/office/powerpoint/2010/main" val="309663450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BEC0C23-9341-2460-4B72-B7EB7EE2AEE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7D2F296-166E-3332-F633-D5289B212DD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CB0BDA-1999-31BA-DC6D-0DF886CCCE5D}"/>
              </a:ext>
            </a:extLst>
          </p:cNvPr>
          <p:cNvSpPr>
            <a:spLocks noGrp="1"/>
          </p:cNvSpPr>
          <p:nvPr>
            <p:ph type="dt" sz="half" idx="10"/>
          </p:nvPr>
        </p:nvSpPr>
        <p:spPr/>
        <p:txBody>
          <a:bodyPr/>
          <a:lstStyle/>
          <a:p>
            <a:fld id="{8C29BB4E-D1EC-4110-9E5B-62B99DF07F34}" type="datetimeFigureOut">
              <a:rPr lang="en-US" smtClean="0"/>
              <a:t>2/19/2024</a:t>
            </a:fld>
            <a:endParaRPr lang="en-US"/>
          </a:p>
        </p:txBody>
      </p:sp>
      <p:sp>
        <p:nvSpPr>
          <p:cNvPr id="5" name="Footer Placeholder 4">
            <a:extLst>
              <a:ext uri="{FF2B5EF4-FFF2-40B4-BE49-F238E27FC236}">
                <a16:creationId xmlns:a16="http://schemas.microsoft.com/office/drawing/2014/main" id="{E0FF6681-AAC3-4CE8-C9F1-839A067D8A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217EC4-BE96-13D1-8E24-26A7AF4B026F}"/>
              </a:ext>
            </a:extLst>
          </p:cNvPr>
          <p:cNvSpPr>
            <a:spLocks noGrp="1"/>
          </p:cNvSpPr>
          <p:nvPr>
            <p:ph type="sldNum" sz="quarter" idx="12"/>
          </p:nvPr>
        </p:nvSpPr>
        <p:spPr/>
        <p:txBody>
          <a:bodyPr/>
          <a:lstStyle/>
          <a:p>
            <a:fld id="{5FFE6ACE-5833-4F56-BCF4-4D79548F0836}" type="slidenum">
              <a:rPr lang="en-US" smtClean="0"/>
              <a:t>‹#›</a:t>
            </a:fld>
            <a:endParaRPr lang="en-US"/>
          </a:p>
        </p:txBody>
      </p:sp>
    </p:spTree>
    <p:extLst>
      <p:ext uri="{BB962C8B-B14F-4D97-AF65-F5344CB8AC3E}">
        <p14:creationId xmlns:p14="http://schemas.microsoft.com/office/powerpoint/2010/main" val="150480937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279304B-8512-4108-B2D2-4A678BA40656}"/>
              </a:ext>
            </a:extLst>
          </p:cNvPr>
          <p:cNvSpPr/>
          <p:nvPr userDrawn="1"/>
        </p:nvSpPr>
        <p:spPr>
          <a:xfrm>
            <a:off x="1524" y="6492240"/>
            <a:ext cx="12188952" cy="365760"/>
          </a:xfrm>
          <a:prstGeom prst="rect">
            <a:avLst/>
          </a:prstGeom>
          <a:solidFill>
            <a:srgbClr val="005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17A9BBC7-B656-43D7-BA74-D6C2AA6AC330}"/>
              </a:ext>
            </a:extLst>
          </p:cNvPr>
          <p:cNvSpPr>
            <a:spLocks noGrp="1"/>
          </p:cNvSpPr>
          <p:nvPr>
            <p:ph type="ftr" sz="quarter" idx="11"/>
          </p:nvPr>
        </p:nvSpPr>
        <p:spPr>
          <a:xfrm>
            <a:off x="4038600" y="6492875"/>
            <a:ext cx="4114800" cy="365125"/>
          </a:xfrm>
        </p:spPr>
        <p:txBody>
          <a:bodyPr/>
          <a:lstStyle>
            <a:lvl1pPr algn="ctr">
              <a:defRPr sz="1400" b="1">
                <a:solidFill>
                  <a:schemeClr val="bg1"/>
                </a:solidFill>
              </a:defRPr>
            </a:lvl1pPr>
          </a:lstStyle>
          <a:p>
            <a:r>
              <a:rPr lang="en-US">
                <a:latin typeface="Helvetica" panose="020B0604020202020204" pitchFamily="34" charset="0"/>
                <a:cs typeface="Helvetica" panose="020B0604020202020204" pitchFamily="34" charset="0"/>
              </a:rPr>
              <a:t>commonfund.nih.gov</a:t>
            </a:r>
            <a:endParaRPr lang="en-US" dirty="0">
              <a:latin typeface="Helvetica" panose="020B0604020202020204" pitchFamily="34" charset="0"/>
              <a:cs typeface="Helvetica" panose="020B0604020202020204" pitchFamily="34" charset="0"/>
            </a:endParaRPr>
          </a:p>
        </p:txBody>
      </p:sp>
      <p:sp>
        <p:nvSpPr>
          <p:cNvPr id="4" name="Slide Number Placeholder 3">
            <a:extLst>
              <a:ext uri="{FF2B5EF4-FFF2-40B4-BE49-F238E27FC236}">
                <a16:creationId xmlns:a16="http://schemas.microsoft.com/office/drawing/2014/main" id="{A0CEC6D5-F08D-4EEF-8B28-9E354E801F43}"/>
              </a:ext>
            </a:extLst>
          </p:cNvPr>
          <p:cNvSpPr>
            <a:spLocks noGrp="1"/>
          </p:cNvSpPr>
          <p:nvPr>
            <p:ph type="sldNum" sz="quarter" idx="12"/>
          </p:nvPr>
        </p:nvSpPr>
        <p:spPr>
          <a:xfrm>
            <a:off x="9233854" y="6492875"/>
            <a:ext cx="2743200" cy="365125"/>
          </a:xfrm>
        </p:spPr>
        <p:txBody>
          <a:bodyPr/>
          <a:lstStyle>
            <a:lvl1pPr>
              <a:defRPr sz="1400" b="1">
                <a:solidFill>
                  <a:schemeClr val="bg1"/>
                </a:solidFill>
                <a:latin typeface="Helvetica" panose="020B0604020202020204" pitchFamily="34" charset="0"/>
                <a:cs typeface="Helvetica" panose="020B0604020202020204" pitchFamily="34" charset="0"/>
              </a:defRPr>
            </a:lvl1pPr>
          </a:lstStyle>
          <a:p>
            <a:r>
              <a:rPr lang="en-US"/>
              <a:t>Slide </a:t>
            </a:r>
            <a:fld id="{61FD3BFF-EC0F-4B74-8DFF-F2CDAFF00EC7}" type="slidenum">
              <a:rPr lang="en-US" smtClean="0"/>
              <a:pPr/>
              <a:t>‹#›</a:t>
            </a:fld>
            <a:endParaRPr lang="en-US" dirty="0"/>
          </a:p>
        </p:txBody>
      </p:sp>
      <p:sp>
        <p:nvSpPr>
          <p:cNvPr id="5" name="Rectangle 4">
            <a:extLst>
              <a:ext uri="{FF2B5EF4-FFF2-40B4-BE49-F238E27FC236}">
                <a16:creationId xmlns:a16="http://schemas.microsoft.com/office/drawing/2014/main" id="{9E1BF439-A079-4397-AC37-80B859E6C3BF}"/>
              </a:ext>
            </a:extLst>
          </p:cNvPr>
          <p:cNvSpPr/>
          <p:nvPr userDrawn="1"/>
        </p:nvSpPr>
        <p:spPr>
          <a:xfrm>
            <a:off x="1524" y="0"/>
            <a:ext cx="12188952" cy="1143000"/>
          </a:xfrm>
          <a:prstGeom prst="rect">
            <a:avLst/>
          </a:prstGeom>
          <a:solidFill>
            <a:srgbClr val="005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a:extLst>
              <a:ext uri="{FF2B5EF4-FFF2-40B4-BE49-F238E27FC236}">
                <a16:creationId xmlns:a16="http://schemas.microsoft.com/office/drawing/2014/main" id="{2ABAC019-17F9-478E-BB7A-50CF61CA2DE8}"/>
              </a:ext>
            </a:extLst>
          </p:cNvPr>
          <p:cNvGrpSpPr>
            <a:grpSpLocks noChangeAspect="1"/>
          </p:cNvGrpSpPr>
          <p:nvPr userDrawn="1"/>
        </p:nvGrpSpPr>
        <p:grpSpPr>
          <a:xfrm>
            <a:off x="10605454" y="-118290"/>
            <a:ext cx="1430038" cy="1188720"/>
            <a:chOff x="3214110" y="2507916"/>
            <a:chExt cx="1575582" cy="1309704"/>
          </a:xfrm>
        </p:grpSpPr>
        <p:pic>
          <p:nvPicPr>
            <p:cNvPr id="7" name="Picture 6">
              <a:extLst>
                <a:ext uri="{FF2B5EF4-FFF2-40B4-BE49-F238E27FC236}">
                  <a16:creationId xmlns:a16="http://schemas.microsoft.com/office/drawing/2014/main" id="{0342A8E8-71ED-4C88-BCB2-57739D631AE6}"/>
                </a:ext>
              </a:extLst>
            </p:cNvPr>
            <p:cNvPicPr>
              <a:picLocks noChangeAspect="1"/>
            </p:cNvPicPr>
            <p:nvPr/>
          </p:nvPicPr>
          <p:blipFill rotWithShape="1">
            <a:blip r:embed="rId2">
              <a:extLst>
                <a:ext uri="{28A0092B-C50C-407E-A947-70E740481C1C}">
                  <a14:useLocalDpi xmlns:a14="http://schemas.microsoft.com/office/drawing/2010/main" val="0"/>
                </a:ext>
              </a:extLst>
            </a:blip>
            <a:srcRect r="75953"/>
            <a:stretch/>
          </p:blipFill>
          <p:spPr>
            <a:xfrm>
              <a:off x="3214110" y="2507916"/>
              <a:ext cx="1386025" cy="1261875"/>
            </a:xfrm>
            <a:prstGeom prst="rect">
              <a:avLst/>
            </a:prstGeom>
          </p:spPr>
        </p:pic>
        <p:pic>
          <p:nvPicPr>
            <p:cNvPr id="8" name="Picture 7">
              <a:extLst>
                <a:ext uri="{FF2B5EF4-FFF2-40B4-BE49-F238E27FC236}">
                  <a16:creationId xmlns:a16="http://schemas.microsoft.com/office/drawing/2014/main" id="{58D9DA55-50AF-471C-BF78-27943D2F1D04}"/>
                </a:ext>
              </a:extLst>
            </p:cNvPr>
            <p:cNvPicPr>
              <a:picLocks noChangeAspect="1"/>
            </p:cNvPicPr>
            <p:nvPr/>
          </p:nvPicPr>
          <p:blipFill rotWithShape="1">
            <a:blip r:embed="rId2">
              <a:extLst>
                <a:ext uri="{28A0092B-C50C-407E-A947-70E740481C1C}">
                  <a14:useLocalDpi xmlns:a14="http://schemas.microsoft.com/office/drawing/2010/main" val="0"/>
                </a:ext>
              </a:extLst>
            </a:blip>
            <a:srcRect l="69444" t="59866" r="3220" b="18951"/>
            <a:stretch/>
          </p:blipFill>
          <p:spPr>
            <a:xfrm>
              <a:off x="3214110" y="3550334"/>
              <a:ext cx="1575582" cy="267286"/>
            </a:xfrm>
            <a:prstGeom prst="rect">
              <a:avLst/>
            </a:prstGeom>
          </p:spPr>
        </p:pic>
      </p:grpSp>
      <p:sp>
        <p:nvSpPr>
          <p:cNvPr id="11" name="Title 10">
            <a:extLst>
              <a:ext uri="{FF2B5EF4-FFF2-40B4-BE49-F238E27FC236}">
                <a16:creationId xmlns:a16="http://schemas.microsoft.com/office/drawing/2014/main" id="{2C0FAB70-B7D2-4E63-86C1-0A756C920C51}"/>
              </a:ext>
            </a:extLst>
          </p:cNvPr>
          <p:cNvSpPr>
            <a:spLocks noGrp="1"/>
          </p:cNvSpPr>
          <p:nvPr>
            <p:ph type="title"/>
          </p:nvPr>
        </p:nvSpPr>
        <p:spPr>
          <a:xfrm>
            <a:off x="328555" y="0"/>
            <a:ext cx="10104852" cy="1143000"/>
          </a:xfrm>
        </p:spPr>
        <p:txBody>
          <a:bodyPr/>
          <a:lstStyle>
            <a:lvl1pPr>
              <a:defRPr b="0">
                <a:solidFill>
                  <a:schemeClr val="bg1"/>
                </a:solidFill>
                <a:latin typeface="Helvetica" panose="020B0604020202020204" pitchFamily="34" charset="0"/>
                <a:cs typeface="Helvetica"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254824271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016190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11772-2632-FBEA-39A6-A6D540557EE3}"/>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E4D08AC-9104-6EA4-F133-12CD649A6005}"/>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6C26B87-1CC0-3B03-435A-2E140BA6D8C1}"/>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A43FFF48-5ADC-22DA-3B19-3E07B5CB9EF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DB03181F-CBC3-05B3-436D-E629AEBC6DC5}"/>
              </a:ext>
            </a:extLst>
          </p:cNvPr>
          <p:cNvSpPr>
            <a:spLocks noGrp="1"/>
          </p:cNvSpPr>
          <p:nvPr>
            <p:ph type="sldNum" sz="quarter" idx="12"/>
          </p:nvPr>
        </p:nvSpPr>
        <p:spPr>
          <a:xfrm>
            <a:off x="8610600" y="6356350"/>
            <a:ext cx="2743200" cy="365125"/>
          </a:xfrm>
          <a:prstGeom prst="rect">
            <a:avLst/>
          </a:prstGeom>
        </p:spPr>
        <p:txBody>
          <a:bodyPr/>
          <a:lstStyle/>
          <a:p>
            <a:fld id="{332B8C8E-237C-1E48-A16E-A54E63357EF7}" type="slidenum">
              <a:rPr lang="en-US" smtClean="0"/>
              <a:t>‹#›</a:t>
            </a:fld>
            <a:endParaRPr lang="en-US"/>
          </a:p>
        </p:txBody>
      </p:sp>
    </p:spTree>
    <p:extLst>
      <p:ext uri="{BB962C8B-B14F-4D97-AF65-F5344CB8AC3E}">
        <p14:creationId xmlns:p14="http://schemas.microsoft.com/office/powerpoint/2010/main" val="253088218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5DA72-3B31-CDFA-464A-DA761E25B3A5}"/>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A1109513-508C-3EB5-E769-A4FFA8453DCF}"/>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2CB890-322A-74E7-6637-79B501E5F097}"/>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8E3F0DB7-D8F5-4C0B-8956-08F370156CA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6201FDA2-D68B-A459-DC79-878178F2AB6A}"/>
              </a:ext>
            </a:extLst>
          </p:cNvPr>
          <p:cNvSpPr>
            <a:spLocks noGrp="1"/>
          </p:cNvSpPr>
          <p:nvPr>
            <p:ph type="sldNum" sz="quarter" idx="12"/>
          </p:nvPr>
        </p:nvSpPr>
        <p:spPr>
          <a:xfrm>
            <a:off x="8610600" y="6356350"/>
            <a:ext cx="2743200" cy="365125"/>
          </a:xfrm>
          <a:prstGeom prst="rect">
            <a:avLst/>
          </a:prstGeom>
        </p:spPr>
        <p:txBody>
          <a:bodyPr/>
          <a:lstStyle/>
          <a:p>
            <a:fld id="{332B8C8E-237C-1E48-A16E-A54E63357EF7}" type="slidenum">
              <a:rPr lang="en-US" smtClean="0"/>
              <a:t>‹#›</a:t>
            </a:fld>
            <a:endParaRPr lang="en-US"/>
          </a:p>
        </p:txBody>
      </p:sp>
    </p:spTree>
    <p:extLst>
      <p:ext uri="{BB962C8B-B14F-4D97-AF65-F5344CB8AC3E}">
        <p14:creationId xmlns:p14="http://schemas.microsoft.com/office/powerpoint/2010/main" val="227588203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97467-E427-E64D-ADBE-C129E726662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82BFA12-9ED0-8732-FB58-51CF38AF3AC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B346056-0A01-0246-2F75-E65E320B0D90}"/>
              </a:ext>
            </a:extLst>
          </p:cNvPr>
          <p:cNvSpPr>
            <a:spLocks noGrp="1"/>
          </p:cNvSpPr>
          <p:nvPr>
            <p:ph type="dt" sz="half" idx="10"/>
          </p:nvPr>
        </p:nvSpPr>
        <p:spPr/>
        <p:txBody>
          <a:bodyPr/>
          <a:lstStyle/>
          <a:p>
            <a:fld id="{2C798073-C47D-44B3-8EAE-472A3578C388}" type="datetimeFigureOut">
              <a:rPr lang="en-US" smtClean="0"/>
              <a:t>2/19/2024</a:t>
            </a:fld>
            <a:endParaRPr lang="en-US"/>
          </a:p>
        </p:txBody>
      </p:sp>
      <p:sp>
        <p:nvSpPr>
          <p:cNvPr id="5" name="Footer Placeholder 4">
            <a:extLst>
              <a:ext uri="{FF2B5EF4-FFF2-40B4-BE49-F238E27FC236}">
                <a16:creationId xmlns:a16="http://schemas.microsoft.com/office/drawing/2014/main" id="{107CE056-86E2-2EB5-7A28-927FF03CA7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DF291F-C6E7-FE31-C3CC-0E55346FF4D6}"/>
              </a:ext>
            </a:extLst>
          </p:cNvPr>
          <p:cNvSpPr>
            <a:spLocks noGrp="1"/>
          </p:cNvSpPr>
          <p:nvPr>
            <p:ph type="sldNum" sz="quarter" idx="12"/>
          </p:nvPr>
        </p:nvSpPr>
        <p:spPr/>
        <p:txBody>
          <a:bodyPr/>
          <a:lstStyle/>
          <a:p>
            <a:fld id="{E0DED8E4-861C-480B-B6E9-8E322F9F97B2}" type="slidenum">
              <a:rPr lang="en-US" smtClean="0"/>
              <a:t>‹#›</a:t>
            </a:fld>
            <a:endParaRPr lang="en-US"/>
          </a:p>
        </p:txBody>
      </p:sp>
    </p:spTree>
    <p:extLst>
      <p:ext uri="{BB962C8B-B14F-4D97-AF65-F5344CB8AC3E}">
        <p14:creationId xmlns:p14="http://schemas.microsoft.com/office/powerpoint/2010/main" val="110471800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4EE1A-C4DD-B906-55DF-B9F64DA472D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23868C0-B7C3-85BC-8832-EB73F35A773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D0FD03D-B492-8907-81BE-BFAF7169DAAE}"/>
              </a:ext>
            </a:extLst>
          </p:cNvPr>
          <p:cNvSpPr>
            <a:spLocks noGrp="1"/>
          </p:cNvSpPr>
          <p:nvPr>
            <p:ph type="dt" sz="half" idx="10"/>
          </p:nvPr>
        </p:nvSpPr>
        <p:spPr/>
        <p:txBody>
          <a:bodyPr/>
          <a:lstStyle/>
          <a:p>
            <a:fld id="{2C798073-C47D-44B3-8EAE-472A3578C388}" type="datetimeFigureOut">
              <a:rPr lang="en-US" smtClean="0"/>
              <a:t>2/19/2024</a:t>
            </a:fld>
            <a:endParaRPr lang="en-US"/>
          </a:p>
        </p:txBody>
      </p:sp>
      <p:sp>
        <p:nvSpPr>
          <p:cNvPr id="5" name="Footer Placeholder 4">
            <a:extLst>
              <a:ext uri="{FF2B5EF4-FFF2-40B4-BE49-F238E27FC236}">
                <a16:creationId xmlns:a16="http://schemas.microsoft.com/office/drawing/2014/main" id="{FB5F241A-4968-150C-2CD3-E2107D38BF9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6F113B-7C91-9F64-1F45-1317E9D943DB}"/>
              </a:ext>
            </a:extLst>
          </p:cNvPr>
          <p:cNvSpPr>
            <a:spLocks noGrp="1"/>
          </p:cNvSpPr>
          <p:nvPr>
            <p:ph type="sldNum" sz="quarter" idx="12"/>
          </p:nvPr>
        </p:nvSpPr>
        <p:spPr/>
        <p:txBody>
          <a:bodyPr/>
          <a:lstStyle/>
          <a:p>
            <a:fld id="{E0DED8E4-861C-480B-B6E9-8E322F9F97B2}" type="slidenum">
              <a:rPr lang="en-US" smtClean="0"/>
              <a:t>‹#›</a:t>
            </a:fld>
            <a:endParaRPr lang="en-US"/>
          </a:p>
        </p:txBody>
      </p:sp>
    </p:spTree>
    <p:extLst>
      <p:ext uri="{BB962C8B-B14F-4D97-AF65-F5344CB8AC3E}">
        <p14:creationId xmlns:p14="http://schemas.microsoft.com/office/powerpoint/2010/main" val="90628406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83C44-FE6C-7006-EBEF-4013AD53167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D205FF2-2F5F-9C5C-F89E-F1E6E575E3D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58D21BC-34B0-0EB1-F43D-D0C2CF3D0C08}"/>
              </a:ext>
            </a:extLst>
          </p:cNvPr>
          <p:cNvSpPr>
            <a:spLocks noGrp="1"/>
          </p:cNvSpPr>
          <p:nvPr>
            <p:ph type="dt" sz="half" idx="10"/>
          </p:nvPr>
        </p:nvSpPr>
        <p:spPr/>
        <p:txBody>
          <a:bodyPr/>
          <a:lstStyle/>
          <a:p>
            <a:fld id="{2C798073-C47D-44B3-8EAE-472A3578C388}" type="datetimeFigureOut">
              <a:rPr lang="en-US" smtClean="0"/>
              <a:t>2/19/2024</a:t>
            </a:fld>
            <a:endParaRPr lang="en-US"/>
          </a:p>
        </p:txBody>
      </p:sp>
      <p:sp>
        <p:nvSpPr>
          <p:cNvPr id="5" name="Footer Placeholder 4">
            <a:extLst>
              <a:ext uri="{FF2B5EF4-FFF2-40B4-BE49-F238E27FC236}">
                <a16:creationId xmlns:a16="http://schemas.microsoft.com/office/drawing/2014/main" id="{208C948B-015A-7C3E-68EF-288D74E170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850F095-08C0-CCA6-D5B2-22D2177D7759}"/>
              </a:ext>
            </a:extLst>
          </p:cNvPr>
          <p:cNvSpPr>
            <a:spLocks noGrp="1"/>
          </p:cNvSpPr>
          <p:nvPr>
            <p:ph type="sldNum" sz="quarter" idx="12"/>
          </p:nvPr>
        </p:nvSpPr>
        <p:spPr/>
        <p:txBody>
          <a:bodyPr/>
          <a:lstStyle/>
          <a:p>
            <a:fld id="{E0DED8E4-861C-480B-B6E9-8E322F9F97B2}" type="slidenum">
              <a:rPr lang="en-US" smtClean="0"/>
              <a:t>‹#›</a:t>
            </a:fld>
            <a:endParaRPr lang="en-US"/>
          </a:p>
        </p:txBody>
      </p:sp>
    </p:spTree>
    <p:extLst>
      <p:ext uri="{BB962C8B-B14F-4D97-AF65-F5344CB8AC3E}">
        <p14:creationId xmlns:p14="http://schemas.microsoft.com/office/powerpoint/2010/main" val="273509383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62E15-2A2D-1D2F-FBCD-D38B72E008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8792732-E0FA-EA37-FC5E-9E777D86F6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C04085E-63FF-325B-37F1-EFF88F66D35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62E4AE4-E80C-EEB5-36D0-D43415B2F6AF}"/>
              </a:ext>
            </a:extLst>
          </p:cNvPr>
          <p:cNvSpPr>
            <a:spLocks noGrp="1"/>
          </p:cNvSpPr>
          <p:nvPr>
            <p:ph type="dt" sz="half" idx="10"/>
          </p:nvPr>
        </p:nvSpPr>
        <p:spPr/>
        <p:txBody>
          <a:bodyPr/>
          <a:lstStyle/>
          <a:p>
            <a:fld id="{2C798073-C47D-44B3-8EAE-472A3578C388}" type="datetimeFigureOut">
              <a:rPr lang="en-US" smtClean="0"/>
              <a:t>2/19/2024</a:t>
            </a:fld>
            <a:endParaRPr lang="en-US"/>
          </a:p>
        </p:txBody>
      </p:sp>
      <p:sp>
        <p:nvSpPr>
          <p:cNvPr id="6" name="Footer Placeholder 5">
            <a:extLst>
              <a:ext uri="{FF2B5EF4-FFF2-40B4-BE49-F238E27FC236}">
                <a16:creationId xmlns:a16="http://schemas.microsoft.com/office/drawing/2014/main" id="{22755976-8421-4EAE-E2F4-1DF26558D1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F304C59-8225-3AA2-3A5B-578E92441FDE}"/>
              </a:ext>
            </a:extLst>
          </p:cNvPr>
          <p:cNvSpPr>
            <a:spLocks noGrp="1"/>
          </p:cNvSpPr>
          <p:nvPr>
            <p:ph type="sldNum" sz="quarter" idx="12"/>
          </p:nvPr>
        </p:nvSpPr>
        <p:spPr/>
        <p:txBody>
          <a:bodyPr/>
          <a:lstStyle/>
          <a:p>
            <a:fld id="{E0DED8E4-861C-480B-B6E9-8E322F9F97B2}" type="slidenum">
              <a:rPr lang="en-US" smtClean="0"/>
              <a:t>‹#›</a:t>
            </a:fld>
            <a:endParaRPr lang="en-US"/>
          </a:p>
        </p:txBody>
      </p:sp>
    </p:spTree>
    <p:extLst>
      <p:ext uri="{BB962C8B-B14F-4D97-AF65-F5344CB8AC3E}">
        <p14:creationId xmlns:p14="http://schemas.microsoft.com/office/powerpoint/2010/main" val="31060806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032C6-B506-7428-AA69-D8DF596377B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AEC9B46-AC8D-1A17-823F-08215E544D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755E3B6-C263-DE7B-DC02-AD4402A4B1C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A4D1A9D-CAE1-9D42-8E38-64A86AA5951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72AB524-7520-C3FA-7A0E-A77532741D8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2425CCC-5077-4519-98F2-2D21E402D4BC}"/>
              </a:ext>
            </a:extLst>
          </p:cNvPr>
          <p:cNvSpPr>
            <a:spLocks noGrp="1"/>
          </p:cNvSpPr>
          <p:nvPr>
            <p:ph type="dt" sz="half" idx="10"/>
          </p:nvPr>
        </p:nvSpPr>
        <p:spPr/>
        <p:txBody>
          <a:bodyPr/>
          <a:lstStyle/>
          <a:p>
            <a:fld id="{2C798073-C47D-44B3-8EAE-472A3578C388}" type="datetimeFigureOut">
              <a:rPr lang="en-US" smtClean="0"/>
              <a:t>2/19/2024</a:t>
            </a:fld>
            <a:endParaRPr lang="en-US"/>
          </a:p>
        </p:txBody>
      </p:sp>
      <p:sp>
        <p:nvSpPr>
          <p:cNvPr id="8" name="Footer Placeholder 7">
            <a:extLst>
              <a:ext uri="{FF2B5EF4-FFF2-40B4-BE49-F238E27FC236}">
                <a16:creationId xmlns:a16="http://schemas.microsoft.com/office/drawing/2014/main" id="{F83D1C66-2DA8-A5A5-2F03-AFC687470D7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DA20E58-8A05-AA70-9FDF-8930B84E7F25}"/>
              </a:ext>
            </a:extLst>
          </p:cNvPr>
          <p:cNvSpPr>
            <a:spLocks noGrp="1"/>
          </p:cNvSpPr>
          <p:nvPr>
            <p:ph type="sldNum" sz="quarter" idx="12"/>
          </p:nvPr>
        </p:nvSpPr>
        <p:spPr/>
        <p:txBody>
          <a:bodyPr/>
          <a:lstStyle/>
          <a:p>
            <a:fld id="{E0DED8E4-861C-480B-B6E9-8E322F9F97B2}" type="slidenum">
              <a:rPr lang="en-US" smtClean="0"/>
              <a:t>‹#›</a:t>
            </a:fld>
            <a:endParaRPr lang="en-US"/>
          </a:p>
        </p:txBody>
      </p:sp>
    </p:spTree>
    <p:extLst>
      <p:ext uri="{BB962C8B-B14F-4D97-AF65-F5344CB8AC3E}">
        <p14:creationId xmlns:p14="http://schemas.microsoft.com/office/powerpoint/2010/main" val="162334452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82CDC-2550-8A53-7450-0A9A4AC7BA8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1B7BD2A-5994-279B-7564-BC572CD2A503}"/>
              </a:ext>
            </a:extLst>
          </p:cNvPr>
          <p:cNvSpPr>
            <a:spLocks noGrp="1"/>
          </p:cNvSpPr>
          <p:nvPr>
            <p:ph type="dt" sz="half" idx="10"/>
          </p:nvPr>
        </p:nvSpPr>
        <p:spPr/>
        <p:txBody>
          <a:bodyPr/>
          <a:lstStyle/>
          <a:p>
            <a:fld id="{2C798073-C47D-44B3-8EAE-472A3578C388}" type="datetimeFigureOut">
              <a:rPr lang="en-US" smtClean="0"/>
              <a:t>2/19/2024</a:t>
            </a:fld>
            <a:endParaRPr lang="en-US"/>
          </a:p>
        </p:txBody>
      </p:sp>
      <p:sp>
        <p:nvSpPr>
          <p:cNvPr id="4" name="Footer Placeholder 3">
            <a:extLst>
              <a:ext uri="{FF2B5EF4-FFF2-40B4-BE49-F238E27FC236}">
                <a16:creationId xmlns:a16="http://schemas.microsoft.com/office/drawing/2014/main" id="{AC26D111-94CF-7E3C-9F73-C6F717050C1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2D332F0-A17A-1EBA-0EB9-2B98E270A620}"/>
              </a:ext>
            </a:extLst>
          </p:cNvPr>
          <p:cNvSpPr>
            <a:spLocks noGrp="1"/>
          </p:cNvSpPr>
          <p:nvPr>
            <p:ph type="sldNum" sz="quarter" idx="12"/>
          </p:nvPr>
        </p:nvSpPr>
        <p:spPr/>
        <p:txBody>
          <a:bodyPr/>
          <a:lstStyle/>
          <a:p>
            <a:fld id="{E0DED8E4-861C-480B-B6E9-8E322F9F97B2}" type="slidenum">
              <a:rPr lang="en-US" smtClean="0"/>
              <a:t>‹#›</a:t>
            </a:fld>
            <a:endParaRPr lang="en-US"/>
          </a:p>
        </p:txBody>
      </p:sp>
    </p:spTree>
    <p:extLst>
      <p:ext uri="{BB962C8B-B14F-4D97-AF65-F5344CB8AC3E}">
        <p14:creationId xmlns:p14="http://schemas.microsoft.com/office/powerpoint/2010/main" val="133966050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7731A34-725C-A5C9-106A-741975401C4A}"/>
              </a:ext>
            </a:extLst>
          </p:cNvPr>
          <p:cNvSpPr>
            <a:spLocks noGrp="1"/>
          </p:cNvSpPr>
          <p:nvPr>
            <p:ph type="dt" sz="half" idx="10"/>
          </p:nvPr>
        </p:nvSpPr>
        <p:spPr/>
        <p:txBody>
          <a:bodyPr/>
          <a:lstStyle/>
          <a:p>
            <a:fld id="{2C798073-C47D-44B3-8EAE-472A3578C388}" type="datetimeFigureOut">
              <a:rPr lang="en-US" smtClean="0"/>
              <a:t>2/19/2024</a:t>
            </a:fld>
            <a:endParaRPr lang="en-US"/>
          </a:p>
        </p:txBody>
      </p:sp>
      <p:sp>
        <p:nvSpPr>
          <p:cNvPr id="3" name="Footer Placeholder 2">
            <a:extLst>
              <a:ext uri="{FF2B5EF4-FFF2-40B4-BE49-F238E27FC236}">
                <a16:creationId xmlns:a16="http://schemas.microsoft.com/office/drawing/2014/main" id="{BF7B3664-FA4D-9464-9D20-ADF699B3820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9471C8C-07E8-783C-8783-AB78DDF6C932}"/>
              </a:ext>
            </a:extLst>
          </p:cNvPr>
          <p:cNvSpPr>
            <a:spLocks noGrp="1"/>
          </p:cNvSpPr>
          <p:nvPr>
            <p:ph type="sldNum" sz="quarter" idx="12"/>
          </p:nvPr>
        </p:nvSpPr>
        <p:spPr/>
        <p:txBody>
          <a:bodyPr/>
          <a:lstStyle/>
          <a:p>
            <a:fld id="{E0DED8E4-861C-480B-B6E9-8E322F9F97B2}" type="slidenum">
              <a:rPr lang="en-US" smtClean="0"/>
              <a:t>‹#›</a:t>
            </a:fld>
            <a:endParaRPr lang="en-US"/>
          </a:p>
        </p:txBody>
      </p:sp>
    </p:spTree>
    <p:extLst>
      <p:ext uri="{BB962C8B-B14F-4D97-AF65-F5344CB8AC3E}">
        <p14:creationId xmlns:p14="http://schemas.microsoft.com/office/powerpoint/2010/main" val="19760805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E440B0-B090-9E67-F908-496D74BD2C3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222B088-EEBE-DB9E-516C-EF2E0A6758D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54B4695-CD95-540A-8E2D-26C2B79B49F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70E4CD-BD0D-C069-A1C7-C283814C94ED}"/>
              </a:ext>
            </a:extLst>
          </p:cNvPr>
          <p:cNvSpPr>
            <a:spLocks noGrp="1"/>
          </p:cNvSpPr>
          <p:nvPr>
            <p:ph type="dt" sz="half" idx="10"/>
          </p:nvPr>
        </p:nvSpPr>
        <p:spPr/>
        <p:txBody>
          <a:bodyPr/>
          <a:lstStyle/>
          <a:p>
            <a:fld id="{2C798073-C47D-44B3-8EAE-472A3578C388}" type="datetimeFigureOut">
              <a:rPr lang="en-US" smtClean="0"/>
              <a:t>2/19/2024</a:t>
            </a:fld>
            <a:endParaRPr lang="en-US"/>
          </a:p>
        </p:txBody>
      </p:sp>
      <p:sp>
        <p:nvSpPr>
          <p:cNvPr id="6" name="Footer Placeholder 5">
            <a:extLst>
              <a:ext uri="{FF2B5EF4-FFF2-40B4-BE49-F238E27FC236}">
                <a16:creationId xmlns:a16="http://schemas.microsoft.com/office/drawing/2014/main" id="{084EA624-C74E-34E6-C3EC-1CFF7E7256E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01F743C-B189-8A56-C066-93DD1F0492CF}"/>
              </a:ext>
            </a:extLst>
          </p:cNvPr>
          <p:cNvSpPr>
            <a:spLocks noGrp="1"/>
          </p:cNvSpPr>
          <p:nvPr>
            <p:ph type="sldNum" sz="quarter" idx="12"/>
          </p:nvPr>
        </p:nvSpPr>
        <p:spPr/>
        <p:txBody>
          <a:bodyPr/>
          <a:lstStyle/>
          <a:p>
            <a:fld id="{E0DED8E4-861C-480B-B6E9-8E322F9F97B2}" type="slidenum">
              <a:rPr lang="en-US" smtClean="0"/>
              <a:t>‹#›</a:t>
            </a:fld>
            <a:endParaRPr lang="en-US"/>
          </a:p>
        </p:txBody>
      </p:sp>
    </p:spTree>
    <p:extLst>
      <p:ext uri="{BB962C8B-B14F-4D97-AF65-F5344CB8AC3E}">
        <p14:creationId xmlns:p14="http://schemas.microsoft.com/office/powerpoint/2010/main" val="118673284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F2BBD-58D7-5162-F949-F400BCC0B8C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E981804-4A6B-547B-31F8-50874C658C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DDAB4E0-62D5-F6BE-D1FF-7FAEA71BB3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F416232-8BCB-A93E-4654-B027A798F740}"/>
              </a:ext>
            </a:extLst>
          </p:cNvPr>
          <p:cNvSpPr>
            <a:spLocks noGrp="1"/>
          </p:cNvSpPr>
          <p:nvPr>
            <p:ph type="dt" sz="half" idx="10"/>
          </p:nvPr>
        </p:nvSpPr>
        <p:spPr/>
        <p:txBody>
          <a:bodyPr/>
          <a:lstStyle/>
          <a:p>
            <a:fld id="{2C798073-C47D-44B3-8EAE-472A3578C388}" type="datetimeFigureOut">
              <a:rPr lang="en-US" smtClean="0"/>
              <a:t>2/19/2024</a:t>
            </a:fld>
            <a:endParaRPr lang="en-US"/>
          </a:p>
        </p:txBody>
      </p:sp>
      <p:sp>
        <p:nvSpPr>
          <p:cNvPr id="6" name="Footer Placeholder 5">
            <a:extLst>
              <a:ext uri="{FF2B5EF4-FFF2-40B4-BE49-F238E27FC236}">
                <a16:creationId xmlns:a16="http://schemas.microsoft.com/office/drawing/2014/main" id="{57DC7D1F-D2FE-860B-367C-6C5942456DE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19EE8B6-2B70-5D14-045C-59F7DF420BF4}"/>
              </a:ext>
            </a:extLst>
          </p:cNvPr>
          <p:cNvSpPr>
            <a:spLocks noGrp="1"/>
          </p:cNvSpPr>
          <p:nvPr>
            <p:ph type="sldNum" sz="quarter" idx="12"/>
          </p:nvPr>
        </p:nvSpPr>
        <p:spPr/>
        <p:txBody>
          <a:bodyPr/>
          <a:lstStyle/>
          <a:p>
            <a:fld id="{E0DED8E4-861C-480B-B6E9-8E322F9F97B2}" type="slidenum">
              <a:rPr lang="en-US" smtClean="0"/>
              <a:t>‹#›</a:t>
            </a:fld>
            <a:endParaRPr lang="en-US"/>
          </a:p>
        </p:txBody>
      </p:sp>
    </p:spTree>
    <p:extLst>
      <p:ext uri="{BB962C8B-B14F-4D97-AF65-F5344CB8AC3E}">
        <p14:creationId xmlns:p14="http://schemas.microsoft.com/office/powerpoint/2010/main" val="206347426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34D10-14FE-B833-8D58-147B2D2664D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E8396D5-1744-F16A-E96E-A566696860B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970ACA5-CDE2-52BE-4A9A-895320C1E158}"/>
              </a:ext>
            </a:extLst>
          </p:cNvPr>
          <p:cNvSpPr>
            <a:spLocks noGrp="1"/>
          </p:cNvSpPr>
          <p:nvPr>
            <p:ph type="dt" sz="half" idx="10"/>
          </p:nvPr>
        </p:nvSpPr>
        <p:spPr/>
        <p:txBody>
          <a:bodyPr/>
          <a:lstStyle/>
          <a:p>
            <a:fld id="{2C798073-C47D-44B3-8EAE-472A3578C388}" type="datetimeFigureOut">
              <a:rPr lang="en-US" smtClean="0"/>
              <a:t>2/19/2024</a:t>
            </a:fld>
            <a:endParaRPr lang="en-US"/>
          </a:p>
        </p:txBody>
      </p:sp>
      <p:sp>
        <p:nvSpPr>
          <p:cNvPr id="5" name="Footer Placeholder 4">
            <a:extLst>
              <a:ext uri="{FF2B5EF4-FFF2-40B4-BE49-F238E27FC236}">
                <a16:creationId xmlns:a16="http://schemas.microsoft.com/office/drawing/2014/main" id="{6B6BE76D-6A28-E7FC-F6D4-EF8367F48F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51E1E8-7F26-82B3-B515-28B699D6297A}"/>
              </a:ext>
            </a:extLst>
          </p:cNvPr>
          <p:cNvSpPr>
            <a:spLocks noGrp="1"/>
          </p:cNvSpPr>
          <p:nvPr>
            <p:ph type="sldNum" sz="quarter" idx="12"/>
          </p:nvPr>
        </p:nvSpPr>
        <p:spPr/>
        <p:txBody>
          <a:bodyPr/>
          <a:lstStyle/>
          <a:p>
            <a:fld id="{E0DED8E4-861C-480B-B6E9-8E322F9F97B2}" type="slidenum">
              <a:rPr lang="en-US" smtClean="0"/>
              <a:t>‹#›</a:t>
            </a:fld>
            <a:endParaRPr lang="en-US"/>
          </a:p>
        </p:txBody>
      </p:sp>
    </p:spTree>
    <p:extLst>
      <p:ext uri="{BB962C8B-B14F-4D97-AF65-F5344CB8AC3E}">
        <p14:creationId xmlns:p14="http://schemas.microsoft.com/office/powerpoint/2010/main" val="315003514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BB46D32-CA3A-7480-46CD-296DDA9CDBC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6156B6A-4196-543F-4F35-B451E905A76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B26D6A-979E-2FBF-5DEC-6054B6A97A25}"/>
              </a:ext>
            </a:extLst>
          </p:cNvPr>
          <p:cNvSpPr>
            <a:spLocks noGrp="1"/>
          </p:cNvSpPr>
          <p:nvPr>
            <p:ph type="dt" sz="half" idx="10"/>
          </p:nvPr>
        </p:nvSpPr>
        <p:spPr/>
        <p:txBody>
          <a:bodyPr/>
          <a:lstStyle/>
          <a:p>
            <a:fld id="{2C798073-C47D-44B3-8EAE-472A3578C388}" type="datetimeFigureOut">
              <a:rPr lang="en-US" smtClean="0"/>
              <a:t>2/19/2024</a:t>
            </a:fld>
            <a:endParaRPr lang="en-US"/>
          </a:p>
        </p:txBody>
      </p:sp>
      <p:sp>
        <p:nvSpPr>
          <p:cNvPr id="5" name="Footer Placeholder 4">
            <a:extLst>
              <a:ext uri="{FF2B5EF4-FFF2-40B4-BE49-F238E27FC236}">
                <a16:creationId xmlns:a16="http://schemas.microsoft.com/office/drawing/2014/main" id="{8007A7FB-7A4E-1E0E-F184-9DCDB19641D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452BB20-A900-5C39-9AA1-0F4DC6D82498}"/>
              </a:ext>
            </a:extLst>
          </p:cNvPr>
          <p:cNvSpPr>
            <a:spLocks noGrp="1"/>
          </p:cNvSpPr>
          <p:nvPr>
            <p:ph type="sldNum" sz="quarter" idx="12"/>
          </p:nvPr>
        </p:nvSpPr>
        <p:spPr/>
        <p:txBody>
          <a:bodyPr/>
          <a:lstStyle/>
          <a:p>
            <a:fld id="{E0DED8E4-861C-480B-B6E9-8E322F9F97B2}" type="slidenum">
              <a:rPr lang="en-US" smtClean="0"/>
              <a:t>‹#›</a:t>
            </a:fld>
            <a:endParaRPr lang="en-US"/>
          </a:p>
        </p:txBody>
      </p:sp>
    </p:spTree>
    <p:extLst>
      <p:ext uri="{BB962C8B-B14F-4D97-AF65-F5344CB8AC3E}">
        <p14:creationId xmlns:p14="http://schemas.microsoft.com/office/powerpoint/2010/main" val="407119228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Title Slide_White_Static">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 y="857"/>
            <a:ext cx="12188952" cy="6856285"/>
          </a:xfrm>
          <a:prstGeom prst="rect">
            <a:avLst/>
          </a:prstGeom>
        </p:spPr>
      </p:pic>
      <p:sp>
        <p:nvSpPr>
          <p:cNvPr id="2" name="Title 1"/>
          <p:cNvSpPr>
            <a:spLocks noGrp="1"/>
          </p:cNvSpPr>
          <p:nvPr>
            <p:ph type="ctrTitle" hasCustomPrompt="1"/>
          </p:nvPr>
        </p:nvSpPr>
        <p:spPr>
          <a:xfrm>
            <a:off x="270933" y="1409836"/>
            <a:ext cx="11667067" cy="1714231"/>
          </a:xfrm>
        </p:spPr>
        <p:txBody>
          <a:bodyPr anchor="b" anchorCtr="0">
            <a:normAutofit/>
          </a:bodyPr>
          <a:lstStyle>
            <a:lvl1pPr algn="ctr">
              <a:defRPr sz="4000" b="0" baseline="0">
                <a:solidFill>
                  <a:srgbClr val="642F6C"/>
                </a:solidFill>
              </a:defRPr>
            </a:lvl1pPr>
          </a:lstStyle>
          <a:p>
            <a:r>
              <a:rPr lang="en-US" dirty="0"/>
              <a:t>Title of Presentation</a:t>
            </a:r>
          </a:p>
        </p:txBody>
      </p:sp>
      <p:sp>
        <p:nvSpPr>
          <p:cNvPr id="3" name="Subtitle 2"/>
          <p:cNvSpPr>
            <a:spLocks noGrp="1"/>
          </p:cNvSpPr>
          <p:nvPr>
            <p:ph type="subTitle" idx="1" hasCustomPrompt="1"/>
          </p:nvPr>
        </p:nvSpPr>
        <p:spPr>
          <a:xfrm>
            <a:off x="270933" y="3428731"/>
            <a:ext cx="11514667" cy="636270"/>
          </a:xfrm>
        </p:spPr>
        <p:txBody>
          <a:bodyPr anchor="ctr">
            <a:normAutofit/>
          </a:bodyPr>
          <a:lstStyle>
            <a:lvl1pPr marL="0" indent="0" algn="ctr">
              <a:buNone/>
              <a:defRPr sz="2600" b="0" i="0" baseline="0">
                <a:solidFill>
                  <a:srgbClr val="63666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Presenter’s Name</a:t>
            </a:r>
          </a:p>
        </p:txBody>
      </p:sp>
      <p:sp>
        <p:nvSpPr>
          <p:cNvPr id="11" name="Text Placeholder 10"/>
          <p:cNvSpPr>
            <a:spLocks noGrp="1"/>
          </p:cNvSpPr>
          <p:nvPr>
            <p:ph type="body" sz="quarter" idx="10" hasCustomPrompt="1"/>
          </p:nvPr>
        </p:nvSpPr>
        <p:spPr>
          <a:xfrm>
            <a:off x="270933" y="4065002"/>
            <a:ext cx="11514667" cy="672099"/>
          </a:xfrm>
        </p:spPr>
        <p:txBody>
          <a:bodyPr>
            <a:normAutofit/>
          </a:bodyPr>
          <a:lstStyle>
            <a:lvl1pPr marL="0" indent="0" algn="ctr">
              <a:buFontTx/>
              <a:buNone/>
              <a:defRPr sz="2200" b="0" i="1" baseline="0">
                <a:solidFill>
                  <a:srgbClr val="636669"/>
                </a:solidFill>
                <a:latin typeface="Arial" charset="0"/>
              </a:defRPr>
            </a:lvl1pPr>
          </a:lstStyle>
          <a:p>
            <a:pPr lvl="0"/>
            <a:r>
              <a:rPr lang="en-US" dirty="0"/>
              <a:t>Presenter’s Title</a:t>
            </a:r>
          </a:p>
        </p:txBody>
      </p:sp>
    </p:spTree>
    <p:extLst>
      <p:ext uri="{BB962C8B-B14F-4D97-AF65-F5344CB8AC3E}">
        <p14:creationId xmlns:p14="http://schemas.microsoft.com/office/powerpoint/2010/main" val="130368469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Ver_Title and Content">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 y="0"/>
            <a:ext cx="12188952" cy="6858000"/>
          </a:xfrm>
          <a:prstGeom prst="rect">
            <a:avLst/>
          </a:prstGeom>
        </p:spPr>
      </p:pic>
      <p:sp>
        <p:nvSpPr>
          <p:cNvPr id="5" name="Title 1"/>
          <p:cNvSpPr>
            <a:spLocks noGrp="1"/>
          </p:cNvSpPr>
          <p:nvPr>
            <p:ph type="title"/>
          </p:nvPr>
        </p:nvSpPr>
        <p:spPr>
          <a:xfrm>
            <a:off x="1476103" y="195221"/>
            <a:ext cx="10224832" cy="1131889"/>
          </a:xfrm>
        </p:spPr>
        <p:txBody>
          <a:bodyPr anchor="b" anchorCtr="0">
            <a:normAutofit/>
          </a:bodyPr>
          <a:lstStyle>
            <a:lvl1pPr>
              <a:defRPr sz="3200" b="1" baseline="0">
                <a:latin typeface="Arial Bold" charset="0"/>
              </a:defRPr>
            </a:lvl1pPr>
          </a:lstStyle>
          <a:p>
            <a:r>
              <a:rPr lang="en-US" dirty="0"/>
              <a:t>Click to edit Master title style</a:t>
            </a:r>
          </a:p>
        </p:txBody>
      </p:sp>
      <p:sp>
        <p:nvSpPr>
          <p:cNvPr id="6" name="Content Placeholder 2"/>
          <p:cNvSpPr>
            <a:spLocks noGrp="1"/>
          </p:cNvSpPr>
          <p:nvPr>
            <p:ph idx="1"/>
          </p:nvPr>
        </p:nvSpPr>
        <p:spPr>
          <a:xfrm>
            <a:off x="1476103" y="1522331"/>
            <a:ext cx="10224831" cy="5100538"/>
          </a:xfrm>
        </p:spPr>
        <p:txBody>
          <a:bodyPr>
            <a:normAutofit/>
          </a:bodyPr>
          <a:lstStyle>
            <a:lvl1pPr>
              <a:buClr>
                <a:schemeClr val="tx2"/>
              </a:buClr>
              <a:defRPr sz="2600" baseline="0">
                <a:latin typeface="Arial" charset="0"/>
              </a:defRPr>
            </a:lvl1pPr>
            <a:lvl2pPr>
              <a:buClr>
                <a:schemeClr val="tx2"/>
              </a:buClr>
              <a:defRPr sz="2000" baseline="0"/>
            </a:lvl2pPr>
            <a:lvl3pPr>
              <a:buClr>
                <a:schemeClr val="tx2"/>
              </a:buClr>
              <a:defRPr sz="1600"/>
            </a:lvl3pPr>
            <a:lvl4pPr>
              <a:buClr>
                <a:schemeClr val="tx2"/>
              </a:buClr>
              <a:defRPr sz="1400"/>
            </a:lvl4pPr>
            <a:lvl5pPr>
              <a:buClr>
                <a:schemeClr val="tx2"/>
              </a:buCl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56098113"/>
      </p:ext>
    </p:extLst>
  </p:cSld>
  <p:clrMapOvr>
    <a:masterClrMapping/>
  </p:clrMapOvr>
  <p:extLst>
    <p:ext uri="{DCECCB84-F9BA-43D5-87BE-67443E8EF086}">
      <p15:sldGuideLst xmlns:p15="http://schemas.microsoft.com/office/powerpoint/2012/main">
        <p15:guide id="1" orient="horz" pos="1152">
          <p15:clr>
            <a:srgbClr val="FBAE40"/>
          </p15:clr>
        </p15:guide>
        <p15:guide id="2" pos="408">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11772-2632-FBEA-39A6-A6D540557EE3}"/>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E4D08AC-9104-6EA4-F133-12CD649A6005}"/>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6C26B87-1CC0-3B03-435A-2E140BA6D8C1}"/>
              </a:ext>
            </a:extLst>
          </p:cNvPr>
          <p:cNvSpPr>
            <a:spLocks noGrp="1"/>
          </p:cNvSpPr>
          <p:nvPr>
            <p:ph type="dt" sz="half" idx="10"/>
          </p:nvPr>
        </p:nvSpPr>
        <p:spPr>
          <a:xfrm>
            <a:off x="838200" y="6356350"/>
            <a:ext cx="2743200" cy="365125"/>
          </a:xfrm>
          <a:prstGeom prst="rect">
            <a:avLst/>
          </a:prstGeom>
        </p:spPr>
        <p:txBody>
          <a:bodyPr/>
          <a:lstStyle/>
          <a:p>
            <a:fld id="{821E811C-FFD3-2F49-85CF-997E0E7D2A75}" type="datetimeFigureOut">
              <a:rPr lang="en-US" smtClean="0"/>
              <a:t>2/19/2024</a:t>
            </a:fld>
            <a:endParaRPr lang="en-US"/>
          </a:p>
        </p:txBody>
      </p:sp>
      <p:sp>
        <p:nvSpPr>
          <p:cNvPr id="5" name="Footer Placeholder 4">
            <a:extLst>
              <a:ext uri="{FF2B5EF4-FFF2-40B4-BE49-F238E27FC236}">
                <a16:creationId xmlns:a16="http://schemas.microsoft.com/office/drawing/2014/main" id="{A43FFF48-5ADC-22DA-3B19-3E07B5CB9EF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DB03181F-CBC3-05B3-436D-E629AEBC6DC5}"/>
              </a:ext>
            </a:extLst>
          </p:cNvPr>
          <p:cNvSpPr>
            <a:spLocks noGrp="1"/>
          </p:cNvSpPr>
          <p:nvPr>
            <p:ph type="sldNum" sz="quarter" idx="12"/>
          </p:nvPr>
        </p:nvSpPr>
        <p:spPr>
          <a:xfrm>
            <a:off x="8610600" y="6356350"/>
            <a:ext cx="2743200" cy="365125"/>
          </a:xfrm>
          <a:prstGeom prst="rect">
            <a:avLst/>
          </a:prstGeom>
        </p:spPr>
        <p:txBody>
          <a:bodyPr/>
          <a:lstStyle/>
          <a:p>
            <a:fld id="{332B8C8E-237C-1E48-A16E-A54E63357EF7}" type="slidenum">
              <a:rPr lang="en-US" smtClean="0"/>
              <a:t>‹#›</a:t>
            </a:fld>
            <a:endParaRPr lang="en-US"/>
          </a:p>
        </p:txBody>
      </p:sp>
    </p:spTree>
    <p:extLst>
      <p:ext uri="{BB962C8B-B14F-4D97-AF65-F5344CB8AC3E}">
        <p14:creationId xmlns:p14="http://schemas.microsoft.com/office/powerpoint/2010/main" val="240998879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5DA72-3B31-CDFA-464A-DA761E25B3A5}"/>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A1109513-508C-3EB5-E769-A4FFA8453DCF}"/>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2CB890-322A-74E7-6637-79B501E5F097}"/>
              </a:ext>
            </a:extLst>
          </p:cNvPr>
          <p:cNvSpPr>
            <a:spLocks noGrp="1"/>
          </p:cNvSpPr>
          <p:nvPr>
            <p:ph type="dt" sz="half" idx="10"/>
          </p:nvPr>
        </p:nvSpPr>
        <p:spPr>
          <a:xfrm>
            <a:off x="838200" y="6356350"/>
            <a:ext cx="2743200" cy="365125"/>
          </a:xfrm>
          <a:prstGeom prst="rect">
            <a:avLst/>
          </a:prstGeom>
        </p:spPr>
        <p:txBody>
          <a:bodyPr/>
          <a:lstStyle/>
          <a:p>
            <a:fld id="{821E811C-FFD3-2F49-85CF-997E0E7D2A75}" type="datetimeFigureOut">
              <a:rPr lang="en-US" smtClean="0"/>
              <a:t>2/19/2024</a:t>
            </a:fld>
            <a:endParaRPr lang="en-US"/>
          </a:p>
        </p:txBody>
      </p:sp>
      <p:sp>
        <p:nvSpPr>
          <p:cNvPr id="5" name="Footer Placeholder 4">
            <a:extLst>
              <a:ext uri="{FF2B5EF4-FFF2-40B4-BE49-F238E27FC236}">
                <a16:creationId xmlns:a16="http://schemas.microsoft.com/office/drawing/2014/main" id="{8E3F0DB7-D8F5-4C0B-8956-08F370156CA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6201FDA2-D68B-A459-DC79-878178F2AB6A}"/>
              </a:ext>
            </a:extLst>
          </p:cNvPr>
          <p:cNvSpPr>
            <a:spLocks noGrp="1"/>
          </p:cNvSpPr>
          <p:nvPr>
            <p:ph type="sldNum" sz="quarter" idx="12"/>
          </p:nvPr>
        </p:nvSpPr>
        <p:spPr>
          <a:xfrm>
            <a:off x="8610600" y="6356350"/>
            <a:ext cx="2743200" cy="365125"/>
          </a:xfrm>
          <a:prstGeom prst="rect">
            <a:avLst/>
          </a:prstGeom>
        </p:spPr>
        <p:txBody>
          <a:bodyPr/>
          <a:lstStyle/>
          <a:p>
            <a:fld id="{332B8C8E-237C-1E48-A16E-A54E63357EF7}" type="slidenum">
              <a:rPr lang="en-US" smtClean="0"/>
              <a:t>‹#›</a:t>
            </a:fld>
            <a:endParaRPr lang="en-US"/>
          </a:p>
        </p:txBody>
      </p:sp>
    </p:spTree>
    <p:extLst>
      <p:ext uri="{BB962C8B-B14F-4D97-AF65-F5344CB8AC3E}">
        <p14:creationId xmlns:p14="http://schemas.microsoft.com/office/powerpoint/2010/main" val="325665745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96E5F-B786-9F83-BE13-4E89987EB85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74767838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Title Slide_White_Static">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 y="857"/>
            <a:ext cx="12188952" cy="6856285"/>
          </a:xfrm>
          <a:prstGeom prst="rect">
            <a:avLst/>
          </a:prstGeom>
        </p:spPr>
      </p:pic>
      <p:sp>
        <p:nvSpPr>
          <p:cNvPr id="2" name="Title 1"/>
          <p:cNvSpPr>
            <a:spLocks noGrp="1"/>
          </p:cNvSpPr>
          <p:nvPr>
            <p:ph type="ctrTitle" hasCustomPrompt="1"/>
          </p:nvPr>
        </p:nvSpPr>
        <p:spPr>
          <a:xfrm>
            <a:off x="270933" y="1409836"/>
            <a:ext cx="11667067" cy="1714231"/>
          </a:xfrm>
        </p:spPr>
        <p:txBody>
          <a:bodyPr anchor="b" anchorCtr="0">
            <a:normAutofit/>
          </a:bodyPr>
          <a:lstStyle>
            <a:lvl1pPr algn="ctr">
              <a:defRPr sz="4000" b="0" baseline="0">
                <a:solidFill>
                  <a:srgbClr val="642F6C"/>
                </a:solidFill>
              </a:defRPr>
            </a:lvl1pPr>
          </a:lstStyle>
          <a:p>
            <a:r>
              <a:rPr lang="en-US"/>
              <a:t>Title of Presentation</a:t>
            </a:r>
          </a:p>
        </p:txBody>
      </p:sp>
      <p:sp>
        <p:nvSpPr>
          <p:cNvPr id="3" name="Subtitle 2"/>
          <p:cNvSpPr>
            <a:spLocks noGrp="1"/>
          </p:cNvSpPr>
          <p:nvPr>
            <p:ph type="subTitle" idx="1" hasCustomPrompt="1"/>
          </p:nvPr>
        </p:nvSpPr>
        <p:spPr>
          <a:xfrm>
            <a:off x="270933" y="3428731"/>
            <a:ext cx="11514667" cy="636270"/>
          </a:xfrm>
        </p:spPr>
        <p:txBody>
          <a:bodyPr anchor="ctr">
            <a:normAutofit/>
          </a:bodyPr>
          <a:lstStyle>
            <a:lvl1pPr marL="0" indent="0" algn="ctr">
              <a:buNone/>
              <a:defRPr sz="2600" b="0" i="0" baseline="0">
                <a:solidFill>
                  <a:srgbClr val="63666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Presenter’s Name</a:t>
            </a:r>
          </a:p>
        </p:txBody>
      </p:sp>
      <p:sp>
        <p:nvSpPr>
          <p:cNvPr id="11" name="Text Placeholder 10"/>
          <p:cNvSpPr>
            <a:spLocks noGrp="1"/>
          </p:cNvSpPr>
          <p:nvPr>
            <p:ph type="body" sz="quarter" idx="10" hasCustomPrompt="1"/>
          </p:nvPr>
        </p:nvSpPr>
        <p:spPr>
          <a:xfrm>
            <a:off x="270933" y="4065002"/>
            <a:ext cx="11514667" cy="672099"/>
          </a:xfrm>
        </p:spPr>
        <p:txBody>
          <a:bodyPr>
            <a:normAutofit/>
          </a:bodyPr>
          <a:lstStyle>
            <a:lvl1pPr marL="0" indent="0" algn="ctr">
              <a:buFontTx/>
              <a:buNone/>
              <a:defRPr sz="2200" b="0" i="1" baseline="0">
                <a:solidFill>
                  <a:srgbClr val="636669"/>
                </a:solidFill>
                <a:latin typeface="Arial" charset="0"/>
              </a:defRPr>
            </a:lvl1pPr>
          </a:lstStyle>
          <a:p>
            <a:pPr lvl="0"/>
            <a:r>
              <a:rPr lang="en-US"/>
              <a:t>Presenter’s Title</a:t>
            </a:r>
          </a:p>
        </p:txBody>
      </p:sp>
    </p:spTree>
    <p:extLst>
      <p:ext uri="{BB962C8B-B14F-4D97-AF65-F5344CB8AC3E}">
        <p14:creationId xmlns:p14="http://schemas.microsoft.com/office/powerpoint/2010/main" val="152406904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2"/>
        <p:cNvGrpSpPr/>
        <p:nvPr/>
      </p:nvGrpSpPr>
      <p:grpSpPr>
        <a:xfrm>
          <a:off x="0" y="0"/>
          <a:ext cx="0" cy="0"/>
          <a:chOff x="0" y="0"/>
          <a:chExt cx="0" cy="0"/>
        </a:xfrm>
      </p:grpSpPr>
      <p:sp>
        <p:nvSpPr>
          <p:cNvPr id="63" name="Google Shape;63;p15"/>
          <p:cNvSpPr txBox="1">
            <a:spLocks noGrp="1"/>
          </p:cNvSpPr>
          <p:nvPr>
            <p:ph type="dt" idx="10"/>
          </p:nvPr>
        </p:nvSpPr>
        <p:spPr>
          <a:xfrm>
            <a:off x="838200" y="6356351"/>
            <a:ext cx="27432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4" name="Google Shape;64;p15"/>
          <p:cNvSpPr txBox="1">
            <a:spLocks noGrp="1"/>
          </p:cNvSpPr>
          <p:nvPr>
            <p:ph type="ftr" idx="11"/>
          </p:nvPr>
        </p:nvSpPr>
        <p:spPr>
          <a:xfrm>
            <a:off x="4038600" y="6356351"/>
            <a:ext cx="41148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5" name="Google Shape;65;p15"/>
          <p:cNvSpPr txBox="1">
            <a:spLocks noGrp="1"/>
          </p:cNvSpPr>
          <p:nvPr>
            <p:ph type="sldNum" idx="12"/>
          </p:nvPr>
        </p:nvSpPr>
        <p:spPr>
          <a:xfrm>
            <a:off x="8610600" y="6356351"/>
            <a:ext cx="27432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14338041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11772-2632-FBEA-39A6-A6D540557EE3}"/>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E4D08AC-9104-6EA4-F133-12CD649A6005}"/>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6C26B87-1CC0-3B03-435A-2E140BA6D8C1}"/>
              </a:ext>
            </a:extLst>
          </p:cNvPr>
          <p:cNvSpPr>
            <a:spLocks noGrp="1"/>
          </p:cNvSpPr>
          <p:nvPr>
            <p:ph type="dt" sz="half" idx="10"/>
          </p:nvPr>
        </p:nvSpPr>
        <p:spPr>
          <a:xfrm>
            <a:off x="838200" y="6356350"/>
            <a:ext cx="2743200" cy="365125"/>
          </a:xfrm>
          <a:prstGeom prst="rect">
            <a:avLst/>
          </a:prstGeom>
        </p:spPr>
        <p:txBody>
          <a:bodyPr/>
          <a:lstStyle/>
          <a:p>
            <a:fld id="{2F5876B0-EF41-4954-B940-CDE0A556DD4A}" type="datetime1">
              <a:rPr lang="en-US" smtClean="0"/>
              <a:t>2/19/2024</a:t>
            </a:fld>
            <a:endParaRPr lang="en-US"/>
          </a:p>
        </p:txBody>
      </p:sp>
      <p:sp>
        <p:nvSpPr>
          <p:cNvPr id="5" name="Footer Placeholder 4">
            <a:extLst>
              <a:ext uri="{FF2B5EF4-FFF2-40B4-BE49-F238E27FC236}">
                <a16:creationId xmlns:a16="http://schemas.microsoft.com/office/drawing/2014/main" id="{A43FFF48-5ADC-22DA-3B19-3E07B5CB9EF6}"/>
              </a:ext>
            </a:extLst>
          </p:cNvPr>
          <p:cNvSpPr>
            <a:spLocks noGrp="1"/>
          </p:cNvSpPr>
          <p:nvPr>
            <p:ph type="ftr" sz="quarter" idx="11"/>
          </p:nvPr>
        </p:nvSpPr>
        <p:spPr>
          <a:xfrm>
            <a:off x="4038600" y="6356350"/>
            <a:ext cx="4114800" cy="365125"/>
          </a:xfrm>
          <a:prstGeom prst="rect">
            <a:avLst/>
          </a:prstGeom>
        </p:spPr>
        <p:txBody>
          <a:bodyPr/>
          <a:lstStyle/>
          <a:p>
            <a:r>
              <a:rPr lang="en-US"/>
              <a:t>Current as of Nov. 3, 2022</a:t>
            </a:r>
          </a:p>
        </p:txBody>
      </p:sp>
      <p:sp>
        <p:nvSpPr>
          <p:cNvPr id="6" name="Slide Number Placeholder 5">
            <a:extLst>
              <a:ext uri="{FF2B5EF4-FFF2-40B4-BE49-F238E27FC236}">
                <a16:creationId xmlns:a16="http://schemas.microsoft.com/office/drawing/2014/main" id="{DB03181F-CBC3-05B3-436D-E629AEBC6DC5}"/>
              </a:ext>
            </a:extLst>
          </p:cNvPr>
          <p:cNvSpPr>
            <a:spLocks noGrp="1"/>
          </p:cNvSpPr>
          <p:nvPr>
            <p:ph type="sldNum" sz="quarter" idx="12"/>
          </p:nvPr>
        </p:nvSpPr>
        <p:spPr>
          <a:xfrm>
            <a:off x="8610600" y="6356350"/>
            <a:ext cx="2743200" cy="365125"/>
          </a:xfrm>
          <a:prstGeom prst="rect">
            <a:avLst/>
          </a:prstGeom>
        </p:spPr>
        <p:txBody>
          <a:bodyPr/>
          <a:lstStyle/>
          <a:p>
            <a:fld id="{332B8C8E-237C-1E48-A16E-A54E63357EF7}" type="slidenum">
              <a:rPr lang="en-US" smtClean="0"/>
              <a:t>‹#›</a:t>
            </a:fld>
            <a:endParaRPr lang="en-US"/>
          </a:p>
        </p:txBody>
      </p:sp>
    </p:spTree>
    <p:extLst>
      <p:ext uri="{BB962C8B-B14F-4D97-AF65-F5344CB8AC3E}">
        <p14:creationId xmlns:p14="http://schemas.microsoft.com/office/powerpoint/2010/main" val="1483833562"/>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5DA72-3B31-CDFA-464A-DA761E25B3A5}"/>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A1109513-508C-3EB5-E769-A4FFA8453DCF}"/>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2CB890-322A-74E7-6637-79B501E5F097}"/>
              </a:ext>
            </a:extLst>
          </p:cNvPr>
          <p:cNvSpPr>
            <a:spLocks noGrp="1"/>
          </p:cNvSpPr>
          <p:nvPr>
            <p:ph type="dt" sz="half" idx="10"/>
          </p:nvPr>
        </p:nvSpPr>
        <p:spPr>
          <a:xfrm>
            <a:off x="838200" y="6356350"/>
            <a:ext cx="2743200" cy="365125"/>
          </a:xfrm>
          <a:prstGeom prst="rect">
            <a:avLst/>
          </a:prstGeom>
        </p:spPr>
        <p:txBody>
          <a:bodyPr/>
          <a:lstStyle/>
          <a:p>
            <a:fld id="{E96AD609-8C2C-4730-9716-F62BD6263A46}" type="datetime1">
              <a:rPr lang="en-US" smtClean="0"/>
              <a:t>2/19/2024</a:t>
            </a:fld>
            <a:endParaRPr lang="en-US"/>
          </a:p>
        </p:txBody>
      </p:sp>
      <p:sp>
        <p:nvSpPr>
          <p:cNvPr id="5" name="Footer Placeholder 4">
            <a:extLst>
              <a:ext uri="{FF2B5EF4-FFF2-40B4-BE49-F238E27FC236}">
                <a16:creationId xmlns:a16="http://schemas.microsoft.com/office/drawing/2014/main" id="{8E3F0DB7-D8F5-4C0B-8956-08F370156CA1}"/>
              </a:ext>
            </a:extLst>
          </p:cNvPr>
          <p:cNvSpPr>
            <a:spLocks noGrp="1"/>
          </p:cNvSpPr>
          <p:nvPr>
            <p:ph type="ftr" sz="quarter" idx="11"/>
          </p:nvPr>
        </p:nvSpPr>
        <p:spPr>
          <a:xfrm>
            <a:off x="4038600" y="6356350"/>
            <a:ext cx="4114800" cy="365125"/>
          </a:xfrm>
          <a:prstGeom prst="rect">
            <a:avLst/>
          </a:prstGeom>
        </p:spPr>
        <p:txBody>
          <a:bodyPr/>
          <a:lstStyle/>
          <a:p>
            <a:r>
              <a:rPr lang="en-US"/>
              <a:t>Current as of Nov. 3, 2022</a:t>
            </a:r>
          </a:p>
        </p:txBody>
      </p:sp>
      <p:sp>
        <p:nvSpPr>
          <p:cNvPr id="6" name="Slide Number Placeholder 5">
            <a:extLst>
              <a:ext uri="{FF2B5EF4-FFF2-40B4-BE49-F238E27FC236}">
                <a16:creationId xmlns:a16="http://schemas.microsoft.com/office/drawing/2014/main" id="{6201FDA2-D68B-A459-DC79-878178F2AB6A}"/>
              </a:ext>
            </a:extLst>
          </p:cNvPr>
          <p:cNvSpPr>
            <a:spLocks noGrp="1"/>
          </p:cNvSpPr>
          <p:nvPr>
            <p:ph type="sldNum" sz="quarter" idx="12"/>
          </p:nvPr>
        </p:nvSpPr>
        <p:spPr>
          <a:xfrm>
            <a:off x="8610600" y="6356350"/>
            <a:ext cx="2743200" cy="365125"/>
          </a:xfrm>
          <a:prstGeom prst="rect">
            <a:avLst/>
          </a:prstGeom>
        </p:spPr>
        <p:txBody>
          <a:bodyPr/>
          <a:lstStyle/>
          <a:p>
            <a:fld id="{332B8C8E-237C-1E48-A16E-A54E63357EF7}" type="slidenum">
              <a:rPr lang="en-US" smtClean="0"/>
              <a:t>‹#›</a:t>
            </a:fld>
            <a:endParaRPr lang="en-US"/>
          </a:p>
        </p:txBody>
      </p:sp>
    </p:spTree>
    <p:extLst>
      <p:ext uri="{BB962C8B-B14F-4D97-AF65-F5344CB8AC3E}">
        <p14:creationId xmlns:p14="http://schemas.microsoft.com/office/powerpoint/2010/main" val="355341567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96E5F-B786-9F83-BE13-4E89987EB85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13632804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Title Slide Layou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2A15CAA-F43A-4EE9-8E52-FAF52DE0BF2E}"/>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0" y="-1"/>
            <a:ext cx="12192000" cy="5991225"/>
          </a:xfrm>
          <a:prstGeom prst="rect">
            <a:avLst/>
          </a:prstGeom>
        </p:spPr>
      </p:pic>
      <p:sp>
        <p:nvSpPr>
          <p:cNvPr id="2" name="Title 1">
            <a:extLst>
              <a:ext uri="{FF2B5EF4-FFF2-40B4-BE49-F238E27FC236}">
                <a16:creationId xmlns:a16="http://schemas.microsoft.com/office/drawing/2014/main" id="{E1476E85-74F1-4626-84DA-428AC2E070C1}"/>
              </a:ext>
            </a:extLst>
          </p:cNvPr>
          <p:cNvSpPr>
            <a:spLocks noGrp="1"/>
          </p:cNvSpPr>
          <p:nvPr>
            <p:ph type="ctrTitle" hasCustomPrompt="1"/>
          </p:nvPr>
        </p:nvSpPr>
        <p:spPr>
          <a:xfrm>
            <a:off x="838200" y="1391772"/>
            <a:ext cx="10515600" cy="1740728"/>
          </a:xfrm>
        </p:spPr>
        <p:txBody>
          <a:bodyPr anchor="b">
            <a:normAutofit/>
          </a:bodyPr>
          <a:lstStyle>
            <a:lvl1pPr algn="ctr">
              <a:defRPr sz="4000" b="0">
                <a:solidFill>
                  <a:schemeClr val="accent1"/>
                </a:solidFill>
              </a:defRPr>
            </a:lvl1pPr>
          </a:lstStyle>
          <a:p>
            <a:r>
              <a:rPr lang="en-US"/>
              <a:t>Title Of Presentation</a:t>
            </a:r>
          </a:p>
        </p:txBody>
      </p:sp>
      <p:sp>
        <p:nvSpPr>
          <p:cNvPr id="3" name="Subtitle 2">
            <a:extLst>
              <a:ext uri="{FF2B5EF4-FFF2-40B4-BE49-F238E27FC236}">
                <a16:creationId xmlns:a16="http://schemas.microsoft.com/office/drawing/2014/main" id="{D22C165B-192A-4E4F-BF42-345CB3EDCA61}"/>
              </a:ext>
            </a:extLst>
          </p:cNvPr>
          <p:cNvSpPr>
            <a:spLocks noGrp="1"/>
          </p:cNvSpPr>
          <p:nvPr>
            <p:ph type="subTitle" idx="1" hasCustomPrompt="1"/>
          </p:nvPr>
        </p:nvSpPr>
        <p:spPr>
          <a:xfrm>
            <a:off x="838200" y="3502453"/>
            <a:ext cx="10515600" cy="539496"/>
          </a:xfrm>
        </p:spPr>
        <p:txBody>
          <a:bodyPr anchor="ctr"/>
          <a:lstStyle>
            <a:lvl1pPr marL="0" indent="0" algn="ctr">
              <a:buNone/>
              <a:defRPr sz="240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Presenter’s Name</a:t>
            </a:r>
          </a:p>
        </p:txBody>
      </p:sp>
      <p:pic>
        <p:nvPicPr>
          <p:cNvPr id="8" name="Graphic 7">
            <a:extLst>
              <a:ext uri="{FF2B5EF4-FFF2-40B4-BE49-F238E27FC236}">
                <a16:creationId xmlns:a16="http://schemas.microsoft.com/office/drawing/2014/main" id="{EC3B7273-4617-4D6E-8EFF-FD590DC6BC91}"/>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400032" y="6144768"/>
            <a:ext cx="1956816" cy="499053"/>
          </a:xfrm>
          <a:prstGeom prst="rect">
            <a:avLst/>
          </a:prstGeom>
        </p:spPr>
      </p:pic>
      <p:pic>
        <p:nvPicPr>
          <p:cNvPr id="12" name="Graphic 11">
            <a:extLst>
              <a:ext uri="{FF2B5EF4-FFF2-40B4-BE49-F238E27FC236}">
                <a16:creationId xmlns:a16="http://schemas.microsoft.com/office/drawing/2014/main" id="{010B88B6-3175-4ED5-9EE4-751EC50D0819}"/>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22376" y="301752"/>
            <a:ext cx="2203704" cy="715733"/>
          </a:xfrm>
          <a:prstGeom prst="rect">
            <a:avLst/>
          </a:prstGeom>
        </p:spPr>
      </p:pic>
      <p:sp>
        <p:nvSpPr>
          <p:cNvPr id="14" name="Text Placeholder 13">
            <a:extLst>
              <a:ext uri="{FF2B5EF4-FFF2-40B4-BE49-F238E27FC236}">
                <a16:creationId xmlns:a16="http://schemas.microsoft.com/office/drawing/2014/main" id="{BE383B3E-18C2-4C83-A997-EA7749ADE8D8}"/>
              </a:ext>
            </a:extLst>
          </p:cNvPr>
          <p:cNvSpPr>
            <a:spLocks noGrp="1"/>
          </p:cNvSpPr>
          <p:nvPr>
            <p:ph type="body" sz="quarter" idx="10" hasCustomPrompt="1"/>
          </p:nvPr>
        </p:nvSpPr>
        <p:spPr>
          <a:xfrm>
            <a:off x="838200" y="4087214"/>
            <a:ext cx="10523537" cy="627316"/>
          </a:xfrm>
        </p:spPr>
        <p:txBody>
          <a:bodyPr>
            <a:normAutofit/>
          </a:bodyPr>
          <a:lstStyle>
            <a:lvl1pPr marL="0" indent="0" algn="ctr">
              <a:buNone/>
              <a:defRPr sz="2000" i="1">
                <a:solidFill>
                  <a:schemeClr val="accent3"/>
                </a:solidFill>
              </a:defRPr>
            </a:lvl1pPr>
            <a:lvl2pPr marL="457200" indent="0">
              <a:buNone/>
              <a:defRPr/>
            </a:lvl2pPr>
          </a:lstStyle>
          <a:p>
            <a:pPr lvl="0"/>
            <a:r>
              <a:rPr lang="en-US"/>
              <a:t>Presenter’s Title</a:t>
            </a:r>
          </a:p>
        </p:txBody>
      </p:sp>
      <p:sp>
        <p:nvSpPr>
          <p:cNvPr id="4" name="Rectangle 3" hidden="1">
            <a:extLst>
              <a:ext uri="{FF2B5EF4-FFF2-40B4-BE49-F238E27FC236}">
                <a16:creationId xmlns:a16="http://schemas.microsoft.com/office/drawing/2014/main" id="{519DBF07-CA46-42BC-8522-056FDDD1B635}"/>
              </a:ext>
            </a:extLst>
          </p:cNvPr>
          <p:cNvSpPr/>
          <p:nvPr userDrawn="1">
            <p:custDataLst>
              <p:tags r:id="rId1"/>
            </p:custDataLst>
          </p:nvPr>
        </p:nvSpPr>
        <p:spPr>
          <a:xfrm>
            <a:off x="9225480" y="6037678"/>
            <a:ext cx="2966519" cy="8203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9267617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A6DFC8D-FEA4-441A-AB91-2E937C305F4F}"/>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0" y="6047619"/>
            <a:ext cx="9060428" cy="810381"/>
          </a:xfrm>
          <a:prstGeom prst="rect">
            <a:avLst/>
          </a:prstGeom>
        </p:spPr>
      </p:pic>
      <p:sp>
        <p:nvSpPr>
          <p:cNvPr id="2" name="Title 1">
            <a:extLst>
              <a:ext uri="{FF2B5EF4-FFF2-40B4-BE49-F238E27FC236}">
                <a16:creationId xmlns:a16="http://schemas.microsoft.com/office/drawing/2014/main" id="{D2F43DEB-AAC1-425C-81B6-72660FD146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DEC1875-6C73-4589-93C1-6A9A7275F46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760E74-9514-45B5-81EA-4977401979DD}"/>
              </a:ext>
            </a:extLst>
          </p:cNvPr>
          <p:cNvSpPr>
            <a:spLocks noGrp="1"/>
          </p:cNvSpPr>
          <p:nvPr>
            <p:ph type="dt" sz="half" idx="10"/>
          </p:nvPr>
        </p:nvSpPr>
        <p:spPr/>
        <p:txBody>
          <a:bodyPr/>
          <a:lstStyle/>
          <a:p>
            <a:fld id="{C21D3B1E-39E9-4F46-A8FE-B4449DD73898}" type="datetimeFigureOut">
              <a:rPr lang="en-US"/>
              <a:t>2/19/2024</a:t>
            </a:fld>
            <a:endParaRPr lang="en-US"/>
          </a:p>
        </p:txBody>
      </p:sp>
      <p:sp>
        <p:nvSpPr>
          <p:cNvPr id="5" name="Footer Placeholder 4">
            <a:extLst>
              <a:ext uri="{FF2B5EF4-FFF2-40B4-BE49-F238E27FC236}">
                <a16:creationId xmlns:a16="http://schemas.microsoft.com/office/drawing/2014/main" id="{590E344F-CB81-4FC9-9F91-DE8D855B41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EF7A048-03D3-4C8E-968C-DFCA994CC046}"/>
              </a:ext>
            </a:extLst>
          </p:cNvPr>
          <p:cNvSpPr>
            <a:spLocks noGrp="1"/>
          </p:cNvSpPr>
          <p:nvPr>
            <p:ph type="sldNum" sz="quarter" idx="12"/>
          </p:nvPr>
        </p:nvSpPr>
        <p:spPr/>
        <p:txBody>
          <a:bodyPr/>
          <a:lstStyle/>
          <a:p>
            <a:fld id="{A2E363CE-222C-4220-9552-A235C07768DA}" type="slidenum">
              <a:rPr lang="en-US"/>
              <a:t>‹#›</a:t>
            </a:fld>
            <a:endParaRPr lang="en-US"/>
          </a:p>
        </p:txBody>
      </p:sp>
      <p:pic>
        <p:nvPicPr>
          <p:cNvPr id="7" name="Graphic 6">
            <a:extLst>
              <a:ext uri="{FF2B5EF4-FFF2-40B4-BE49-F238E27FC236}">
                <a16:creationId xmlns:a16="http://schemas.microsoft.com/office/drawing/2014/main" id="{EE8542D3-A668-476D-A1D1-8C651C72A5FA}"/>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400032" y="6144768"/>
            <a:ext cx="1956816" cy="499053"/>
          </a:xfrm>
          <a:prstGeom prst="rect">
            <a:avLst/>
          </a:prstGeom>
        </p:spPr>
      </p:pic>
      <p:sp>
        <p:nvSpPr>
          <p:cNvPr id="10" name="Rectangle 9" hidden="1">
            <a:extLst>
              <a:ext uri="{FF2B5EF4-FFF2-40B4-BE49-F238E27FC236}">
                <a16:creationId xmlns:a16="http://schemas.microsoft.com/office/drawing/2014/main" id="{EF6BA6C2-E93E-403D-AB7E-9B23F07D4916}"/>
              </a:ext>
            </a:extLst>
          </p:cNvPr>
          <p:cNvSpPr/>
          <p:nvPr userDrawn="1">
            <p:custDataLst>
              <p:tags r:id="rId1"/>
            </p:custDataLst>
          </p:nvPr>
        </p:nvSpPr>
        <p:spPr>
          <a:xfrm>
            <a:off x="0" y="6037678"/>
            <a:ext cx="12191999" cy="8203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01225813"/>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itle and Conten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A8E45-399F-450C-97B6-1B3330279FD9}"/>
              </a:ext>
            </a:extLst>
          </p:cNvPr>
          <p:cNvSpPr>
            <a:spLocks noGrp="1"/>
          </p:cNvSpPr>
          <p:nvPr>
            <p:ph type="title"/>
          </p:nvPr>
        </p:nvSpPr>
        <p:spPr>
          <a:xfrm>
            <a:off x="1466578" y="365126"/>
            <a:ext cx="9887222" cy="947626"/>
          </a:xfrm>
        </p:spPr>
        <p:txBody>
          <a:bodyPr/>
          <a:lstStyle/>
          <a:p>
            <a:r>
              <a:rPr lang="en-US"/>
              <a:t>Click to edit Master title style</a:t>
            </a:r>
          </a:p>
        </p:txBody>
      </p:sp>
      <p:sp>
        <p:nvSpPr>
          <p:cNvPr id="3" name="Date Placeholder 2">
            <a:extLst>
              <a:ext uri="{FF2B5EF4-FFF2-40B4-BE49-F238E27FC236}">
                <a16:creationId xmlns:a16="http://schemas.microsoft.com/office/drawing/2014/main" id="{0AC2A4B7-8656-4CFE-A69F-9C77601C5DD0}"/>
              </a:ext>
            </a:extLst>
          </p:cNvPr>
          <p:cNvSpPr>
            <a:spLocks noGrp="1"/>
          </p:cNvSpPr>
          <p:nvPr>
            <p:ph type="dt" sz="half" idx="10"/>
          </p:nvPr>
        </p:nvSpPr>
        <p:spPr>
          <a:xfrm>
            <a:off x="1466577" y="9886"/>
            <a:ext cx="2604973" cy="228600"/>
          </a:xfrm>
        </p:spPr>
        <p:txBody>
          <a:bodyPr/>
          <a:lstStyle/>
          <a:p>
            <a:fld id="{C21D3B1E-39E9-4F46-A8FE-B4449DD73898}" type="datetimeFigureOut">
              <a:rPr lang="en-US"/>
              <a:pPr/>
              <a:t>2/19/2024</a:t>
            </a:fld>
            <a:endParaRPr lang="en-US"/>
          </a:p>
        </p:txBody>
      </p:sp>
      <p:sp>
        <p:nvSpPr>
          <p:cNvPr id="4" name="Footer Placeholder 3">
            <a:extLst>
              <a:ext uri="{FF2B5EF4-FFF2-40B4-BE49-F238E27FC236}">
                <a16:creationId xmlns:a16="http://schemas.microsoft.com/office/drawing/2014/main" id="{2FB129EB-A651-4A75-B7FD-95C69102128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CDC437E-8644-496B-B7DB-5D8D11DDBC50}"/>
              </a:ext>
            </a:extLst>
          </p:cNvPr>
          <p:cNvSpPr>
            <a:spLocks noGrp="1"/>
          </p:cNvSpPr>
          <p:nvPr>
            <p:ph type="sldNum" sz="quarter" idx="12"/>
          </p:nvPr>
        </p:nvSpPr>
        <p:spPr/>
        <p:txBody>
          <a:bodyPr/>
          <a:lstStyle/>
          <a:p>
            <a:fld id="{A2E363CE-222C-4220-9552-A235C07768DA}" type="slidenum">
              <a:rPr lang="en-US"/>
              <a:pPr/>
              <a:t>‹#›</a:t>
            </a:fld>
            <a:endParaRPr lang="en-US"/>
          </a:p>
        </p:txBody>
      </p:sp>
      <p:sp>
        <p:nvSpPr>
          <p:cNvPr id="8" name="Content Placeholder 7">
            <a:extLst>
              <a:ext uri="{FF2B5EF4-FFF2-40B4-BE49-F238E27FC236}">
                <a16:creationId xmlns:a16="http://schemas.microsoft.com/office/drawing/2014/main" id="{DCFE4733-5BA8-48F6-8CAD-43BA80DEDEE6}"/>
              </a:ext>
            </a:extLst>
          </p:cNvPr>
          <p:cNvSpPr>
            <a:spLocks noGrp="1"/>
          </p:cNvSpPr>
          <p:nvPr>
            <p:ph sz="quarter" idx="13"/>
          </p:nvPr>
        </p:nvSpPr>
        <p:spPr>
          <a:xfrm>
            <a:off x="1466850" y="1451108"/>
            <a:ext cx="9886950" cy="452900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a:extLst>
              <a:ext uri="{FF2B5EF4-FFF2-40B4-BE49-F238E27FC236}">
                <a16:creationId xmlns:a16="http://schemas.microsoft.com/office/drawing/2014/main" id="{3002DCE3-FB2B-49A2-9930-105E0588C837}"/>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a:off x="0" y="0"/>
            <a:ext cx="1112808" cy="6859713"/>
          </a:xfrm>
          <a:prstGeom prst="rect">
            <a:avLst/>
          </a:prstGeom>
        </p:spPr>
      </p:pic>
      <p:sp>
        <p:nvSpPr>
          <p:cNvPr id="11" name="Rectangle 10" hidden="1">
            <a:extLst>
              <a:ext uri="{FF2B5EF4-FFF2-40B4-BE49-F238E27FC236}">
                <a16:creationId xmlns:a16="http://schemas.microsoft.com/office/drawing/2014/main" id="{B116F8A7-E226-4DBE-9CE0-62FF9902E88F}"/>
              </a:ext>
            </a:extLst>
          </p:cNvPr>
          <p:cNvSpPr/>
          <p:nvPr userDrawn="1">
            <p:custDataLst>
              <p:tags r:id="rId1"/>
            </p:custDataLst>
          </p:nvPr>
        </p:nvSpPr>
        <p:spPr>
          <a:xfrm>
            <a:off x="1" y="0"/>
            <a:ext cx="110337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09473562"/>
      </p:ext>
    </p:extLst>
  </p:cSld>
  <p:clrMapOvr>
    <a:masterClrMapping/>
  </p:clrMapOvr>
  <p:extLst>
    <p:ext uri="{DCECCB84-F9BA-43D5-87BE-67443E8EF086}">
      <p15:sldGuideLst xmlns:p15="http://schemas.microsoft.com/office/powerpoint/2012/main">
        <p15:guide id="1" orient="horz" pos="912">
          <p15:clr>
            <a:srgbClr val="FBAE4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E8DBA-D173-4FC0-AF63-68FA435F3D8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EA2A7E6-67AE-4DB0-9634-52EDAA62E513}"/>
              </a:ext>
            </a:extLst>
          </p:cNvPr>
          <p:cNvSpPr>
            <a:spLocks noGrp="1"/>
          </p:cNvSpPr>
          <p:nvPr>
            <p:ph type="dt" sz="half" idx="10"/>
          </p:nvPr>
        </p:nvSpPr>
        <p:spPr/>
        <p:txBody>
          <a:bodyPr/>
          <a:lstStyle/>
          <a:p>
            <a:fld id="{C21D3B1E-39E9-4F46-A8FE-B4449DD73898}" type="datetimeFigureOut">
              <a:rPr lang="en-US"/>
              <a:t>2/19/2024</a:t>
            </a:fld>
            <a:endParaRPr lang="en-US"/>
          </a:p>
        </p:txBody>
      </p:sp>
      <p:sp>
        <p:nvSpPr>
          <p:cNvPr id="4" name="Footer Placeholder 3">
            <a:extLst>
              <a:ext uri="{FF2B5EF4-FFF2-40B4-BE49-F238E27FC236}">
                <a16:creationId xmlns:a16="http://schemas.microsoft.com/office/drawing/2014/main" id="{EEEAA373-77D5-4683-9E94-235886745EB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1F94421-22F3-4447-8FFA-906F99B979CD}"/>
              </a:ext>
            </a:extLst>
          </p:cNvPr>
          <p:cNvSpPr>
            <a:spLocks noGrp="1"/>
          </p:cNvSpPr>
          <p:nvPr>
            <p:ph type="sldNum" sz="quarter" idx="12"/>
          </p:nvPr>
        </p:nvSpPr>
        <p:spPr/>
        <p:txBody>
          <a:bodyPr/>
          <a:lstStyle/>
          <a:p>
            <a:fld id="{A2E363CE-222C-4220-9552-A235C07768DA}" type="slidenum">
              <a:rPr lang="en-US"/>
              <a:t>‹#›</a:t>
            </a:fld>
            <a:endParaRPr lang="en-US"/>
          </a:p>
        </p:txBody>
      </p:sp>
      <p:pic>
        <p:nvPicPr>
          <p:cNvPr id="7" name="Graphic 6">
            <a:extLst>
              <a:ext uri="{FF2B5EF4-FFF2-40B4-BE49-F238E27FC236}">
                <a16:creationId xmlns:a16="http://schemas.microsoft.com/office/drawing/2014/main" id="{46D3334B-378A-4BC6-8C90-7442FC8B5CC7}"/>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400032" y="6144768"/>
            <a:ext cx="1956816" cy="499053"/>
          </a:xfrm>
          <a:prstGeom prst="rect">
            <a:avLst/>
          </a:prstGeom>
        </p:spPr>
      </p:pic>
      <p:sp>
        <p:nvSpPr>
          <p:cNvPr id="9" name="Rectangle 8" hidden="1">
            <a:extLst>
              <a:ext uri="{FF2B5EF4-FFF2-40B4-BE49-F238E27FC236}">
                <a16:creationId xmlns:a16="http://schemas.microsoft.com/office/drawing/2014/main" id="{80E6E491-12F5-452F-AD17-6666053632D0}"/>
              </a:ext>
            </a:extLst>
          </p:cNvPr>
          <p:cNvSpPr/>
          <p:nvPr userDrawn="1">
            <p:custDataLst>
              <p:tags r:id="rId1"/>
            </p:custDataLst>
          </p:nvPr>
        </p:nvSpPr>
        <p:spPr>
          <a:xfrm>
            <a:off x="0" y="6037678"/>
            <a:ext cx="12191999" cy="8203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DBED1CF4-A20D-4131-814D-288DD035ED70}"/>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0" y="6047619"/>
            <a:ext cx="9060428" cy="810381"/>
          </a:xfrm>
          <a:prstGeom prst="rect">
            <a:avLst/>
          </a:prstGeom>
        </p:spPr>
      </p:pic>
    </p:spTree>
    <p:extLst>
      <p:ext uri="{BB962C8B-B14F-4D97-AF65-F5344CB8AC3E}">
        <p14:creationId xmlns:p14="http://schemas.microsoft.com/office/powerpoint/2010/main" val="93374640"/>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D249382-9B3D-4C95-983F-C37D39BCAB95}"/>
              </a:ext>
            </a:extLst>
          </p:cNvPr>
          <p:cNvSpPr>
            <a:spLocks noGrp="1"/>
          </p:cNvSpPr>
          <p:nvPr>
            <p:ph type="dt" sz="half" idx="10"/>
          </p:nvPr>
        </p:nvSpPr>
        <p:spPr/>
        <p:txBody>
          <a:bodyPr/>
          <a:lstStyle/>
          <a:p>
            <a:fld id="{C21D3B1E-39E9-4F46-A8FE-B4449DD73898}" type="datetimeFigureOut">
              <a:rPr lang="en-US"/>
              <a:t>2/19/2024</a:t>
            </a:fld>
            <a:endParaRPr lang="en-US"/>
          </a:p>
        </p:txBody>
      </p:sp>
      <p:sp>
        <p:nvSpPr>
          <p:cNvPr id="3" name="Footer Placeholder 2">
            <a:extLst>
              <a:ext uri="{FF2B5EF4-FFF2-40B4-BE49-F238E27FC236}">
                <a16:creationId xmlns:a16="http://schemas.microsoft.com/office/drawing/2014/main" id="{2199D2AC-9C82-4226-9801-54E126EA622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3D151C7-8347-4916-ABF9-EEACE5442244}"/>
              </a:ext>
            </a:extLst>
          </p:cNvPr>
          <p:cNvSpPr>
            <a:spLocks noGrp="1"/>
          </p:cNvSpPr>
          <p:nvPr>
            <p:ph type="sldNum" sz="quarter" idx="12"/>
          </p:nvPr>
        </p:nvSpPr>
        <p:spPr/>
        <p:txBody>
          <a:bodyPr/>
          <a:lstStyle/>
          <a:p>
            <a:fld id="{A2E363CE-222C-4220-9552-A235C07768DA}" type="slidenum">
              <a:rPr lang="en-US"/>
              <a:t>‹#›</a:t>
            </a:fld>
            <a:endParaRPr lang="en-US"/>
          </a:p>
        </p:txBody>
      </p:sp>
      <p:pic>
        <p:nvPicPr>
          <p:cNvPr id="6" name="Graphic 5">
            <a:extLst>
              <a:ext uri="{FF2B5EF4-FFF2-40B4-BE49-F238E27FC236}">
                <a16:creationId xmlns:a16="http://schemas.microsoft.com/office/drawing/2014/main" id="{7D5A70BA-1F52-4AC2-B884-08225D5B50FE}"/>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400032" y="6144768"/>
            <a:ext cx="1956816" cy="499053"/>
          </a:xfrm>
          <a:prstGeom prst="rect">
            <a:avLst/>
          </a:prstGeom>
        </p:spPr>
      </p:pic>
      <p:sp>
        <p:nvSpPr>
          <p:cNvPr id="8" name="Rectangle 7" hidden="1">
            <a:extLst>
              <a:ext uri="{FF2B5EF4-FFF2-40B4-BE49-F238E27FC236}">
                <a16:creationId xmlns:a16="http://schemas.microsoft.com/office/drawing/2014/main" id="{676DAC04-AD6F-4501-8022-9F88AFE520E6}"/>
              </a:ext>
            </a:extLst>
          </p:cNvPr>
          <p:cNvSpPr/>
          <p:nvPr userDrawn="1">
            <p:custDataLst>
              <p:tags r:id="rId1"/>
            </p:custDataLst>
          </p:nvPr>
        </p:nvSpPr>
        <p:spPr>
          <a:xfrm>
            <a:off x="0" y="6037678"/>
            <a:ext cx="12191999" cy="8203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2FBD566D-9235-4DC0-8D74-FAE662C6C2BF}"/>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0" y="6047619"/>
            <a:ext cx="9060428" cy="810381"/>
          </a:xfrm>
          <a:prstGeom prst="rect">
            <a:avLst/>
          </a:prstGeom>
        </p:spPr>
      </p:pic>
    </p:spTree>
    <p:extLst>
      <p:ext uri="{BB962C8B-B14F-4D97-AF65-F5344CB8AC3E}">
        <p14:creationId xmlns:p14="http://schemas.microsoft.com/office/powerpoint/2010/main" val="2520167296"/>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itle Only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A8E45-399F-450C-97B6-1B3330279FD9}"/>
              </a:ext>
            </a:extLst>
          </p:cNvPr>
          <p:cNvSpPr>
            <a:spLocks noGrp="1"/>
          </p:cNvSpPr>
          <p:nvPr>
            <p:ph type="title"/>
          </p:nvPr>
        </p:nvSpPr>
        <p:spPr>
          <a:xfrm>
            <a:off x="1466578" y="365125"/>
            <a:ext cx="9887222" cy="941161"/>
          </a:xfrm>
        </p:spPr>
        <p:txBody>
          <a:bodyPr/>
          <a:lstStyle/>
          <a:p>
            <a:r>
              <a:rPr lang="en-US"/>
              <a:t>Click to edit Master title style</a:t>
            </a:r>
          </a:p>
        </p:txBody>
      </p:sp>
      <p:sp>
        <p:nvSpPr>
          <p:cNvPr id="3" name="Date Placeholder 2">
            <a:extLst>
              <a:ext uri="{FF2B5EF4-FFF2-40B4-BE49-F238E27FC236}">
                <a16:creationId xmlns:a16="http://schemas.microsoft.com/office/drawing/2014/main" id="{0AC2A4B7-8656-4CFE-A69F-9C77601C5DD0}"/>
              </a:ext>
            </a:extLst>
          </p:cNvPr>
          <p:cNvSpPr>
            <a:spLocks noGrp="1"/>
          </p:cNvSpPr>
          <p:nvPr>
            <p:ph type="dt" sz="half" idx="10"/>
          </p:nvPr>
        </p:nvSpPr>
        <p:spPr>
          <a:xfrm>
            <a:off x="1466577" y="9886"/>
            <a:ext cx="2604973" cy="228600"/>
          </a:xfrm>
        </p:spPr>
        <p:txBody>
          <a:bodyPr/>
          <a:lstStyle/>
          <a:p>
            <a:fld id="{C21D3B1E-39E9-4F46-A8FE-B4449DD73898}" type="datetimeFigureOut">
              <a:rPr lang="en-US"/>
              <a:pPr/>
              <a:t>2/19/2024</a:t>
            </a:fld>
            <a:endParaRPr lang="en-US"/>
          </a:p>
        </p:txBody>
      </p:sp>
      <p:sp>
        <p:nvSpPr>
          <p:cNvPr id="4" name="Footer Placeholder 3">
            <a:extLst>
              <a:ext uri="{FF2B5EF4-FFF2-40B4-BE49-F238E27FC236}">
                <a16:creationId xmlns:a16="http://schemas.microsoft.com/office/drawing/2014/main" id="{2FB129EB-A651-4A75-B7FD-95C69102128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CDC437E-8644-496B-B7DB-5D8D11DDBC50}"/>
              </a:ext>
            </a:extLst>
          </p:cNvPr>
          <p:cNvSpPr>
            <a:spLocks noGrp="1"/>
          </p:cNvSpPr>
          <p:nvPr>
            <p:ph type="sldNum" sz="quarter" idx="12"/>
          </p:nvPr>
        </p:nvSpPr>
        <p:spPr/>
        <p:txBody>
          <a:bodyPr/>
          <a:lstStyle/>
          <a:p>
            <a:fld id="{A2E363CE-222C-4220-9552-A235C07768DA}" type="slidenum">
              <a:rPr lang="en-US"/>
              <a:pPr/>
              <a:t>‹#›</a:t>
            </a:fld>
            <a:endParaRPr lang="en-US"/>
          </a:p>
        </p:txBody>
      </p:sp>
      <p:sp>
        <p:nvSpPr>
          <p:cNvPr id="7" name="Rectangle 6" hidden="1">
            <a:extLst>
              <a:ext uri="{FF2B5EF4-FFF2-40B4-BE49-F238E27FC236}">
                <a16:creationId xmlns:a16="http://schemas.microsoft.com/office/drawing/2014/main" id="{25A7401B-56A8-4F8C-A088-0EBFE374A75F}"/>
              </a:ext>
            </a:extLst>
          </p:cNvPr>
          <p:cNvSpPr/>
          <p:nvPr userDrawn="1">
            <p:custDataLst>
              <p:tags r:id="rId1"/>
            </p:custDataLst>
          </p:nvPr>
        </p:nvSpPr>
        <p:spPr>
          <a:xfrm>
            <a:off x="1" y="0"/>
            <a:ext cx="1103376"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A00103D7-A4EA-4A72-9BA9-7F64F6E03927}"/>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a:off x="0" y="0"/>
            <a:ext cx="1112808" cy="6859713"/>
          </a:xfrm>
          <a:prstGeom prst="rect">
            <a:avLst/>
          </a:prstGeom>
        </p:spPr>
      </p:pic>
    </p:spTree>
    <p:extLst>
      <p:ext uri="{BB962C8B-B14F-4D97-AF65-F5344CB8AC3E}">
        <p14:creationId xmlns:p14="http://schemas.microsoft.com/office/powerpoint/2010/main" val="3480318686"/>
      </p:ext>
    </p:extLst>
  </p:cSld>
  <p:clrMapOvr>
    <a:masterClrMapping/>
  </p:clrMapOvr>
  <p:extLst>
    <p:ext uri="{DCECCB84-F9BA-43D5-87BE-67443E8EF086}">
      <p15:sldGuideLst xmlns:p15="http://schemas.microsoft.com/office/powerpoint/2012/main">
        <p15:guide id="1" orient="horz" pos="912">
          <p15:clr>
            <a:srgbClr val="FBAE4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Blank Vertical">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0AC2A4B7-8656-4CFE-A69F-9C77601C5DD0}"/>
              </a:ext>
            </a:extLst>
          </p:cNvPr>
          <p:cNvSpPr>
            <a:spLocks noGrp="1"/>
          </p:cNvSpPr>
          <p:nvPr>
            <p:ph type="dt" sz="half" idx="10"/>
          </p:nvPr>
        </p:nvSpPr>
        <p:spPr>
          <a:xfrm>
            <a:off x="1466577" y="9886"/>
            <a:ext cx="2604973" cy="228600"/>
          </a:xfrm>
        </p:spPr>
        <p:txBody>
          <a:bodyPr/>
          <a:lstStyle/>
          <a:p>
            <a:fld id="{C21D3B1E-39E9-4F46-A8FE-B4449DD73898}" type="datetimeFigureOut">
              <a:rPr lang="en-US"/>
              <a:pPr/>
              <a:t>2/19/2024</a:t>
            </a:fld>
            <a:endParaRPr lang="en-US"/>
          </a:p>
        </p:txBody>
      </p:sp>
      <p:sp>
        <p:nvSpPr>
          <p:cNvPr id="4" name="Footer Placeholder 3">
            <a:extLst>
              <a:ext uri="{FF2B5EF4-FFF2-40B4-BE49-F238E27FC236}">
                <a16:creationId xmlns:a16="http://schemas.microsoft.com/office/drawing/2014/main" id="{2FB129EB-A651-4A75-B7FD-95C69102128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CDC437E-8644-496B-B7DB-5D8D11DDBC50}"/>
              </a:ext>
            </a:extLst>
          </p:cNvPr>
          <p:cNvSpPr>
            <a:spLocks noGrp="1"/>
          </p:cNvSpPr>
          <p:nvPr>
            <p:ph type="sldNum" sz="quarter" idx="12"/>
          </p:nvPr>
        </p:nvSpPr>
        <p:spPr/>
        <p:txBody>
          <a:bodyPr/>
          <a:lstStyle/>
          <a:p>
            <a:fld id="{A2E363CE-222C-4220-9552-A235C07768DA}" type="slidenum">
              <a:rPr lang="en-US"/>
              <a:pPr/>
              <a:t>‹#›</a:t>
            </a:fld>
            <a:endParaRPr lang="en-US"/>
          </a:p>
        </p:txBody>
      </p:sp>
      <p:sp>
        <p:nvSpPr>
          <p:cNvPr id="6" name="Rectangle 5" hidden="1">
            <a:extLst>
              <a:ext uri="{FF2B5EF4-FFF2-40B4-BE49-F238E27FC236}">
                <a16:creationId xmlns:a16="http://schemas.microsoft.com/office/drawing/2014/main" id="{E7F26BD8-8E88-42FF-AD7B-8A94EB2BB062}"/>
              </a:ext>
            </a:extLst>
          </p:cNvPr>
          <p:cNvSpPr/>
          <p:nvPr userDrawn="1">
            <p:custDataLst>
              <p:tags r:id="rId1"/>
            </p:custDataLst>
          </p:nvPr>
        </p:nvSpPr>
        <p:spPr>
          <a:xfrm>
            <a:off x="1" y="0"/>
            <a:ext cx="1103376"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D2FA3E21-E629-4D5D-8DFB-C5522E2A5C8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a:off x="0" y="0"/>
            <a:ext cx="1112808" cy="6859713"/>
          </a:xfrm>
          <a:prstGeom prst="rect">
            <a:avLst/>
          </a:prstGeom>
        </p:spPr>
      </p:pic>
    </p:spTree>
    <p:extLst>
      <p:ext uri="{BB962C8B-B14F-4D97-AF65-F5344CB8AC3E}">
        <p14:creationId xmlns:p14="http://schemas.microsoft.com/office/powerpoint/2010/main" val="4204843378"/>
      </p:ext>
    </p:extLst>
  </p:cSld>
  <p:clrMapOvr>
    <a:masterClrMapping/>
  </p:clrMapOvr>
  <p:extLst>
    <p:ext uri="{DCECCB84-F9BA-43D5-87BE-67443E8EF086}">
      <p15:sldGuideLst xmlns:p15="http://schemas.microsoft.com/office/powerpoint/2012/main">
        <p15:guide id="1" orient="horz" pos="912">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type="blank" preserve="1">
  <p:cSld name="Blank - Logo Only">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D249382-9B3D-4C95-983F-C37D39BCAB95}"/>
              </a:ext>
            </a:extLst>
          </p:cNvPr>
          <p:cNvSpPr>
            <a:spLocks noGrp="1"/>
          </p:cNvSpPr>
          <p:nvPr>
            <p:ph type="dt" sz="half" idx="10"/>
          </p:nvPr>
        </p:nvSpPr>
        <p:spPr/>
        <p:txBody>
          <a:bodyPr/>
          <a:lstStyle/>
          <a:p>
            <a:fld id="{C21D3B1E-39E9-4F46-A8FE-B4449DD73898}" type="datetimeFigureOut">
              <a:rPr lang="en-US"/>
              <a:t>2/19/2024</a:t>
            </a:fld>
            <a:endParaRPr lang="en-US"/>
          </a:p>
        </p:txBody>
      </p:sp>
      <p:sp>
        <p:nvSpPr>
          <p:cNvPr id="3" name="Footer Placeholder 2">
            <a:extLst>
              <a:ext uri="{FF2B5EF4-FFF2-40B4-BE49-F238E27FC236}">
                <a16:creationId xmlns:a16="http://schemas.microsoft.com/office/drawing/2014/main" id="{2199D2AC-9C82-4226-9801-54E126EA622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3D151C7-8347-4916-ABF9-EEACE5442244}"/>
              </a:ext>
            </a:extLst>
          </p:cNvPr>
          <p:cNvSpPr>
            <a:spLocks noGrp="1"/>
          </p:cNvSpPr>
          <p:nvPr>
            <p:ph type="sldNum" sz="quarter" idx="12"/>
          </p:nvPr>
        </p:nvSpPr>
        <p:spPr/>
        <p:txBody>
          <a:bodyPr/>
          <a:lstStyle/>
          <a:p>
            <a:fld id="{A2E363CE-222C-4220-9552-A235C07768DA}" type="slidenum">
              <a:rPr lang="en-US"/>
              <a:t>‹#›</a:t>
            </a:fld>
            <a:endParaRPr lang="en-US"/>
          </a:p>
        </p:txBody>
      </p:sp>
      <p:pic>
        <p:nvPicPr>
          <p:cNvPr id="6" name="Graphic 5">
            <a:extLst>
              <a:ext uri="{FF2B5EF4-FFF2-40B4-BE49-F238E27FC236}">
                <a16:creationId xmlns:a16="http://schemas.microsoft.com/office/drawing/2014/main" id="{7D5A70BA-1F52-4AC2-B884-08225D5B50FE}"/>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400032" y="6144768"/>
            <a:ext cx="1956816" cy="499053"/>
          </a:xfrm>
          <a:prstGeom prst="rect">
            <a:avLst/>
          </a:prstGeom>
        </p:spPr>
      </p:pic>
      <p:sp>
        <p:nvSpPr>
          <p:cNvPr id="7" name="Rectangle 6" hidden="1">
            <a:extLst>
              <a:ext uri="{FF2B5EF4-FFF2-40B4-BE49-F238E27FC236}">
                <a16:creationId xmlns:a16="http://schemas.microsoft.com/office/drawing/2014/main" id="{E7DAA15A-46FE-457F-A8E0-4E36EAD014CF}"/>
              </a:ext>
            </a:extLst>
          </p:cNvPr>
          <p:cNvSpPr/>
          <p:nvPr userDrawn="1">
            <p:custDataLst>
              <p:tags r:id="rId1"/>
            </p:custDataLst>
          </p:nvPr>
        </p:nvSpPr>
        <p:spPr>
          <a:xfrm>
            <a:off x="9225480" y="6037678"/>
            <a:ext cx="2966519" cy="8203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52356709"/>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End">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8A2B37FC-C65C-4674-BC20-96A195AC6E35}"/>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264447" y="1646260"/>
            <a:ext cx="7717754" cy="2511989"/>
          </a:xfrm>
          <a:prstGeom prst="rect">
            <a:avLst/>
          </a:prstGeom>
        </p:spPr>
      </p:pic>
      <p:pic>
        <p:nvPicPr>
          <p:cNvPr id="7" name="Graphic 6">
            <a:extLst>
              <a:ext uri="{FF2B5EF4-FFF2-40B4-BE49-F238E27FC236}">
                <a16:creationId xmlns:a16="http://schemas.microsoft.com/office/drawing/2014/main" id="{8037F85C-D32A-4FBB-ADFC-E47CDBA2F1EE}"/>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400032" y="6144768"/>
            <a:ext cx="1956816" cy="499053"/>
          </a:xfrm>
          <a:prstGeom prst="rect">
            <a:avLst/>
          </a:prstGeom>
        </p:spPr>
      </p:pic>
      <p:sp>
        <p:nvSpPr>
          <p:cNvPr id="11" name="Rectangle 10">
            <a:extLst>
              <a:ext uri="{FF2B5EF4-FFF2-40B4-BE49-F238E27FC236}">
                <a16:creationId xmlns:a16="http://schemas.microsoft.com/office/drawing/2014/main" id="{B476E8D3-FB77-494A-85EE-144D18F80C4E}"/>
              </a:ext>
            </a:extLst>
          </p:cNvPr>
          <p:cNvSpPr/>
          <p:nvPr userDrawn="1"/>
        </p:nvSpPr>
        <p:spPr>
          <a:xfrm>
            <a:off x="0" y="0"/>
            <a:ext cx="12192000" cy="3432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hidden="1">
            <a:extLst>
              <a:ext uri="{FF2B5EF4-FFF2-40B4-BE49-F238E27FC236}">
                <a16:creationId xmlns:a16="http://schemas.microsoft.com/office/drawing/2014/main" id="{E61984B2-3E18-4A00-A66D-0C44593FACF8}"/>
              </a:ext>
            </a:extLst>
          </p:cNvPr>
          <p:cNvSpPr/>
          <p:nvPr userDrawn="1">
            <p:custDataLst>
              <p:tags r:id="rId1"/>
            </p:custDataLst>
          </p:nvPr>
        </p:nvSpPr>
        <p:spPr>
          <a:xfrm>
            <a:off x="0" y="6037678"/>
            <a:ext cx="12191999" cy="8203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8E6897A4-6999-4996-ADBF-D1B90F0ED74E}"/>
              </a:ext>
            </a:extLst>
          </p:cNvPr>
          <p:cNvPicPr>
            <a:picLocks noChangeAspect="1"/>
          </p:cNvPicPr>
          <p:nvPr userDrawn="1"/>
        </p:nvPicPr>
        <p:blipFill>
          <a:blip r:embed="rId7" cstate="print">
            <a:extLst>
              <a:ext uri="{28A0092B-C50C-407E-A947-70E740481C1C}">
                <a14:useLocalDpi xmlns:a14="http://schemas.microsoft.com/office/drawing/2010/main" val="0"/>
              </a:ext>
            </a:extLst>
          </a:blip>
          <a:srcRect/>
          <a:stretch/>
        </p:blipFill>
        <p:spPr>
          <a:xfrm>
            <a:off x="0" y="6047619"/>
            <a:ext cx="9060428" cy="810381"/>
          </a:xfrm>
          <a:prstGeom prst="rect">
            <a:avLst/>
          </a:prstGeom>
        </p:spPr>
      </p:pic>
    </p:spTree>
    <p:extLst>
      <p:ext uri="{BB962C8B-B14F-4D97-AF65-F5344CB8AC3E}">
        <p14:creationId xmlns:p14="http://schemas.microsoft.com/office/powerpoint/2010/main" val="427039294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End w/ Social Media">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8A2B37FC-C65C-4674-BC20-96A195AC6E35}"/>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264447" y="1646260"/>
            <a:ext cx="7717754" cy="2511989"/>
          </a:xfrm>
          <a:prstGeom prst="rect">
            <a:avLst/>
          </a:prstGeom>
        </p:spPr>
      </p:pic>
      <p:pic>
        <p:nvPicPr>
          <p:cNvPr id="7" name="Graphic 6">
            <a:extLst>
              <a:ext uri="{FF2B5EF4-FFF2-40B4-BE49-F238E27FC236}">
                <a16:creationId xmlns:a16="http://schemas.microsoft.com/office/drawing/2014/main" id="{8037F85C-D32A-4FBB-ADFC-E47CDBA2F1EE}"/>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400032" y="6144768"/>
            <a:ext cx="1956816" cy="499053"/>
          </a:xfrm>
          <a:prstGeom prst="rect">
            <a:avLst/>
          </a:prstGeom>
        </p:spPr>
      </p:pic>
      <p:sp>
        <p:nvSpPr>
          <p:cNvPr id="11" name="Rectangle 10">
            <a:extLst>
              <a:ext uri="{FF2B5EF4-FFF2-40B4-BE49-F238E27FC236}">
                <a16:creationId xmlns:a16="http://schemas.microsoft.com/office/drawing/2014/main" id="{B476E8D3-FB77-494A-85EE-144D18F80C4E}"/>
              </a:ext>
            </a:extLst>
          </p:cNvPr>
          <p:cNvSpPr/>
          <p:nvPr userDrawn="1"/>
        </p:nvSpPr>
        <p:spPr>
          <a:xfrm>
            <a:off x="0" y="0"/>
            <a:ext cx="12192000" cy="3432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8AD96122-881F-472F-9891-1FE724788417}"/>
              </a:ext>
            </a:extLst>
          </p:cNvPr>
          <p:cNvSpPr/>
          <p:nvPr userDrawn="1"/>
        </p:nvSpPr>
        <p:spPr>
          <a:xfrm>
            <a:off x="4483726" y="4626499"/>
            <a:ext cx="1624163" cy="323165"/>
          </a:xfrm>
          <a:prstGeom prst="rect">
            <a:avLst/>
          </a:prstGeom>
        </p:spPr>
        <p:txBody>
          <a:bodyPr wrap="none">
            <a:spAutoFit/>
          </a:bodyPr>
          <a:lstStyle/>
          <a:p>
            <a:r>
              <a:rPr lang="en-US" sz="1500">
                <a:solidFill>
                  <a:srgbClr val="1DA1F2"/>
                </a:solidFill>
                <a:latin typeface="+mn-lt"/>
                <a:ea typeface="Calibri" panose="020F0502020204030204" pitchFamily="34" charset="0"/>
                <a:cs typeface="Arial" panose="020B0604020202020204" pitchFamily="34" charset="0"/>
              </a:rPr>
              <a:t>@ncats_nih_gov</a:t>
            </a:r>
            <a:endParaRPr lang="en-US" sz="1500">
              <a:solidFill>
                <a:srgbClr val="1DA1F2"/>
              </a:solidFill>
              <a:latin typeface="+mn-lt"/>
            </a:endParaRPr>
          </a:p>
        </p:txBody>
      </p:sp>
      <p:sp>
        <p:nvSpPr>
          <p:cNvPr id="10" name="Rectangle 9">
            <a:extLst>
              <a:ext uri="{FF2B5EF4-FFF2-40B4-BE49-F238E27FC236}">
                <a16:creationId xmlns:a16="http://schemas.microsoft.com/office/drawing/2014/main" id="{20E1B03C-D030-4C8D-B6DC-014FF0872690}"/>
              </a:ext>
            </a:extLst>
          </p:cNvPr>
          <p:cNvSpPr/>
          <p:nvPr userDrawn="1"/>
        </p:nvSpPr>
        <p:spPr>
          <a:xfrm>
            <a:off x="6702039" y="4626499"/>
            <a:ext cx="1515158" cy="323165"/>
          </a:xfrm>
          <a:prstGeom prst="rect">
            <a:avLst/>
          </a:prstGeom>
        </p:spPr>
        <p:txBody>
          <a:bodyPr wrap="none">
            <a:spAutoFit/>
          </a:bodyPr>
          <a:lstStyle/>
          <a:p>
            <a:r>
              <a:rPr lang="en-US" sz="1500">
                <a:solidFill>
                  <a:srgbClr val="3D5A98"/>
                </a:solidFill>
                <a:latin typeface="+mn-lt"/>
                <a:ea typeface="Calibri" panose="020F0502020204030204" pitchFamily="34" charset="0"/>
                <a:cs typeface="Arial" panose="020B0604020202020204" pitchFamily="34" charset="0"/>
              </a:rPr>
              <a:t>@ncats.nih.gov</a:t>
            </a:r>
            <a:endParaRPr lang="en-US" sz="1500">
              <a:solidFill>
                <a:srgbClr val="3D5A98"/>
              </a:solidFill>
              <a:latin typeface="+mn-lt"/>
            </a:endParaRPr>
          </a:p>
        </p:txBody>
      </p:sp>
      <p:sp>
        <p:nvSpPr>
          <p:cNvPr id="12" name="Rectangle 11">
            <a:extLst>
              <a:ext uri="{FF2B5EF4-FFF2-40B4-BE49-F238E27FC236}">
                <a16:creationId xmlns:a16="http://schemas.microsoft.com/office/drawing/2014/main" id="{E6A3F3E5-45F1-4949-A8A0-2AC26C6C3A41}"/>
              </a:ext>
            </a:extLst>
          </p:cNvPr>
          <p:cNvSpPr/>
          <p:nvPr userDrawn="1"/>
        </p:nvSpPr>
        <p:spPr>
          <a:xfrm>
            <a:off x="2495560" y="4626499"/>
            <a:ext cx="1319592" cy="323165"/>
          </a:xfrm>
          <a:prstGeom prst="rect">
            <a:avLst/>
          </a:prstGeom>
        </p:spPr>
        <p:txBody>
          <a:bodyPr wrap="none">
            <a:spAutoFit/>
          </a:bodyPr>
          <a:lstStyle/>
          <a:p>
            <a:r>
              <a:rPr lang="en-US" sz="1500">
                <a:solidFill>
                  <a:srgbClr val="177EC8"/>
                </a:solidFill>
                <a:latin typeface="+mn-lt"/>
                <a:ea typeface="Calibri" panose="020F0502020204030204" pitchFamily="34" charset="0"/>
                <a:cs typeface="Arial" panose="020B0604020202020204" pitchFamily="34" charset="0"/>
              </a:rPr>
              <a:t>ncats.nih.gov</a:t>
            </a:r>
            <a:endParaRPr lang="en-US" sz="1500">
              <a:solidFill>
                <a:srgbClr val="177EC8"/>
              </a:solidFill>
              <a:latin typeface="+mn-lt"/>
            </a:endParaRPr>
          </a:p>
        </p:txBody>
      </p:sp>
      <p:sp>
        <p:nvSpPr>
          <p:cNvPr id="13" name="Rectangle 12">
            <a:extLst>
              <a:ext uri="{FF2B5EF4-FFF2-40B4-BE49-F238E27FC236}">
                <a16:creationId xmlns:a16="http://schemas.microsoft.com/office/drawing/2014/main" id="{031F45DF-57F3-45C2-BB50-AB91EF0679FA}"/>
              </a:ext>
            </a:extLst>
          </p:cNvPr>
          <p:cNvSpPr/>
          <p:nvPr userDrawn="1"/>
        </p:nvSpPr>
        <p:spPr>
          <a:xfrm>
            <a:off x="8828918" y="4626499"/>
            <a:ext cx="1218732" cy="323165"/>
          </a:xfrm>
          <a:prstGeom prst="rect">
            <a:avLst/>
          </a:prstGeom>
        </p:spPr>
        <p:txBody>
          <a:bodyPr wrap="none">
            <a:spAutoFit/>
          </a:bodyPr>
          <a:lstStyle/>
          <a:p>
            <a:r>
              <a:rPr lang="en-US" sz="1500">
                <a:solidFill>
                  <a:srgbClr val="0077B5"/>
                </a:solidFill>
                <a:latin typeface="+mn-lt"/>
                <a:ea typeface="Calibri" panose="020F0502020204030204" pitchFamily="34" charset="0"/>
                <a:cs typeface="Arial" panose="020B0604020202020204" pitchFamily="34" charset="0"/>
              </a:rPr>
              <a:t>NIH-NCATS</a:t>
            </a:r>
            <a:endParaRPr lang="en-US" sz="1500">
              <a:solidFill>
                <a:srgbClr val="0077B5"/>
              </a:solidFill>
              <a:latin typeface="+mn-lt"/>
            </a:endParaRPr>
          </a:p>
        </p:txBody>
      </p:sp>
      <p:pic>
        <p:nvPicPr>
          <p:cNvPr id="19" name="Graphic 18">
            <a:extLst>
              <a:ext uri="{FF2B5EF4-FFF2-40B4-BE49-F238E27FC236}">
                <a16:creationId xmlns:a16="http://schemas.microsoft.com/office/drawing/2014/main" id="{CF29076B-D9BA-4B9F-AF22-7B7484EDE06A}"/>
              </a:ext>
            </a:extLst>
          </p:cNvPr>
          <p:cNvPicPr>
            <a:picLocks noChangeAspect="1"/>
          </p:cNvPicPr>
          <p:nvPr userDrawn="1"/>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457650" y="4650921"/>
            <a:ext cx="278745" cy="274320"/>
          </a:xfrm>
          <a:prstGeom prst="rect">
            <a:avLst/>
          </a:prstGeom>
        </p:spPr>
      </p:pic>
      <p:pic>
        <p:nvPicPr>
          <p:cNvPr id="21" name="Graphic 20">
            <a:extLst>
              <a:ext uri="{FF2B5EF4-FFF2-40B4-BE49-F238E27FC236}">
                <a16:creationId xmlns:a16="http://schemas.microsoft.com/office/drawing/2014/main" id="{BE34159D-9E8E-4DA6-80DD-CF7D57CDADC0}"/>
              </a:ext>
            </a:extLst>
          </p:cNvPr>
          <p:cNvPicPr>
            <a:picLocks noChangeAspect="1"/>
          </p:cNvPicPr>
          <p:nvPr userDrawn="1"/>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554598" y="4650921"/>
            <a:ext cx="274320" cy="274320"/>
          </a:xfrm>
          <a:prstGeom prst="rect">
            <a:avLst/>
          </a:prstGeom>
        </p:spPr>
      </p:pic>
      <p:pic>
        <p:nvPicPr>
          <p:cNvPr id="23" name="Graphic 22">
            <a:extLst>
              <a:ext uri="{FF2B5EF4-FFF2-40B4-BE49-F238E27FC236}">
                <a16:creationId xmlns:a16="http://schemas.microsoft.com/office/drawing/2014/main" id="{44E222ED-1CD8-43A4-9BA4-CA43AAD998CF}"/>
              </a:ext>
            </a:extLst>
          </p:cNvPr>
          <p:cNvPicPr>
            <a:picLocks noChangeAspect="1"/>
          </p:cNvPicPr>
          <p:nvPr userDrawn="1"/>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4151900" y="4646349"/>
            <a:ext cx="347808" cy="283464"/>
          </a:xfrm>
          <a:prstGeom prst="rect">
            <a:avLst/>
          </a:prstGeom>
        </p:spPr>
      </p:pic>
      <p:sp>
        <p:nvSpPr>
          <p:cNvPr id="24" name="Graphic 16">
            <a:extLst>
              <a:ext uri="{FF2B5EF4-FFF2-40B4-BE49-F238E27FC236}">
                <a16:creationId xmlns:a16="http://schemas.microsoft.com/office/drawing/2014/main" id="{84490F76-AC94-4BCB-9609-02E79F54105C}"/>
              </a:ext>
            </a:extLst>
          </p:cNvPr>
          <p:cNvSpPr/>
          <p:nvPr/>
        </p:nvSpPr>
        <p:spPr>
          <a:xfrm>
            <a:off x="2263649" y="4646349"/>
            <a:ext cx="283464" cy="283464"/>
          </a:xfrm>
          <a:custGeom>
            <a:avLst/>
            <a:gdLst>
              <a:gd name="connsiteX0" fmla="*/ 128445 w 224409"/>
              <a:gd name="connsiteY0" fmla="*/ 205216 h 224409"/>
              <a:gd name="connsiteX1" fmla="*/ 170964 w 224409"/>
              <a:gd name="connsiteY1" fmla="*/ 118110 h 224409"/>
              <a:gd name="connsiteX2" fmla="*/ 206397 w 224409"/>
              <a:gd name="connsiteY2" fmla="*/ 118110 h 224409"/>
              <a:gd name="connsiteX3" fmla="*/ 128445 w 224409"/>
              <a:gd name="connsiteY3" fmla="*/ 205216 h 224409"/>
              <a:gd name="connsiteX4" fmla="*/ 18012 w 224409"/>
              <a:gd name="connsiteY4" fmla="*/ 118110 h 224409"/>
              <a:gd name="connsiteX5" fmla="*/ 53445 w 224409"/>
              <a:gd name="connsiteY5" fmla="*/ 118110 h 224409"/>
              <a:gd name="connsiteX6" fmla="*/ 95964 w 224409"/>
              <a:gd name="connsiteY6" fmla="*/ 205216 h 224409"/>
              <a:gd name="connsiteX7" fmla="*/ 18012 w 224409"/>
              <a:gd name="connsiteY7" fmla="*/ 118110 h 224409"/>
              <a:gd name="connsiteX8" fmla="*/ 95964 w 224409"/>
              <a:gd name="connsiteY8" fmla="*/ 19193 h 224409"/>
              <a:gd name="connsiteX9" fmla="*/ 53445 w 224409"/>
              <a:gd name="connsiteY9" fmla="*/ 106299 h 224409"/>
              <a:gd name="connsiteX10" fmla="*/ 18012 w 224409"/>
              <a:gd name="connsiteY10" fmla="*/ 106299 h 224409"/>
              <a:gd name="connsiteX11" fmla="*/ 95964 w 224409"/>
              <a:gd name="connsiteY11" fmla="*/ 19193 h 224409"/>
              <a:gd name="connsiteX12" fmla="*/ 118110 w 224409"/>
              <a:gd name="connsiteY12" fmla="*/ 118110 h 224409"/>
              <a:gd name="connsiteX13" fmla="*/ 159153 w 224409"/>
              <a:gd name="connsiteY13" fmla="*/ 118110 h 224409"/>
              <a:gd name="connsiteX14" fmla="*/ 118110 w 224409"/>
              <a:gd name="connsiteY14" fmla="*/ 199311 h 224409"/>
              <a:gd name="connsiteX15" fmla="*/ 118110 w 224409"/>
              <a:gd name="connsiteY15" fmla="*/ 118110 h 224409"/>
              <a:gd name="connsiteX16" fmla="*/ 106299 w 224409"/>
              <a:gd name="connsiteY16" fmla="*/ 118110 h 224409"/>
              <a:gd name="connsiteX17" fmla="*/ 106299 w 224409"/>
              <a:gd name="connsiteY17" fmla="*/ 199311 h 224409"/>
              <a:gd name="connsiteX18" fmla="*/ 65256 w 224409"/>
              <a:gd name="connsiteY18" fmla="*/ 118110 h 224409"/>
              <a:gd name="connsiteX19" fmla="*/ 106299 w 224409"/>
              <a:gd name="connsiteY19" fmla="*/ 118110 h 224409"/>
              <a:gd name="connsiteX20" fmla="*/ 118110 w 224409"/>
              <a:gd name="connsiteY20" fmla="*/ 25098 h 224409"/>
              <a:gd name="connsiteX21" fmla="*/ 159153 w 224409"/>
              <a:gd name="connsiteY21" fmla="*/ 106299 h 224409"/>
              <a:gd name="connsiteX22" fmla="*/ 118110 w 224409"/>
              <a:gd name="connsiteY22" fmla="*/ 106299 h 224409"/>
              <a:gd name="connsiteX23" fmla="*/ 118110 w 224409"/>
              <a:gd name="connsiteY23" fmla="*/ 25098 h 224409"/>
              <a:gd name="connsiteX24" fmla="*/ 106299 w 224409"/>
              <a:gd name="connsiteY24" fmla="*/ 106299 h 224409"/>
              <a:gd name="connsiteX25" fmla="*/ 65256 w 224409"/>
              <a:gd name="connsiteY25" fmla="*/ 106299 h 224409"/>
              <a:gd name="connsiteX26" fmla="*/ 106299 w 224409"/>
              <a:gd name="connsiteY26" fmla="*/ 25098 h 224409"/>
              <a:gd name="connsiteX27" fmla="*/ 106299 w 224409"/>
              <a:gd name="connsiteY27" fmla="*/ 106299 h 224409"/>
              <a:gd name="connsiteX28" fmla="*/ 206397 w 224409"/>
              <a:gd name="connsiteY28" fmla="*/ 106299 h 224409"/>
              <a:gd name="connsiteX29" fmla="*/ 170964 w 224409"/>
              <a:gd name="connsiteY29" fmla="*/ 106299 h 224409"/>
              <a:gd name="connsiteX30" fmla="*/ 128445 w 224409"/>
              <a:gd name="connsiteY30" fmla="*/ 19193 h 224409"/>
              <a:gd name="connsiteX31" fmla="*/ 206397 w 224409"/>
              <a:gd name="connsiteY31" fmla="*/ 106299 h 224409"/>
              <a:gd name="connsiteX32" fmla="*/ 112205 w 224409"/>
              <a:gd name="connsiteY32" fmla="*/ 0 h 224409"/>
              <a:gd name="connsiteX33" fmla="*/ 0 w 224409"/>
              <a:gd name="connsiteY33" fmla="*/ 112205 h 224409"/>
              <a:gd name="connsiteX34" fmla="*/ 112205 w 224409"/>
              <a:gd name="connsiteY34" fmla="*/ 224409 h 224409"/>
              <a:gd name="connsiteX35" fmla="*/ 224409 w 224409"/>
              <a:gd name="connsiteY35" fmla="*/ 112205 h 224409"/>
              <a:gd name="connsiteX36" fmla="*/ 112205 w 224409"/>
              <a:gd name="connsiteY36" fmla="*/ 0 h 224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24409" h="224409">
                <a:moveTo>
                  <a:pt x="128445" y="205216"/>
                </a:moveTo>
                <a:cubicBezTo>
                  <a:pt x="147638" y="181594"/>
                  <a:pt x="168897" y="151771"/>
                  <a:pt x="170964" y="118110"/>
                </a:cubicBezTo>
                <a:lnTo>
                  <a:pt x="206397" y="118110"/>
                </a:lnTo>
                <a:cubicBezTo>
                  <a:pt x="203740" y="162106"/>
                  <a:pt x="170964" y="197834"/>
                  <a:pt x="128445" y="205216"/>
                </a:cubicBezTo>
                <a:close/>
                <a:moveTo>
                  <a:pt x="18012" y="118110"/>
                </a:moveTo>
                <a:lnTo>
                  <a:pt x="53445" y="118110"/>
                </a:lnTo>
                <a:cubicBezTo>
                  <a:pt x="55807" y="151771"/>
                  <a:pt x="76772" y="181594"/>
                  <a:pt x="95964" y="205216"/>
                </a:cubicBezTo>
                <a:cubicBezTo>
                  <a:pt x="53445" y="197834"/>
                  <a:pt x="20669" y="162106"/>
                  <a:pt x="18012" y="118110"/>
                </a:cubicBezTo>
                <a:close/>
                <a:moveTo>
                  <a:pt x="95964" y="19193"/>
                </a:moveTo>
                <a:cubicBezTo>
                  <a:pt x="76772" y="42815"/>
                  <a:pt x="55512" y="72638"/>
                  <a:pt x="53445" y="106299"/>
                </a:cubicBezTo>
                <a:lnTo>
                  <a:pt x="18012" y="106299"/>
                </a:lnTo>
                <a:cubicBezTo>
                  <a:pt x="20669" y="62303"/>
                  <a:pt x="53445" y="26575"/>
                  <a:pt x="95964" y="19193"/>
                </a:cubicBezTo>
                <a:close/>
                <a:moveTo>
                  <a:pt x="118110" y="118110"/>
                </a:moveTo>
                <a:lnTo>
                  <a:pt x="159153" y="118110"/>
                </a:lnTo>
                <a:cubicBezTo>
                  <a:pt x="156791" y="148523"/>
                  <a:pt x="137008" y="175984"/>
                  <a:pt x="118110" y="199311"/>
                </a:cubicBezTo>
                <a:lnTo>
                  <a:pt x="118110" y="118110"/>
                </a:lnTo>
                <a:close/>
                <a:moveTo>
                  <a:pt x="106299" y="118110"/>
                </a:moveTo>
                <a:lnTo>
                  <a:pt x="106299" y="199311"/>
                </a:lnTo>
                <a:cubicBezTo>
                  <a:pt x="87401" y="175984"/>
                  <a:pt x="67618" y="148523"/>
                  <a:pt x="65256" y="118110"/>
                </a:cubicBezTo>
                <a:lnTo>
                  <a:pt x="106299" y="118110"/>
                </a:lnTo>
                <a:close/>
                <a:moveTo>
                  <a:pt x="118110" y="25098"/>
                </a:moveTo>
                <a:cubicBezTo>
                  <a:pt x="137008" y="48425"/>
                  <a:pt x="156791" y="75590"/>
                  <a:pt x="159153" y="106299"/>
                </a:cubicBezTo>
                <a:lnTo>
                  <a:pt x="118110" y="106299"/>
                </a:lnTo>
                <a:lnTo>
                  <a:pt x="118110" y="25098"/>
                </a:lnTo>
                <a:close/>
                <a:moveTo>
                  <a:pt x="106299" y="106299"/>
                </a:moveTo>
                <a:lnTo>
                  <a:pt x="65256" y="106299"/>
                </a:lnTo>
                <a:cubicBezTo>
                  <a:pt x="67618" y="75886"/>
                  <a:pt x="87401" y="48425"/>
                  <a:pt x="106299" y="25098"/>
                </a:cubicBezTo>
                <a:lnTo>
                  <a:pt x="106299" y="106299"/>
                </a:lnTo>
                <a:close/>
                <a:moveTo>
                  <a:pt x="206397" y="106299"/>
                </a:moveTo>
                <a:lnTo>
                  <a:pt x="170964" y="106299"/>
                </a:lnTo>
                <a:cubicBezTo>
                  <a:pt x="168897" y="72638"/>
                  <a:pt x="147638" y="42815"/>
                  <a:pt x="128445" y="19193"/>
                </a:cubicBezTo>
                <a:cubicBezTo>
                  <a:pt x="170964" y="26575"/>
                  <a:pt x="203740" y="62303"/>
                  <a:pt x="206397" y="106299"/>
                </a:cubicBezTo>
                <a:close/>
                <a:moveTo>
                  <a:pt x="112205" y="0"/>
                </a:moveTo>
                <a:cubicBezTo>
                  <a:pt x="50197" y="0"/>
                  <a:pt x="0" y="50197"/>
                  <a:pt x="0" y="112205"/>
                </a:cubicBezTo>
                <a:cubicBezTo>
                  <a:pt x="0" y="174212"/>
                  <a:pt x="50197" y="224409"/>
                  <a:pt x="112205" y="224409"/>
                </a:cubicBezTo>
                <a:cubicBezTo>
                  <a:pt x="174212" y="224409"/>
                  <a:pt x="224409" y="174212"/>
                  <a:pt x="224409" y="112205"/>
                </a:cubicBezTo>
                <a:cubicBezTo>
                  <a:pt x="224409" y="50197"/>
                  <a:pt x="174212" y="0"/>
                  <a:pt x="112205" y="0"/>
                </a:cubicBezTo>
                <a:close/>
              </a:path>
            </a:pathLst>
          </a:custGeom>
          <a:solidFill>
            <a:srgbClr val="0070C0"/>
          </a:solidFill>
          <a:ln w="56571" cap="flat">
            <a:noFill/>
            <a:prstDash val="solid"/>
            <a:miter/>
          </a:ln>
        </p:spPr>
        <p:txBody>
          <a:bodyPr rtlCol="0" anchor="ctr"/>
          <a:lstStyle/>
          <a:p>
            <a:endParaRPr lang="en-US" sz="1500">
              <a:latin typeface="+mn-lt"/>
            </a:endParaRPr>
          </a:p>
        </p:txBody>
      </p:sp>
      <p:sp>
        <p:nvSpPr>
          <p:cNvPr id="14" name="Rectangle 13" hidden="1">
            <a:extLst>
              <a:ext uri="{FF2B5EF4-FFF2-40B4-BE49-F238E27FC236}">
                <a16:creationId xmlns:a16="http://schemas.microsoft.com/office/drawing/2014/main" id="{5B0B1E24-2261-45D7-8751-E4322EB8E717}"/>
              </a:ext>
            </a:extLst>
          </p:cNvPr>
          <p:cNvSpPr/>
          <p:nvPr userDrawn="1">
            <p:custDataLst>
              <p:tags r:id="rId1"/>
            </p:custDataLst>
          </p:nvPr>
        </p:nvSpPr>
        <p:spPr>
          <a:xfrm>
            <a:off x="0" y="6037678"/>
            <a:ext cx="12191999" cy="8203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724B4866-83F4-4ED9-8AAC-4DB687E0BA8C}"/>
              </a:ext>
            </a:extLst>
          </p:cNvPr>
          <p:cNvPicPr>
            <a:picLocks noChangeAspect="1"/>
          </p:cNvPicPr>
          <p:nvPr userDrawn="1"/>
        </p:nvPicPr>
        <p:blipFill>
          <a:blip r:embed="rId13" cstate="print">
            <a:extLst>
              <a:ext uri="{28A0092B-C50C-407E-A947-70E740481C1C}">
                <a14:useLocalDpi xmlns:a14="http://schemas.microsoft.com/office/drawing/2010/main" val="0"/>
              </a:ext>
            </a:extLst>
          </a:blip>
          <a:srcRect/>
          <a:stretch/>
        </p:blipFill>
        <p:spPr>
          <a:xfrm>
            <a:off x="0" y="6047619"/>
            <a:ext cx="9060428" cy="810381"/>
          </a:xfrm>
          <a:prstGeom prst="rect">
            <a:avLst/>
          </a:prstGeom>
        </p:spPr>
      </p:pic>
    </p:spTree>
    <p:extLst>
      <p:ext uri="{BB962C8B-B14F-4D97-AF65-F5344CB8AC3E}">
        <p14:creationId xmlns:p14="http://schemas.microsoft.com/office/powerpoint/2010/main" val="354638465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2AD519B-D67A-469E-B565-1A9E15EBF24C}"/>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800"/>
              <a:t>Legacy slide layouts</a:t>
            </a:r>
          </a:p>
        </p:txBody>
      </p:sp>
    </p:spTree>
    <p:extLst>
      <p:ext uri="{BB962C8B-B14F-4D97-AF65-F5344CB8AC3E}">
        <p14:creationId xmlns:p14="http://schemas.microsoft.com/office/powerpoint/2010/main" val="163617663"/>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56BE28-7646-4995-904E-D584374F7B82}"/>
              </a:ext>
            </a:extLst>
          </p:cNvPr>
          <p:cNvSpPr>
            <a:spLocks noGrp="1"/>
          </p:cNvSpPr>
          <p:nvPr>
            <p:ph type="title"/>
          </p:nvPr>
        </p:nvSpPr>
        <p:spPr>
          <a:xfrm>
            <a:off x="838200" y="1155700"/>
            <a:ext cx="10515600" cy="2105213"/>
          </a:xfrm>
        </p:spPr>
        <p:txBody>
          <a:bodyPr anchor="b">
            <a:normAutofit/>
          </a:bodyPr>
          <a:lstStyle>
            <a:lvl1pPr algn="ctr">
              <a:defRPr sz="4000" b="0">
                <a:solidFill>
                  <a:schemeClr val="accent1"/>
                </a:solidFill>
              </a:defRPr>
            </a:lvl1pPr>
          </a:lstStyle>
          <a:p>
            <a:r>
              <a:rPr lang="en-US"/>
              <a:t>Click to edit Master title style</a:t>
            </a:r>
          </a:p>
        </p:txBody>
      </p:sp>
      <p:sp>
        <p:nvSpPr>
          <p:cNvPr id="3" name="Text Placeholder 2">
            <a:extLst>
              <a:ext uri="{FF2B5EF4-FFF2-40B4-BE49-F238E27FC236}">
                <a16:creationId xmlns:a16="http://schemas.microsoft.com/office/drawing/2014/main" id="{B4A2EEFA-C816-4815-AEE2-4D9A388F7210}"/>
              </a:ext>
            </a:extLst>
          </p:cNvPr>
          <p:cNvSpPr>
            <a:spLocks noGrp="1"/>
          </p:cNvSpPr>
          <p:nvPr>
            <p:ph type="body" idx="1"/>
          </p:nvPr>
        </p:nvSpPr>
        <p:spPr>
          <a:xfrm>
            <a:off x="838200" y="3260913"/>
            <a:ext cx="10515600" cy="914399"/>
          </a:xfrm>
        </p:spPr>
        <p:txBody>
          <a:bodyPr/>
          <a:lstStyle>
            <a:lvl1pPr marL="0" indent="0" algn="ctr">
              <a:buNone/>
              <a:defRPr sz="24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1EDE6D6-6DFD-42DC-ACB7-733C8817AD90}"/>
              </a:ext>
            </a:extLst>
          </p:cNvPr>
          <p:cNvSpPr>
            <a:spLocks noGrp="1"/>
          </p:cNvSpPr>
          <p:nvPr>
            <p:ph type="dt" sz="half" idx="10"/>
          </p:nvPr>
        </p:nvSpPr>
        <p:spPr/>
        <p:txBody>
          <a:bodyPr/>
          <a:lstStyle/>
          <a:p>
            <a:fld id="{C21D3B1E-39E9-4F46-A8FE-B4449DD73898}" type="datetimeFigureOut">
              <a:rPr lang="en-US"/>
              <a:t>2/19/2024</a:t>
            </a:fld>
            <a:endParaRPr lang="en-US"/>
          </a:p>
        </p:txBody>
      </p:sp>
      <p:sp>
        <p:nvSpPr>
          <p:cNvPr id="5" name="Footer Placeholder 4">
            <a:extLst>
              <a:ext uri="{FF2B5EF4-FFF2-40B4-BE49-F238E27FC236}">
                <a16:creationId xmlns:a16="http://schemas.microsoft.com/office/drawing/2014/main" id="{D04E08A0-1128-401D-BDB4-7927D4C8AE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B68B10-FEC9-4AF0-9871-544F9358AE00}"/>
              </a:ext>
            </a:extLst>
          </p:cNvPr>
          <p:cNvSpPr>
            <a:spLocks noGrp="1"/>
          </p:cNvSpPr>
          <p:nvPr>
            <p:ph type="sldNum" sz="quarter" idx="12"/>
          </p:nvPr>
        </p:nvSpPr>
        <p:spPr/>
        <p:txBody>
          <a:bodyPr/>
          <a:lstStyle/>
          <a:p>
            <a:fld id="{A2E363CE-222C-4220-9552-A235C07768DA}" type="slidenum">
              <a:rPr lang="en-US"/>
              <a:t>‹#›</a:t>
            </a:fld>
            <a:endParaRPr lang="en-US"/>
          </a:p>
        </p:txBody>
      </p:sp>
      <p:pic>
        <p:nvPicPr>
          <p:cNvPr id="8" name="Graphic 7">
            <a:extLst>
              <a:ext uri="{FF2B5EF4-FFF2-40B4-BE49-F238E27FC236}">
                <a16:creationId xmlns:a16="http://schemas.microsoft.com/office/drawing/2014/main" id="{0541743B-2810-46AF-A7E0-4C5F143FC6BF}"/>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400032" y="6144768"/>
            <a:ext cx="1956816" cy="499053"/>
          </a:xfrm>
          <a:prstGeom prst="rect">
            <a:avLst/>
          </a:prstGeom>
        </p:spPr>
      </p:pic>
      <p:pic>
        <p:nvPicPr>
          <p:cNvPr id="9" name="Picture 8">
            <a:extLst>
              <a:ext uri="{FF2B5EF4-FFF2-40B4-BE49-F238E27FC236}">
                <a16:creationId xmlns:a16="http://schemas.microsoft.com/office/drawing/2014/main" id="{A6AF1783-36C9-471B-8EEA-2F66C0C8C163}"/>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0" y="5949412"/>
            <a:ext cx="9049281" cy="908587"/>
          </a:xfrm>
          <a:prstGeom prst="rect">
            <a:avLst/>
          </a:prstGeom>
        </p:spPr>
      </p:pic>
      <p:sp>
        <p:nvSpPr>
          <p:cNvPr id="10" name="Rectangle 9" hidden="1">
            <a:extLst>
              <a:ext uri="{FF2B5EF4-FFF2-40B4-BE49-F238E27FC236}">
                <a16:creationId xmlns:a16="http://schemas.microsoft.com/office/drawing/2014/main" id="{9F9ED43A-80AE-4043-898E-047EACC29C74}"/>
              </a:ext>
            </a:extLst>
          </p:cNvPr>
          <p:cNvSpPr/>
          <p:nvPr userDrawn="1">
            <p:custDataLst>
              <p:tags r:id="rId1"/>
            </p:custDataLst>
          </p:nvPr>
        </p:nvSpPr>
        <p:spPr>
          <a:xfrm>
            <a:off x="0" y="6037678"/>
            <a:ext cx="12191999" cy="8203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2A44DD1F-0818-41DC-9EAB-649D427EB15C}"/>
              </a:ext>
            </a:extLst>
          </p:cNvPr>
          <p:cNvPicPr>
            <a:picLocks noChangeAspect="1"/>
          </p:cNvPicPr>
          <p:nvPr userDrawn="1"/>
        </p:nvPicPr>
        <p:blipFill>
          <a:blip r:embed="rId6" cstate="print">
            <a:extLst>
              <a:ext uri="{28A0092B-C50C-407E-A947-70E740481C1C}">
                <a14:useLocalDpi xmlns:a14="http://schemas.microsoft.com/office/drawing/2010/main" val="0"/>
              </a:ext>
            </a:extLst>
          </a:blip>
          <a:srcRect/>
          <a:stretch/>
        </p:blipFill>
        <p:spPr>
          <a:xfrm>
            <a:off x="0" y="6047619"/>
            <a:ext cx="9060428" cy="810381"/>
          </a:xfrm>
          <a:prstGeom prst="rect">
            <a:avLst/>
          </a:prstGeom>
        </p:spPr>
      </p:pic>
    </p:spTree>
    <p:extLst>
      <p:ext uri="{BB962C8B-B14F-4D97-AF65-F5344CB8AC3E}">
        <p14:creationId xmlns:p14="http://schemas.microsoft.com/office/powerpoint/2010/main" val="1619984487"/>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D8178C-D893-4590-97CA-C991698921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536CCE9-1BAC-4844-9CC7-6F38F7C35D55}"/>
              </a:ext>
            </a:extLst>
          </p:cNvPr>
          <p:cNvSpPr>
            <a:spLocks noGrp="1"/>
          </p:cNvSpPr>
          <p:nvPr>
            <p:ph sz="half" idx="1"/>
          </p:nvPr>
        </p:nvSpPr>
        <p:spPr>
          <a:xfrm>
            <a:off x="838200" y="1825625"/>
            <a:ext cx="5181600" cy="41544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61EBFE1-578B-417C-8B96-29BAD89B58DC}"/>
              </a:ext>
            </a:extLst>
          </p:cNvPr>
          <p:cNvSpPr>
            <a:spLocks noGrp="1"/>
          </p:cNvSpPr>
          <p:nvPr>
            <p:ph sz="half" idx="2"/>
          </p:nvPr>
        </p:nvSpPr>
        <p:spPr>
          <a:xfrm>
            <a:off x="6172200" y="1825625"/>
            <a:ext cx="5181600" cy="41544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BC08E08-3FA8-437A-86BE-FCCF8656E6E8}"/>
              </a:ext>
            </a:extLst>
          </p:cNvPr>
          <p:cNvSpPr>
            <a:spLocks noGrp="1"/>
          </p:cNvSpPr>
          <p:nvPr>
            <p:ph type="dt" sz="half" idx="10"/>
          </p:nvPr>
        </p:nvSpPr>
        <p:spPr/>
        <p:txBody>
          <a:bodyPr/>
          <a:lstStyle/>
          <a:p>
            <a:fld id="{C21D3B1E-39E9-4F46-A8FE-B4449DD73898}" type="datetimeFigureOut">
              <a:rPr lang="en-US"/>
              <a:t>2/19/2024</a:t>
            </a:fld>
            <a:endParaRPr lang="en-US"/>
          </a:p>
        </p:txBody>
      </p:sp>
      <p:sp>
        <p:nvSpPr>
          <p:cNvPr id="6" name="Footer Placeholder 5">
            <a:extLst>
              <a:ext uri="{FF2B5EF4-FFF2-40B4-BE49-F238E27FC236}">
                <a16:creationId xmlns:a16="http://schemas.microsoft.com/office/drawing/2014/main" id="{5B74EB26-11F0-4B24-A2C4-C53DBF25A27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867E5FB-2866-4C30-BC5F-4F379E9FBC89}"/>
              </a:ext>
            </a:extLst>
          </p:cNvPr>
          <p:cNvSpPr>
            <a:spLocks noGrp="1"/>
          </p:cNvSpPr>
          <p:nvPr>
            <p:ph type="sldNum" sz="quarter" idx="12"/>
          </p:nvPr>
        </p:nvSpPr>
        <p:spPr/>
        <p:txBody>
          <a:bodyPr/>
          <a:lstStyle/>
          <a:p>
            <a:fld id="{A2E363CE-222C-4220-9552-A235C07768DA}" type="slidenum">
              <a:rPr lang="en-US"/>
              <a:t>‹#›</a:t>
            </a:fld>
            <a:endParaRPr lang="en-US"/>
          </a:p>
        </p:txBody>
      </p:sp>
      <p:pic>
        <p:nvPicPr>
          <p:cNvPr id="9" name="Graphic 8">
            <a:extLst>
              <a:ext uri="{FF2B5EF4-FFF2-40B4-BE49-F238E27FC236}">
                <a16:creationId xmlns:a16="http://schemas.microsoft.com/office/drawing/2014/main" id="{FB1BBB45-54C6-4111-B3CD-DFDAA2804478}"/>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400032" y="6144768"/>
            <a:ext cx="1956816" cy="499053"/>
          </a:xfrm>
          <a:prstGeom prst="rect">
            <a:avLst/>
          </a:prstGeom>
        </p:spPr>
      </p:pic>
      <p:sp>
        <p:nvSpPr>
          <p:cNvPr id="11" name="Rectangle 10" hidden="1">
            <a:extLst>
              <a:ext uri="{FF2B5EF4-FFF2-40B4-BE49-F238E27FC236}">
                <a16:creationId xmlns:a16="http://schemas.microsoft.com/office/drawing/2014/main" id="{41089CD0-5E15-4266-A86E-9DF8C7297F76}"/>
              </a:ext>
            </a:extLst>
          </p:cNvPr>
          <p:cNvSpPr/>
          <p:nvPr userDrawn="1">
            <p:custDataLst>
              <p:tags r:id="rId1"/>
            </p:custDataLst>
          </p:nvPr>
        </p:nvSpPr>
        <p:spPr>
          <a:xfrm>
            <a:off x="0" y="6037678"/>
            <a:ext cx="12191999" cy="8203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AAB686DC-78C0-4809-885E-69FBCF6646B2}"/>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0" y="6047619"/>
            <a:ext cx="9060428" cy="810381"/>
          </a:xfrm>
          <a:prstGeom prst="rect">
            <a:avLst/>
          </a:prstGeom>
        </p:spPr>
      </p:pic>
    </p:spTree>
    <p:extLst>
      <p:ext uri="{BB962C8B-B14F-4D97-AF65-F5344CB8AC3E}">
        <p14:creationId xmlns:p14="http://schemas.microsoft.com/office/powerpoint/2010/main" val="420854390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9CB2617-EF28-4756-8C15-F71E9AC2A4D5}"/>
              </a:ext>
            </a:extLst>
          </p:cNvPr>
          <p:cNvSpPr>
            <a:spLocks noGrp="1"/>
          </p:cNvSpPr>
          <p:nvPr>
            <p:ph type="body" idx="1"/>
          </p:nvPr>
        </p:nvSpPr>
        <p:spPr>
          <a:xfrm>
            <a:off x="839788" y="1828800"/>
            <a:ext cx="5157787" cy="44375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1E4CF0E-E8C1-4F72-97A1-54F7B4588257}"/>
              </a:ext>
            </a:extLst>
          </p:cNvPr>
          <p:cNvSpPr>
            <a:spLocks noGrp="1"/>
          </p:cNvSpPr>
          <p:nvPr>
            <p:ph sz="half" idx="2"/>
          </p:nvPr>
        </p:nvSpPr>
        <p:spPr>
          <a:xfrm>
            <a:off x="839788" y="2410666"/>
            <a:ext cx="5157787" cy="356944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7C9E9ED-5DE9-49F2-98EC-31771B84C9FC}"/>
              </a:ext>
            </a:extLst>
          </p:cNvPr>
          <p:cNvSpPr>
            <a:spLocks noGrp="1"/>
          </p:cNvSpPr>
          <p:nvPr>
            <p:ph type="body" sz="quarter" idx="3"/>
          </p:nvPr>
        </p:nvSpPr>
        <p:spPr>
          <a:xfrm>
            <a:off x="6172200" y="1828800"/>
            <a:ext cx="5183188" cy="44375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925464F-19A8-4CD7-9F07-3CE6FB96957C}"/>
              </a:ext>
            </a:extLst>
          </p:cNvPr>
          <p:cNvSpPr>
            <a:spLocks noGrp="1"/>
          </p:cNvSpPr>
          <p:nvPr>
            <p:ph sz="quarter" idx="4"/>
          </p:nvPr>
        </p:nvSpPr>
        <p:spPr>
          <a:xfrm>
            <a:off x="6172200" y="2410666"/>
            <a:ext cx="5183188" cy="356944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4E11820-D3DB-4906-937D-FC01B135C6BE}"/>
              </a:ext>
            </a:extLst>
          </p:cNvPr>
          <p:cNvSpPr>
            <a:spLocks noGrp="1"/>
          </p:cNvSpPr>
          <p:nvPr>
            <p:ph type="dt" sz="half" idx="10"/>
          </p:nvPr>
        </p:nvSpPr>
        <p:spPr/>
        <p:txBody>
          <a:bodyPr/>
          <a:lstStyle/>
          <a:p>
            <a:fld id="{C21D3B1E-39E9-4F46-A8FE-B4449DD73898}" type="datetimeFigureOut">
              <a:rPr lang="en-US"/>
              <a:t>2/19/2024</a:t>
            </a:fld>
            <a:endParaRPr lang="en-US"/>
          </a:p>
        </p:txBody>
      </p:sp>
      <p:sp>
        <p:nvSpPr>
          <p:cNvPr id="8" name="Footer Placeholder 7">
            <a:extLst>
              <a:ext uri="{FF2B5EF4-FFF2-40B4-BE49-F238E27FC236}">
                <a16:creationId xmlns:a16="http://schemas.microsoft.com/office/drawing/2014/main" id="{F1076F39-0BCB-4324-B800-4521956B8D0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5AC12A9-EC90-4BF8-8958-8ABCD42BF678}"/>
              </a:ext>
            </a:extLst>
          </p:cNvPr>
          <p:cNvSpPr>
            <a:spLocks noGrp="1"/>
          </p:cNvSpPr>
          <p:nvPr>
            <p:ph type="sldNum" sz="quarter" idx="12"/>
          </p:nvPr>
        </p:nvSpPr>
        <p:spPr/>
        <p:txBody>
          <a:bodyPr/>
          <a:lstStyle/>
          <a:p>
            <a:fld id="{A2E363CE-222C-4220-9552-A235C07768DA}" type="slidenum">
              <a:rPr lang="en-US"/>
              <a:t>‹#›</a:t>
            </a:fld>
            <a:endParaRPr lang="en-US"/>
          </a:p>
        </p:txBody>
      </p:sp>
      <p:pic>
        <p:nvPicPr>
          <p:cNvPr id="11" name="Graphic 10">
            <a:extLst>
              <a:ext uri="{FF2B5EF4-FFF2-40B4-BE49-F238E27FC236}">
                <a16:creationId xmlns:a16="http://schemas.microsoft.com/office/drawing/2014/main" id="{AA4053BE-5902-4BA7-9E80-28D10681A670}"/>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400032" y="6144768"/>
            <a:ext cx="1956816" cy="499053"/>
          </a:xfrm>
          <a:prstGeom prst="rect">
            <a:avLst/>
          </a:prstGeom>
        </p:spPr>
      </p:pic>
      <p:sp>
        <p:nvSpPr>
          <p:cNvPr id="12" name="Title 11">
            <a:extLst>
              <a:ext uri="{FF2B5EF4-FFF2-40B4-BE49-F238E27FC236}">
                <a16:creationId xmlns:a16="http://schemas.microsoft.com/office/drawing/2014/main" id="{F60E5629-610F-454F-9EEF-EFAA1D2BD74C}"/>
              </a:ext>
            </a:extLst>
          </p:cNvPr>
          <p:cNvSpPr>
            <a:spLocks noGrp="1"/>
          </p:cNvSpPr>
          <p:nvPr>
            <p:ph type="title"/>
          </p:nvPr>
        </p:nvSpPr>
        <p:spPr/>
        <p:txBody>
          <a:bodyPr/>
          <a:lstStyle/>
          <a:p>
            <a:r>
              <a:rPr lang="en-US"/>
              <a:t>Click to edit Master title style</a:t>
            </a:r>
          </a:p>
        </p:txBody>
      </p:sp>
      <p:sp>
        <p:nvSpPr>
          <p:cNvPr id="14" name="Rectangle 13" hidden="1">
            <a:extLst>
              <a:ext uri="{FF2B5EF4-FFF2-40B4-BE49-F238E27FC236}">
                <a16:creationId xmlns:a16="http://schemas.microsoft.com/office/drawing/2014/main" id="{507143A0-C7EA-479F-86E0-2458540CB657}"/>
              </a:ext>
            </a:extLst>
          </p:cNvPr>
          <p:cNvSpPr/>
          <p:nvPr userDrawn="1">
            <p:custDataLst>
              <p:tags r:id="rId1"/>
            </p:custDataLst>
          </p:nvPr>
        </p:nvSpPr>
        <p:spPr>
          <a:xfrm>
            <a:off x="0" y="6037678"/>
            <a:ext cx="12191999" cy="8203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A6989F9B-04FE-468A-B1F6-C184C6440628}"/>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0" y="6047619"/>
            <a:ext cx="9060428" cy="810381"/>
          </a:xfrm>
          <a:prstGeom prst="rect">
            <a:avLst/>
          </a:prstGeom>
        </p:spPr>
      </p:pic>
    </p:spTree>
    <p:extLst>
      <p:ext uri="{BB962C8B-B14F-4D97-AF65-F5344CB8AC3E}">
        <p14:creationId xmlns:p14="http://schemas.microsoft.com/office/powerpoint/2010/main" val="19433868"/>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EEA7BBA-3CB9-4E78-8644-B138E1335F33}"/>
              </a:ext>
            </a:extLst>
          </p:cNvPr>
          <p:cNvSpPr>
            <a:spLocks noGrp="1"/>
          </p:cNvSpPr>
          <p:nvPr>
            <p:ph idx="1"/>
          </p:nvPr>
        </p:nvSpPr>
        <p:spPr>
          <a:xfrm>
            <a:off x="838201" y="1828799"/>
            <a:ext cx="6810632" cy="41513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B504487-E28D-4E53-AC49-FABBC8C5321F}"/>
              </a:ext>
            </a:extLst>
          </p:cNvPr>
          <p:cNvSpPr>
            <a:spLocks noGrp="1"/>
          </p:cNvSpPr>
          <p:nvPr>
            <p:ph type="body" sz="half" idx="2"/>
          </p:nvPr>
        </p:nvSpPr>
        <p:spPr>
          <a:xfrm>
            <a:off x="7766222" y="1828800"/>
            <a:ext cx="3587577" cy="415131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F3CE4FC-AB03-4E31-BE57-E4A10F2E0D9B}"/>
              </a:ext>
            </a:extLst>
          </p:cNvPr>
          <p:cNvSpPr>
            <a:spLocks noGrp="1"/>
          </p:cNvSpPr>
          <p:nvPr>
            <p:ph type="dt" sz="half" idx="10"/>
          </p:nvPr>
        </p:nvSpPr>
        <p:spPr/>
        <p:txBody>
          <a:bodyPr/>
          <a:lstStyle/>
          <a:p>
            <a:fld id="{C21D3B1E-39E9-4F46-A8FE-B4449DD73898}" type="datetimeFigureOut">
              <a:rPr lang="en-US"/>
              <a:t>2/19/2024</a:t>
            </a:fld>
            <a:endParaRPr lang="en-US"/>
          </a:p>
        </p:txBody>
      </p:sp>
      <p:sp>
        <p:nvSpPr>
          <p:cNvPr id="6" name="Footer Placeholder 5">
            <a:extLst>
              <a:ext uri="{FF2B5EF4-FFF2-40B4-BE49-F238E27FC236}">
                <a16:creationId xmlns:a16="http://schemas.microsoft.com/office/drawing/2014/main" id="{5F41EEB3-CDB0-4DF9-953E-547A8F4ED9A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8AE224F-8B02-4F21-BCCA-4E7A962339D3}"/>
              </a:ext>
            </a:extLst>
          </p:cNvPr>
          <p:cNvSpPr>
            <a:spLocks noGrp="1"/>
          </p:cNvSpPr>
          <p:nvPr>
            <p:ph type="sldNum" sz="quarter" idx="12"/>
          </p:nvPr>
        </p:nvSpPr>
        <p:spPr/>
        <p:txBody>
          <a:bodyPr/>
          <a:lstStyle/>
          <a:p>
            <a:fld id="{A2E363CE-222C-4220-9552-A235C07768DA}" type="slidenum">
              <a:rPr lang="en-US"/>
              <a:t>‹#›</a:t>
            </a:fld>
            <a:endParaRPr lang="en-US"/>
          </a:p>
        </p:txBody>
      </p:sp>
      <p:pic>
        <p:nvPicPr>
          <p:cNvPr id="9" name="Graphic 8">
            <a:extLst>
              <a:ext uri="{FF2B5EF4-FFF2-40B4-BE49-F238E27FC236}">
                <a16:creationId xmlns:a16="http://schemas.microsoft.com/office/drawing/2014/main" id="{460CD7B3-7352-4B1F-9217-23DF47EE6514}"/>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400032" y="6144768"/>
            <a:ext cx="1956816" cy="499053"/>
          </a:xfrm>
          <a:prstGeom prst="rect">
            <a:avLst/>
          </a:prstGeom>
        </p:spPr>
      </p:pic>
      <p:sp>
        <p:nvSpPr>
          <p:cNvPr id="10" name="Title 9">
            <a:extLst>
              <a:ext uri="{FF2B5EF4-FFF2-40B4-BE49-F238E27FC236}">
                <a16:creationId xmlns:a16="http://schemas.microsoft.com/office/drawing/2014/main" id="{786A28FA-0310-42EF-903F-C24C4F7DCE68}"/>
              </a:ext>
            </a:extLst>
          </p:cNvPr>
          <p:cNvSpPr>
            <a:spLocks noGrp="1"/>
          </p:cNvSpPr>
          <p:nvPr>
            <p:ph type="title"/>
          </p:nvPr>
        </p:nvSpPr>
        <p:spPr/>
        <p:txBody>
          <a:bodyPr/>
          <a:lstStyle/>
          <a:p>
            <a:r>
              <a:rPr lang="en-US"/>
              <a:t>Click to edit Master title style</a:t>
            </a:r>
          </a:p>
        </p:txBody>
      </p:sp>
      <p:sp>
        <p:nvSpPr>
          <p:cNvPr id="12" name="Rectangle 11" hidden="1">
            <a:extLst>
              <a:ext uri="{FF2B5EF4-FFF2-40B4-BE49-F238E27FC236}">
                <a16:creationId xmlns:a16="http://schemas.microsoft.com/office/drawing/2014/main" id="{06985443-C099-4512-BDD4-49A3DE35E729}"/>
              </a:ext>
            </a:extLst>
          </p:cNvPr>
          <p:cNvSpPr/>
          <p:nvPr userDrawn="1">
            <p:custDataLst>
              <p:tags r:id="rId1"/>
            </p:custDataLst>
          </p:nvPr>
        </p:nvSpPr>
        <p:spPr>
          <a:xfrm>
            <a:off x="0" y="6037678"/>
            <a:ext cx="12191999" cy="8203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7ED2F1EB-BC6B-4A36-9174-57F4EA4D475E}"/>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0" y="6047619"/>
            <a:ext cx="9060428" cy="810381"/>
          </a:xfrm>
          <a:prstGeom prst="rect">
            <a:avLst/>
          </a:prstGeom>
        </p:spPr>
      </p:pic>
    </p:spTree>
    <p:extLst>
      <p:ext uri="{BB962C8B-B14F-4D97-AF65-F5344CB8AC3E}">
        <p14:creationId xmlns:p14="http://schemas.microsoft.com/office/powerpoint/2010/main" val="97388351"/>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BA839720-710E-4A7E-A09F-7A33541666D4}"/>
              </a:ext>
            </a:extLst>
          </p:cNvPr>
          <p:cNvSpPr>
            <a:spLocks noGrp="1"/>
          </p:cNvSpPr>
          <p:nvPr>
            <p:ph type="pic" idx="1"/>
          </p:nvPr>
        </p:nvSpPr>
        <p:spPr>
          <a:xfrm>
            <a:off x="4013948" y="1835523"/>
            <a:ext cx="7338264" cy="4149196"/>
          </a:xfrm>
          <a:pattFill prst="pct5">
            <a:fgClr>
              <a:schemeClr val="accent1"/>
            </a:fgClr>
            <a:bgClr>
              <a:schemeClr val="bg1"/>
            </a:bgClr>
          </a:pattFill>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CD861E0F-E3D9-4C54-9797-A3B55F455462}"/>
              </a:ext>
            </a:extLst>
          </p:cNvPr>
          <p:cNvSpPr>
            <a:spLocks noGrp="1"/>
          </p:cNvSpPr>
          <p:nvPr>
            <p:ph type="body" sz="half" idx="2"/>
          </p:nvPr>
        </p:nvSpPr>
        <p:spPr>
          <a:xfrm>
            <a:off x="839789" y="1835523"/>
            <a:ext cx="3086752" cy="414458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9C0C568-351C-4CAA-BF1A-38B3F58CBFDD}"/>
              </a:ext>
            </a:extLst>
          </p:cNvPr>
          <p:cNvSpPr>
            <a:spLocks noGrp="1"/>
          </p:cNvSpPr>
          <p:nvPr>
            <p:ph type="dt" sz="half" idx="10"/>
          </p:nvPr>
        </p:nvSpPr>
        <p:spPr/>
        <p:txBody>
          <a:bodyPr/>
          <a:lstStyle/>
          <a:p>
            <a:fld id="{C21D3B1E-39E9-4F46-A8FE-B4449DD73898}" type="datetimeFigureOut">
              <a:rPr lang="en-US"/>
              <a:t>2/19/2024</a:t>
            </a:fld>
            <a:endParaRPr lang="en-US"/>
          </a:p>
        </p:txBody>
      </p:sp>
      <p:sp>
        <p:nvSpPr>
          <p:cNvPr id="6" name="Footer Placeholder 5">
            <a:extLst>
              <a:ext uri="{FF2B5EF4-FFF2-40B4-BE49-F238E27FC236}">
                <a16:creationId xmlns:a16="http://schemas.microsoft.com/office/drawing/2014/main" id="{D57B58F1-5567-474B-ACD5-956A7EEBBAF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8C3112A-B2BA-4D44-9A36-25081778DE49}"/>
              </a:ext>
            </a:extLst>
          </p:cNvPr>
          <p:cNvSpPr>
            <a:spLocks noGrp="1"/>
          </p:cNvSpPr>
          <p:nvPr>
            <p:ph type="sldNum" sz="quarter" idx="12"/>
          </p:nvPr>
        </p:nvSpPr>
        <p:spPr/>
        <p:txBody>
          <a:bodyPr/>
          <a:lstStyle/>
          <a:p>
            <a:fld id="{A2E363CE-222C-4220-9552-A235C07768DA}" type="slidenum">
              <a:rPr lang="en-US"/>
              <a:t>‹#›</a:t>
            </a:fld>
            <a:endParaRPr lang="en-US"/>
          </a:p>
        </p:txBody>
      </p:sp>
      <p:pic>
        <p:nvPicPr>
          <p:cNvPr id="9" name="Graphic 8">
            <a:extLst>
              <a:ext uri="{FF2B5EF4-FFF2-40B4-BE49-F238E27FC236}">
                <a16:creationId xmlns:a16="http://schemas.microsoft.com/office/drawing/2014/main" id="{CB5F3890-0775-4954-BB48-42E5E92DFAAF}"/>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400032" y="6144768"/>
            <a:ext cx="1956816" cy="499053"/>
          </a:xfrm>
          <a:prstGeom prst="rect">
            <a:avLst/>
          </a:prstGeom>
        </p:spPr>
      </p:pic>
      <p:sp>
        <p:nvSpPr>
          <p:cNvPr id="10" name="Title 9">
            <a:extLst>
              <a:ext uri="{FF2B5EF4-FFF2-40B4-BE49-F238E27FC236}">
                <a16:creationId xmlns:a16="http://schemas.microsoft.com/office/drawing/2014/main" id="{28F96C81-98B6-4C93-9FE3-9E091D9272B3}"/>
              </a:ext>
            </a:extLst>
          </p:cNvPr>
          <p:cNvSpPr>
            <a:spLocks noGrp="1"/>
          </p:cNvSpPr>
          <p:nvPr>
            <p:ph type="title"/>
          </p:nvPr>
        </p:nvSpPr>
        <p:spPr/>
        <p:txBody>
          <a:bodyPr/>
          <a:lstStyle/>
          <a:p>
            <a:r>
              <a:rPr lang="en-US"/>
              <a:t>Click to edit Master title style</a:t>
            </a:r>
          </a:p>
        </p:txBody>
      </p:sp>
      <p:sp>
        <p:nvSpPr>
          <p:cNvPr id="12" name="Rectangle 11" hidden="1">
            <a:extLst>
              <a:ext uri="{FF2B5EF4-FFF2-40B4-BE49-F238E27FC236}">
                <a16:creationId xmlns:a16="http://schemas.microsoft.com/office/drawing/2014/main" id="{D89B3047-3479-4F02-BEF3-25D1170BBD18}"/>
              </a:ext>
            </a:extLst>
          </p:cNvPr>
          <p:cNvSpPr/>
          <p:nvPr userDrawn="1">
            <p:custDataLst>
              <p:tags r:id="rId1"/>
            </p:custDataLst>
          </p:nvPr>
        </p:nvSpPr>
        <p:spPr>
          <a:xfrm>
            <a:off x="0" y="6037678"/>
            <a:ext cx="12191999" cy="8203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558103EA-A0E9-4535-BF4E-68D54D281651}"/>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0" y="6047619"/>
            <a:ext cx="9060428" cy="810381"/>
          </a:xfrm>
          <a:prstGeom prst="rect">
            <a:avLst/>
          </a:prstGeom>
        </p:spPr>
      </p:pic>
    </p:spTree>
    <p:extLst>
      <p:ext uri="{BB962C8B-B14F-4D97-AF65-F5344CB8AC3E}">
        <p14:creationId xmlns:p14="http://schemas.microsoft.com/office/powerpoint/2010/main" val="3709025724"/>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ADDAC5D7-156E-4FEE-99A6-B8860142EE28}"/>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0" y="-1"/>
            <a:ext cx="12192000" cy="5991225"/>
          </a:xfrm>
          <a:prstGeom prst="rect">
            <a:avLst/>
          </a:prstGeom>
        </p:spPr>
      </p:pic>
      <p:sp>
        <p:nvSpPr>
          <p:cNvPr id="2" name="Title 1">
            <a:extLst>
              <a:ext uri="{FF2B5EF4-FFF2-40B4-BE49-F238E27FC236}">
                <a16:creationId xmlns:a16="http://schemas.microsoft.com/office/drawing/2014/main" id="{E1476E85-74F1-4626-84DA-428AC2E070C1}"/>
              </a:ext>
            </a:extLst>
          </p:cNvPr>
          <p:cNvSpPr>
            <a:spLocks noGrp="1"/>
          </p:cNvSpPr>
          <p:nvPr>
            <p:ph type="ctrTitle" hasCustomPrompt="1"/>
          </p:nvPr>
        </p:nvSpPr>
        <p:spPr>
          <a:xfrm>
            <a:off x="838200" y="1391772"/>
            <a:ext cx="10515600" cy="1740728"/>
          </a:xfrm>
        </p:spPr>
        <p:txBody>
          <a:bodyPr anchor="b">
            <a:normAutofit/>
          </a:bodyPr>
          <a:lstStyle>
            <a:lvl1pPr algn="ctr">
              <a:defRPr sz="4000" b="0">
                <a:solidFill>
                  <a:schemeClr val="accent1"/>
                </a:solidFill>
              </a:defRPr>
            </a:lvl1pPr>
          </a:lstStyle>
          <a:p>
            <a:r>
              <a:rPr lang="en-US"/>
              <a:t>Title of Presentation</a:t>
            </a:r>
          </a:p>
        </p:txBody>
      </p:sp>
      <p:sp>
        <p:nvSpPr>
          <p:cNvPr id="3" name="Subtitle 2">
            <a:extLst>
              <a:ext uri="{FF2B5EF4-FFF2-40B4-BE49-F238E27FC236}">
                <a16:creationId xmlns:a16="http://schemas.microsoft.com/office/drawing/2014/main" id="{D22C165B-192A-4E4F-BF42-345CB3EDCA61}"/>
              </a:ext>
            </a:extLst>
          </p:cNvPr>
          <p:cNvSpPr>
            <a:spLocks noGrp="1"/>
          </p:cNvSpPr>
          <p:nvPr>
            <p:ph type="subTitle" idx="1"/>
          </p:nvPr>
        </p:nvSpPr>
        <p:spPr>
          <a:xfrm>
            <a:off x="838200" y="3493397"/>
            <a:ext cx="10515600" cy="539656"/>
          </a:xfrm>
        </p:spPr>
        <p:txBody>
          <a:bodyPr anchor="ctr"/>
          <a:lstStyle>
            <a:lvl1pPr marL="0" indent="0" algn="ctr">
              <a:buNone/>
              <a:defRPr sz="240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8" name="Graphic 7">
            <a:extLst>
              <a:ext uri="{FF2B5EF4-FFF2-40B4-BE49-F238E27FC236}">
                <a16:creationId xmlns:a16="http://schemas.microsoft.com/office/drawing/2014/main" id="{EC3B7273-4617-4D6E-8EFF-FD590DC6BC91}"/>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400032" y="6144768"/>
            <a:ext cx="1956816" cy="499053"/>
          </a:xfrm>
          <a:prstGeom prst="rect">
            <a:avLst/>
          </a:prstGeom>
        </p:spPr>
      </p:pic>
      <p:pic>
        <p:nvPicPr>
          <p:cNvPr id="13" name="Graphic 12">
            <a:extLst>
              <a:ext uri="{FF2B5EF4-FFF2-40B4-BE49-F238E27FC236}">
                <a16:creationId xmlns:a16="http://schemas.microsoft.com/office/drawing/2014/main" id="{B9A0504D-7126-4794-9F9E-9F119FB83F8B}"/>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22376" y="301752"/>
            <a:ext cx="2203704" cy="715733"/>
          </a:xfrm>
          <a:prstGeom prst="rect">
            <a:avLst/>
          </a:prstGeom>
        </p:spPr>
      </p:pic>
      <p:sp>
        <p:nvSpPr>
          <p:cNvPr id="7" name="Rectangle 6" hidden="1">
            <a:extLst>
              <a:ext uri="{FF2B5EF4-FFF2-40B4-BE49-F238E27FC236}">
                <a16:creationId xmlns:a16="http://schemas.microsoft.com/office/drawing/2014/main" id="{2585D0F9-483B-400C-81B4-E2B1AE2E2676}"/>
              </a:ext>
            </a:extLst>
          </p:cNvPr>
          <p:cNvSpPr/>
          <p:nvPr userDrawn="1">
            <p:custDataLst>
              <p:tags r:id="rId1"/>
            </p:custDataLst>
          </p:nvPr>
        </p:nvSpPr>
        <p:spPr>
          <a:xfrm>
            <a:off x="9225480" y="6037678"/>
            <a:ext cx="2966519" cy="8203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08245466"/>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 ">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2AD519B-D67A-469E-B565-1A9E15EBF24C}"/>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800"/>
              <a:t>Do not use slide layouts after this</a:t>
            </a:r>
          </a:p>
        </p:txBody>
      </p:sp>
    </p:spTree>
    <p:extLst>
      <p:ext uri="{BB962C8B-B14F-4D97-AF65-F5344CB8AC3E}">
        <p14:creationId xmlns:p14="http://schemas.microsoft.com/office/powerpoint/2010/main" val="34716804"/>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2FB0A-F179-4B3F-8134-EE691BD5DDA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56F61B0-FD6A-411F-8F14-1069DEC733B9}"/>
              </a:ext>
            </a:extLst>
          </p:cNvPr>
          <p:cNvSpPr>
            <a:spLocks noGrp="1"/>
          </p:cNvSpPr>
          <p:nvPr>
            <p:ph type="body" orient="vert" idx="1"/>
          </p:nvPr>
        </p:nvSpPr>
        <p:spPr>
          <a:xfrm>
            <a:off x="838200" y="1825625"/>
            <a:ext cx="10515600" cy="415448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7767AD-8744-4641-A969-5083519D3ACF}"/>
              </a:ext>
            </a:extLst>
          </p:cNvPr>
          <p:cNvSpPr>
            <a:spLocks noGrp="1"/>
          </p:cNvSpPr>
          <p:nvPr>
            <p:ph type="dt" sz="half" idx="10"/>
          </p:nvPr>
        </p:nvSpPr>
        <p:spPr/>
        <p:txBody>
          <a:bodyPr/>
          <a:lstStyle/>
          <a:p>
            <a:fld id="{C21D3B1E-39E9-4F46-A8FE-B4449DD73898}" type="datetimeFigureOut">
              <a:rPr lang="en-US"/>
              <a:t>2/19/2024</a:t>
            </a:fld>
            <a:endParaRPr lang="en-US"/>
          </a:p>
        </p:txBody>
      </p:sp>
      <p:sp>
        <p:nvSpPr>
          <p:cNvPr id="5" name="Footer Placeholder 4">
            <a:extLst>
              <a:ext uri="{FF2B5EF4-FFF2-40B4-BE49-F238E27FC236}">
                <a16:creationId xmlns:a16="http://schemas.microsoft.com/office/drawing/2014/main" id="{E2FC8119-6B7B-42C6-9074-1A53B855BF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16D1B0D-CABB-4F61-B631-243174AAE9FF}"/>
              </a:ext>
            </a:extLst>
          </p:cNvPr>
          <p:cNvSpPr>
            <a:spLocks noGrp="1"/>
          </p:cNvSpPr>
          <p:nvPr>
            <p:ph type="sldNum" sz="quarter" idx="12"/>
          </p:nvPr>
        </p:nvSpPr>
        <p:spPr/>
        <p:txBody>
          <a:bodyPr/>
          <a:lstStyle/>
          <a:p>
            <a:fld id="{A2E363CE-222C-4220-9552-A235C07768DA}" type="slidenum">
              <a:rPr lang="en-US"/>
              <a:t>‹#›</a:t>
            </a:fld>
            <a:endParaRPr lang="en-US"/>
          </a:p>
        </p:txBody>
      </p:sp>
      <p:pic>
        <p:nvPicPr>
          <p:cNvPr id="7" name="Graphic 6">
            <a:extLst>
              <a:ext uri="{FF2B5EF4-FFF2-40B4-BE49-F238E27FC236}">
                <a16:creationId xmlns:a16="http://schemas.microsoft.com/office/drawing/2014/main" id="{D487B008-4B29-4B10-B509-2DC21D733082}"/>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400032" y="6144768"/>
            <a:ext cx="1956816" cy="499053"/>
          </a:xfrm>
          <a:prstGeom prst="rect">
            <a:avLst/>
          </a:prstGeom>
        </p:spPr>
      </p:pic>
      <p:sp>
        <p:nvSpPr>
          <p:cNvPr id="10" name="Rectangle 9" hidden="1">
            <a:extLst>
              <a:ext uri="{FF2B5EF4-FFF2-40B4-BE49-F238E27FC236}">
                <a16:creationId xmlns:a16="http://schemas.microsoft.com/office/drawing/2014/main" id="{5B4D05EF-12E6-428C-B3F0-0A88ED2D2311}"/>
              </a:ext>
            </a:extLst>
          </p:cNvPr>
          <p:cNvSpPr/>
          <p:nvPr userDrawn="1">
            <p:custDataLst>
              <p:tags r:id="rId1"/>
            </p:custDataLst>
          </p:nvPr>
        </p:nvSpPr>
        <p:spPr>
          <a:xfrm>
            <a:off x="0" y="6037678"/>
            <a:ext cx="12191999" cy="8203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A722B464-A7B4-4BA7-BB82-43F58C715B59}"/>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0" y="6047619"/>
            <a:ext cx="9060428" cy="810381"/>
          </a:xfrm>
          <a:prstGeom prst="rect">
            <a:avLst/>
          </a:prstGeom>
        </p:spPr>
      </p:pic>
    </p:spTree>
    <p:extLst>
      <p:ext uri="{BB962C8B-B14F-4D97-AF65-F5344CB8AC3E}">
        <p14:creationId xmlns:p14="http://schemas.microsoft.com/office/powerpoint/2010/main" val="778045913"/>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E951B2E-B3E6-4438-B28D-4EA57CCB2CDA}"/>
              </a:ext>
            </a:extLst>
          </p:cNvPr>
          <p:cNvSpPr>
            <a:spLocks noGrp="1"/>
          </p:cNvSpPr>
          <p:nvPr>
            <p:ph type="title" orient="vert"/>
          </p:nvPr>
        </p:nvSpPr>
        <p:spPr>
          <a:xfrm>
            <a:off x="8724900" y="365125"/>
            <a:ext cx="2628900" cy="562610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F5799AD-5398-4D85-B31B-C083AA63CC5C}"/>
              </a:ext>
            </a:extLst>
          </p:cNvPr>
          <p:cNvSpPr>
            <a:spLocks noGrp="1"/>
          </p:cNvSpPr>
          <p:nvPr>
            <p:ph type="body" orient="vert" idx="1"/>
          </p:nvPr>
        </p:nvSpPr>
        <p:spPr>
          <a:xfrm>
            <a:off x="838200" y="365125"/>
            <a:ext cx="7734300" cy="56261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9C02BF-2AE8-4156-AF66-4B8CC40BB2A7}"/>
              </a:ext>
            </a:extLst>
          </p:cNvPr>
          <p:cNvSpPr>
            <a:spLocks noGrp="1"/>
          </p:cNvSpPr>
          <p:nvPr>
            <p:ph type="dt" sz="half" idx="10"/>
          </p:nvPr>
        </p:nvSpPr>
        <p:spPr/>
        <p:txBody>
          <a:bodyPr/>
          <a:lstStyle/>
          <a:p>
            <a:fld id="{C21D3B1E-39E9-4F46-A8FE-B4449DD73898}" type="datetimeFigureOut">
              <a:rPr lang="en-US"/>
              <a:t>2/19/2024</a:t>
            </a:fld>
            <a:endParaRPr lang="en-US"/>
          </a:p>
        </p:txBody>
      </p:sp>
      <p:sp>
        <p:nvSpPr>
          <p:cNvPr id="5" name="Footer Placeholder 4">
            <a:extLst>
              <a:ext uri="{FF2B5EF4-FFF2-40B4-BE49-F238E27FC236}">
                <a16:creationId xmlns:a16="http://schemas.microsoft.com/office/drawing/2014/main" id="{D49051DD-4783-461D-8D7D-507C9D2CF7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A867ED-A1A9-4CFA-B745-3A7A2548CE8F}"/>
              </a:ext>
            </a:extLst>
          </p:cNvPr>
          <p:cNvSpPr>
            <a:spLocks noGrp="1"/>
          </p:cNvSpPr>
          <p:nvPr>
            <p:ph type="sldNum" sz="quarter" idx="12"/>
          </p:nvPr>
        </p:nvSpPr>
        <p:spPr/>
        <p:txBody>
          <a:bodyPr/>
          <a:lstStyle/>
          <a:p>
            <a:fld id="{A2E363CE-222C-4220-9552-A235C07768DA}" type="slidenum">
              <a:rPr lang="en-US"/>
              <a:t>‹#›</a:t>
            </a:fld>
            <a:endParaRPr lang="en-US"/>
          </a:p>
        </p:txBody>
      </p:sp>
      <p:pic>
        <p:nvPicPr>
          <p:cNvPr id="7" name="Graphic 6">
            <a:extLst>
              <a:ext uri="{FF2B5EF4-FFF2-40B4-BE49-F238E27FC236}">
                <a16:creationId xmlns:a16="http://schemas.microsoft.com/office/drawing/2014/main" id="{E29AAF6C-F538-42B8-9D1F-390CEB818616}"/>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400032" y="6144768"/>
            <a:ext cx="1956816" cy="499053"/>
          </a:xfrm>
          <a:prstGeom prst="rect">
            <a:avLst/>
          </a:prstGeom>
        </p:spPr>
      </p:pic>
      <p:sp>
        <p:nvSpPr>
          <p:cNvPr id="10" name="Rectangle 9" hidden="1">
            <a:extLst>
              <a:ext uri="{FF2B5EF4-FFF2-40B4-BE49-F238E27FC236}">
                <a16:creationId xmlns:a16="http://schemas.microsoft.com/office/drawing/2014/main" id="{3B871263-F7A9-481A-BDD7-32B29F5BE24A}"/>
              </a:ext>
            </a:extLst>
          </p:cNvPr>
          <p:cNvSpPr/>
          <p:nvPr userDrawn="1">
            <p:custDataLst>
              <p:tags r:id="rId1"/>
            </p:custDataLst>
          </p:nvPr>
        </p:nvSpPr>
        <p:spPr>
          <a:xfrm>
            <a:off x="0" y="6047716"/>
            <a:ext cx="12191999" cy="8102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20229D70-882B-46A4-B2E7-AF293E6B9891}"/>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0" y="6047619"/>
            <a:ext cx="9060428" cy="810381"/>
          </a:xfrm>
          <a:prstGeom prst="rect">
            <a:avLst/>
          </a:prstGeom>
        </p:spPr>
      </p:pic>
    </p:spTree>
    <p:extLst>
      <p:ext uri="{BB962C8B-B14F-4D97-AF65-F5344CB8AC3E}">
        <p14:creationId xmlns:p14="http://schemas.microsoft.com/office/powerpoint/2010/main" val="1257921132"/>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userDrawn="1">
  <p:cSld name="Ver_Title and Content">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 y="0"/>
            <a:ext cx="12188952" cy="6858000"/>
          </a:xfrm>
          <a:prstGeom prst="rect">
            <a:avLst/>
          </a:prstGeom>
        </p:spPr>
      </p:pic>
      <p:sp>
        <p:nvSpPr>
          <p:cNvPr id="5" name="Title 1"/>
          <p:cNvSpPr>
            <a:spLocks noGrp="1"/>
          </p:cNvSpPr>
          <p:nvPr>
            <p:ph type="title"/>
          </p:nvPr>
        </p:nvSpPr>
        <p:spPr>
          <a:xfrm>
            <a:off x="1476103" y="195221"/>
            <a:ext cx="10224832" cy="1131889"/>
          </a:xfrm>
        </p:spPr>
        <p:txBody>
          <a:bodyPr anchor="b" anchorCtr="0">
            <a:normAutofit/>
          </a:bodyPr>
          <a:lstStyle>
            <a:lvl1pPr>
              <a:defRPr sz="3200" b="1" baseline="0">
                <a:latin typeface="Arial Bold" charset="0"/>
              </a:defRPr>
            </a:lvl1pPr>
          </a:lstStyle>
          <a:p>
            <a:r>
              <a:rPr lang="en-US"/>
              <a:t>Click to edit Master title style</a:t>
            </a:r>
          </a:p>
        </p:txBody>
      </p:sp>
      <p:sp>
        <p:nvSpPr>
          <p:cNvPr id="6" name="Content Placeholder 2"/>
          <p:cNvSpPr>
            <a:spLocks noGrp="1"/>
          </p:cNvSpPr>
          <p:nvPr>
            <p:ph idx="1"/>
          </p:nvPr>
        </p:nvSpPr>
        <p:spPr>
          <a:xfrm>
            <a:off x="1476103" y="1522331"/>
            <a:ext cx="10224831" cy="5100538"/>
          </a:xfrm>
        </p:spPr>
        <p:txBody>
          <a:bodyPr>
            <a:normAutofit/>
          </a:bodyPr>
          <a:lstStyle>
            <a:lvl1pPr>
              <a:buClr>
                <a:schemeClr val="tx2"/>
              </a:buClr>
              <a:defRPr sz="2600" baseline="0">
                <a:latin typeface="Arial" charset="0"/>
              </a:defRPr>
            </a:lvl1pPr>
            <a:lvl2pPr>
              <a:buClr>
                <a:schemeClr val="tx2"/>
              </a:buClr>
              <a:defRPr sz="2000" baseline="0"/>
            </a:lvl2pPr>
            <a:lvl3pPr>
              <a:buClr>
                <a:schemeClr val="tx2"/>
              </a:buClr>
              <a:defRPr sz="1600"/>
            </a:lvl3pPr>
            <a:lvl4pPr>
              <a:buClr>
                <a:schemeClr val="tx2"/>
              </a:buClr>
              <a:defRPr sz="1400"/>
            </a:lvl4pPr>
            <a:lvl5pPr>
              <a:buClr>
                <a:schemeClr val="tx2"/>
              </a:buCl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01185802-F5C2-43E8-B51C-33F24D148CB2}"/>
              </a:ext>
            </a:extLst>
          </p:cNvPr>
          <p:cNvPicPr>
            <a:picLocks noChangeAspect="1"/>
          </p:cNvPicPr>
          <p:nvPr userDrawn="1"/>
        </p:nvPicPr>
        <p:blipFill>
          <a:blip r:embed="rId3"/>
          <a:srcRect/>
          <a:stretch/>
        </p:blipFill>
        <p:spPr>
          <a:xfrm>
            <a:off x="3048" y="0"/>
            <a:ext cx="12188952" cy="6857999"/>
          </a:xfrm>
          <a:prstGeom prst="rect">
            <a:avLst/>
          </a:prstGeom>
        </p:spPr>
      </p:pic>
    </p:spTree>
    <p:extLst>
      <p:ext uri="{BB962C8B-B14F-4D97-AF65-F5344CB8AC3E}">
        <p14:creationId xmlns:p14="http://schemas.microsoft.com/office/powerpoint/2010/main" val="4100697861"/>
      </p:ext>
    </p:extLst>
  </p:cSld>
  <p:clrMapOvr>
    <a:masterClrMapping/>
  </p:clrMapOvr>
  <p:extLst>
    <p:ext uri="{DCECCB84-F9BA-43D5-87BE-67443E8EF086}">
      <p15:sldGuideLst xmlns:p15="http://schemas.microsoft.com/office/powerpoint/2012/main">
        <p15:guide id="1" orient="horz" pos="1152">
          <p15:clr>
            <a:srgbClr val="FBAE40"/>
          </p15:clr>
        </p15:guide>
        <p15:guide id="2" pos="408">
          <p15:clr>
            <a:srgbClr val="FBAE40"/>
          </p15:clr>
        </p15:guide>
      </p15:sldGuideLst>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Title Slide Layou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2A15CAA-F43A-4EE9-8E52-FAF52DE0BF2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1"/>
            <a:ext cx="12192000" cy="5991225"/>
          </a:xfrm>
          <a:prstGeom prst="rect">
            <a:avLst/>
          </a:prstGeom>
        </p:spPr>
      </p:pic>
      <p:sp>
        <p:nvSpPr>
          <p:cNvPr id="2" name="Title 1">
            <a:extLst>
              <a:ext uri="{FF2B5EF4-FFF2-40B4-BE49-F238E27FC236}">
                <a16:creationId xmlns:a16="http://schemas.microsoft.com/office/drawing/2014/main" id="{E1476E85-74F1-4626-84DA-428AC2E070C1}"/>
              </a:ext>
            </a:extLst>
          </p:cNvPr>
          <p:cNvSpPr>
            <a:spLocks noGrp="1"/>
          </p:cNvSpPr>
          <p:nvPr>
            <p:ph type="ctrTitle" hasCustomPrompt="1"/>
          </p:nvPr>
        </p:nvSpPr>
        <p:spPr>
          <a:xfrm>
            <a:off x="838200" y="1391772"/>
            <a:ext cx="10515600" cy="1740728"/>
          </a:xfrm>
        </p:spPr>
        <p:txBody>
          <a:bodyPr anchor="b">
            <a:normAutofit/>
          </a:bodyPr>
          <a:lstStyle>
            <a:lvl1pPr algn="ctr">
              <a:defRPr sz="4000" b="0">
                <a:solidFill>
                  <a:schemeClr val="accent1"/>
                </a:solidFill>
              </a:defRPr>
            </a:lvl1pPr>
          </a:lstStyle>
          <a:p>
            <a:r>
              <a:rPr lang="en-US"/>
              <a:t>Title Of Presentation</a:t>
            </a:r>
          </a:p>
        </p:txBody>
      </p:sp>
      <p:sp>
        <p:nvSpPr>
          <p:cNvPr id="3" name="Subtitle 2">
            <a:extLst>
              <a:ext uri="{FF2B5EF4-FFF2-40B4-BE49-F238E27FC236}">
                <a16:creationId xmlns:a16="http://schemas.microsoft.com/office/drawing/2014/main" id="{D22C165B-192A-4E4F-BF42-345CB3EDCA61}"/>
              </a:ext>
            </a:extLst>
          </p:cNvPr>
          <p:cNvSpPr>
            <a:spLocks noGrp="1"/>
          </p:cNvSpPr>
          <p:nvPr>
            <p:ph type="subTitle" idx="1" hasCustomPrompt="1"/>
          </p:nvPr>
        </p:nvSpPr>
        <p:spPr>
          <a:xfrm>
            <a:off x="838200" y="3502453"/>
            <a:ext cx="10515600" cy="539496"/>
          </a:xfrm>
        </p:spPr>
        <p:txBody>
          <a:bodyPr anchor="ctr"/>
          <a:lstStyle>
            <a:lvl1pPr marL="0" indent="0" algn="ctr">
              <a:buNone/>
              <a:defRPr sz="240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Presenter’s Name</a:t>
            </a:r>
          </a:p>
        </p:txBody>
      </p:sp>
      <p:pic>
        <p:nvPicPr>
          <p:cNvPr id="8" name="Graphic 7">
            <a:extLst>
              <a:ext uri="{FF2B5EF4-FFF2-40B4-BE49-F238E27FC236}">
                <a16:creationId xmlns:a16="http://schemas.microsoft.com/office/drawing/2014/main" id="{EC3B7273-4617-4D6E-8EFF-FD590DC6BC91}"/>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400032" y="6144768"/>
            <a:ext cx="1956816" cy="499053"/>
          </a:xfrm>
          <a:prstGeom prst="rect">
            <a:avLst/>
          </a:prstGeom>
        </p:spPr>
      </p:pic>
      <p:pic>
        <p:nvPicPr>
          <p:cNvPr id="12" name="Graphic 11">
            <a:extLst>
              <a:ext uri="{FF2B5EF4-FFF2-40B4-BE49-F238E27FC236}">
                <a16:creationId xmlns:a16="http://schemas.microsoft.com/office/drawing/2014/main" id="{010B88B6-3175-4ED5-9EE4-751EC50D0819}"/>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22376" y="301752"/>
            <a:ext cx="2203704" cy="715733"/>
          </a:xfrm>
          <a:prstGeom prst="rect">
            <a:avLst/>
          </a:prstGeom>
        </p:spPr>
      </p:pic>
      <p:sp>
        <p:nvSpPr>
          <p:cNvPr id="14" name="Text Placeholder 13">
            <a:extLst>
              <a:ext uri="{FF2B5EF4-FFF2-40B4-BE49-F238E27FC236}">
                <a16:creationId xmlns:a16="http://schemas.microsoft.com/office/drawing/2014/main" id="{BE383B3E-18C2-4C83-A997-EA7749ADE8D8}"/>
              </a:ext>
            </a:extLst>
          </p:cNvPr>
          <p:cNvSpPr>
            <a:spLocks noGrp="1"/>
          </p:cNvSpPr>
          <p:nvPr>
            <p:ph type="body" sz="quarter" idx="10" hasCustomPrompt="1"/>
          </p:nvPr>
        </p:nvSpPr>
        <p:spPr>
          <a:xfrm>
            <a:off x="838200" y="4087214"/>
            <a:ext cx="10523537" cy="627316"/>
          </a:xfrm>
        </p:spPr>
        <p:txBody>
          <a:bodyPr>
            <a:normAutofit/>
          </a:bodyPr>
          <a:lstStyle>
            <a:lvl1pPr marL="0" indent="0" algn="ctr">
              <a:buNone/>
              <a:defRPr sz="2000" i="1">
                <a:solidFill>
                  <a:schemeClr val="accent3"/>
                </a:solidFill>
              </a:defRPr>
            </a:lvl1pPr>
            <a:lvl2pPr marL="457200" indent="0">
              <a:buNone/>
              <a:defRPr/>
            </a:lvl2pPr>
          </a:lstStyle>
          <a:p>
            <a:pPr lvl="0"/>
            <a:r>
              <a:rPr lang="en-US"/>
              <a:t>Presenter’s Title</a:t>
            </a:r>
          </a:p>
        </p:txBody>
      </p:sp>
      <p:sp>
        <p:nvSpPr>
          <p:cNvPr id="4" name="Rectangle 3" hidden="1">
            <a:extLst>
              <a:ext uri="{FF2B5EF4-FFF2-40B4-BE49-F238E27FC236}">
                <a16:creationId xmlns:a16="http://schemas.microsoft.com/office/drawing/2014/main" id="{519DBF07-CA46-42BC-8522-056FDDD1B635}"/>
              </a:ext>
            </a:extLst>
          </p:cNvPr>
          <p:cNvSpPr/>
          <p:nvPr userDrawn="1">
            <p:custDataLst>
              <p:tags r:id="rId1"/>
            </p:custDataLst>
          </p:nvPr>
        </p:nvSpPr>
        <p:spPr>
          <a:xfrm>
            <a:off x="9225480" y="6037678"/>
            <a:ext cx="2966519" cy="8203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73929096"/>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A6DFC8D-FEA4-441A-AB91-2E937C305F4F}"/>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6047619"/>
            <a:ext cx="9060428" cy="810381"/>
          </a:xfrm>
          <a:prstGeom prst="rect">
            <a:avLst/>
          </a:prstGeom>
        </p:spPr>
      </p:pic>
      <p:sp>
        <p:nvSpPr>
          <p:cNvPr id="2" name="Title 1">
            <a:extLst>
              <a:ext uri="{FF2B5EF4-FFF2-40B4-BE49-F238E27FC236}">
                <a16:creationId xmlns:a16="http://schemas.microsoft.com/office/drawing/2014/main" id="{D2F43DEB-AAC1-425C-81B6-72660FD146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DEC1875-6C73-4589-93C1-6A9A7275F46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760E74-9514-45B5-81EA-4977401979DD}"/>
              </a:ext>
            </a:extLst>
          </p:cNvPr>
          <p:cNvSpPr>
            <a:spLocks noGrp="1"/>
          </p:cNvSpPr>
          <p:nvPr>
            <p:ph type="dt" sz="half" idx="10"/>
          </p:nvPr>
        </p:nvSpPr>
        <p:spPr/>
        <p:txBody>
          <a:bodyPr/>
          <a:lstStyle/>
          <a:p>
            <a:fld id="{C21D3B1E-39E9-4F46-A8FE-B4449DD73898}" type="datetimeFigureOut">
              <a:rPr lang="en-US"/>
              <a:t>2/19/2024</a:t>
            </a:fld>
            <a:endParaRPr lang="en-US"/>
          </a:p>
        </p:txBody>
      </p:sp>
      <p:sp>
        <p:nvSpPr>
          <p:cNvPr id="5" name="Footer Placeholder 4">
            <a:extLst>
              <a:ext uri="{FF2B5EF4-FFF2-40B4-BE49-F238E27FC236}">
                <a16:creationId xmlns:a16="http://schemas.microsoft.com/office/drawing/2014/main" id="{590E344F-CB81-4FC9-9F91-DE8D855B41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EF7A048-03D3-4C8E-968C-DFCA994CC046}"/>
              </a:ext>
            </a:extLst>
          </p:cNvPr>
          <p:cNvSpPr>
            <a:spLocks noGrp="1"/>
          </p:cNvSpPr>
          <p:nvPr>
            <p:ph type="sldNum" sz="quarter" idx="12"/>
          </p:nvPr>
        </p:nvSpPr>
        <p:spPr/>
        <p:txBody>
          <a:bodyPr/>
          <a:lstStyle/>
          <a:p>
            <a:fld id="{A2E363CE-222C-4220-9552-A235C07768DA}" type="slidenum">
              <a:rPr lang="en-US"/>
              <a:t>‹#›</a:t>
            </a:fld>
            <a:endParaRPr lang="en-US"/>
          </a:p>
        </p:txBody>
      </p:sp>
      <p:pic>
        <p:nvPicPr>
          <p:cNvPr id="7" name="Graphic 6">
            <a:extLst>
              <a:ext uri="{FF2B5EF4-FFF2-40B4-BE49-F238E27FC236}">
                <a16:creationId xmlns:a16="http://schemas.microsoft.com/office/drawing/2014/main" id="{EE8542D3-A668-476D-A1D1-8C651C72A5FA}"/>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400032" y="6144768"/>
            <a:ext cx="1956816" cy="499053"/>
          </a:xfrm>
          <a:prstGeom prst="rect">
            <a:avLst/>
          </a:prstGeom>
        </p:spPr>
      </p:pic>
      <p:sp>
        <p:nvSpPr>
          <p:cNvPr id="10" name="Rectangle 9" hidden="1">
            <a:extLst>
              <a:ext uri="{FF2B5EF4-FFF2-40B4-BE49-F238E27FC236}">
                <a16:creationId xmlns:a16="http://schemas.microsoft.com/office/drawing/2014/main" id="{EF6BA6C2-E93E-403D-AB7E-9B23F07D4916}"/>
              </a:ext>
            </a:extLst>
          </p:cNvPr>
          <p:cNvSpPr/>
          <p:nvPr userDrawn="1">
            <p:custDataLst>
              <p:tags r:id="rId1"/>
            </p:custDataLst>
          </p:nvPr>
        </p:nvSpPr>
        <p:spPr>
          <a:xfrm>
            <a:off x="0" y="6037678"/>
            <a:ext cx="12191999" cy="8203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89585205"/>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Title and Conten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A8E45-399F-450C-97B6-1B3330279FD9}"/>
              </a:ext>
            </a:extLst>
          </p:cNvPr>
          <p:cNvSpPr>
            <a:spLocks noGrp="1"/>
          </p:cNvSpPr>
          <p:nvPr>
            <p:ph type="title"/>
          </p:nvPr>
        </p:nvSpPr>
        <p:spPr>
          <a:xfrm>
            <a:off x="1466578" y="365126"/>
            <a:ext cx="9887222" cy="947626"/>
          </a:xfrm>
        </p:spPr>
        <p:txBody>
          <a:bodyPr/>
          <a:lstStyle/>
          <a:p>
            <a:r>
              <a:rPr lang="en-US"/>
              <a:t>Click to edit Master title style</a:t>
            </a:r>
          </a:p>
        </p:txBody>
      </p:sp>
      <p:sp>
        <p:nvSpPr>
          <p:cNvPr id="3" name="Date Placeholder 2">
            <a:extLst>
              <a:ext uri="{FF2B5EF4-FFF2-40B4-BE49-F238E27FC236}">
                <a16:creationId xmlns:a16="http://schemas.microsoft.com/office/drawing/2014/main" id="{0AC2A4B7-8656-4CFE-A69F-9C77601C5DD0}"/>
              </a:ext>
            </a:extLst>
          </p:cNvPr>
          <p:cNvSpPr>
            <a:spLocks noGrp="1"/>
          </p:cNvSpPr>
          <p:nvPr>
            <p:ph type="dt" sz="half" idx="10"/>
          </p:nvPr>
        </p:nvSpPr>
        <p:spPr>
          <a:xfrm>
            <a:off x="1466577" y="9886"/>
            <a:ext cx="2604973" cy="228600"/>
          </a:xfrm>
        </p:spPr>
        <p:txBody>
          <a:bodyPr/>
          <a:lstStyle/>
          <a:p>
            <a:fld id="{C21D3B1E-39E9-4F46-A8FE-B4449DD73898}" type="datetimeFigureOut">
              <a:rPr lang="en-US"/>
              <a:pPr/>
              <a:t>2/19/2024</a:t>
            </a:fld>
            <a:endParaRPr lang="en-US"/>
          </a:p>
        </p:txBody>
      </p:sp>
      <p:sp>
        <p:nvSpPr>
          <p:cNvPr id="4" name="Footer Placeholder 3">
            <a:extLst>
              <a:ext uri="{FF2B5EF4-FFF2-40B4-BE49-F238E27FC236}">
                <a16:creationId xmlns:a16="http://schemas.microsoft.com/office/drawing/2014/main" id="{2FB129EB-A651-4A75-B7FD-95C69102128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CDC437E-8644-496B-B7DB-5D8D11DDBC50}"/>
              </a:ext>
            </a:extLst>
          </p:cNvPr>
          <p:cNvSpPr>
            <a:spLocks noGrp="1"/>
          </p:cNvSpPr>
          <p:nvPr>
            <p:ph type="sldNum" sz="quarter" idx="12"/>
          </p:nvPr>
        </p:nvSpPr>
        <p:spPr/>
        <p:txBody>
          <a:bodyPr/>
          <a:lstStyle/>
          <a:p>
            <a:fld id="{A2E363CE-222C-4220-9552-A235C07768DA}" type="slidenum">
              <a:rPr lang="en-US"/>
              <a:pPr/>
              <a:t>‹#›</a:t>
            </a:fld>
            <a:endParaRPr lang="en-US"/>
          </a:p>
        </p:txBody>
      </p:sp>
      <p:sp>
        <p:nvSpPr>
          <p:cNvPr id="8" name="Content Placeholder 7">
            <a:extLst>
              <a:ext uri="{FF2B5EF4-FFF2-40B4-BE49-F238E27FC236}">
                <a16:creationId xmlns:a16="http://schemas.microsoft.com/office/drawing/2014/main" id="{DCFE4733-5BA8-48F6-8CAD-43BA80DEDEE6}"/>
              </a:ext>
            </a:extLst>
          </p:cNvPr>
          <p:cNvSpPr>
            <a:spLocks noGrp="1"/>
          </p:cNvSpPr>
          <p:nvPr>
            <p:ph sz="quarter" idx="13"/>
          </p:nvPr>
        </p:nvSpPr>
        <p:spPr>
          <a:xfrm>
            <a:off x="1466850" y="1451108"/>
            <a:ext cx="9886950" cy="452900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a:extLst>
              <a:ext uri="{FF2B5EF4-FFF2-40B4-BE49-F238E27FC236}">
                <a16:creationId xmlns:a16="http://schemas.microsoft.com/office/drawing/2014/main" id="{3002DCE3-FB2B-49A2-9930-105E0588C83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0" y="0"/>
            <a:ext cx="1112808" cy="6859713"/>
          </a:xfrm>
          <a:prstGeom prst="rect">
            <a:avLst/>
          </a:prstGeom>
        </p:spPr>
      </p:pic>
      <p:sp>
        <p:nvSpPr>
          <p:cNvPr id="11" name="Rectangle 10" hidden="1">
            <a:extLst>
              <a:ext uri="{FF2B5EF4-FFF2-40B4-BE49-F238E27FC236}">
                <a16:creationId xmlns:a16="http://schemas.microsoft.com/office/drawing/2014/main" id="{B116F8A7-E226-4DBE-9CE0-62FF9902E88F}"/>
              </a:ext>
            </a:extLst>
          </p:cNvPr>
          <p:cNvSpPr/>
          <p:nvPr userDrawn="1">
            <p:custDataLst>
              <p:tags r:id="rId1"/>
            </p:custDataLst>
          </p:nvPr>
        </p:nvSpPr>
        <p:spPr>
          <a:xfrm>
            <a:off x="1" y="0"/>
            <a:ext cx="110337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35875116"/>
      </p:ext>
    </p:extLst>
  </p:cSld>
  <p:clrMapOvr>
    <a:masterClrMapping/>
  </p:clrMapOvr>
  <p:extLst>
    <p:ext uri="{DCECCB84-F9BA-43D5-87BE-67443E8EF086}">
      <p15:sldGuideLst xmlns:p15="http://schemas.microsoft.com/office/powerpoint/2012/main">
        <p15:guide id="1" orient="horz" pos="912">
          <p15:clr>
            <a:srgbClr val="FBAE40"/>
          </p15:clr>
        </p15:guide>
      </p15:sldGuideLst>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E8DBA-D173-4FC0-AF63-68FA435F3D8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EA2A7E6-67AE-4DB0-9634-52EDAA62E513}"/>
              </a:ext>
            </a:extLst>
          </p:cNvPr>
          <p:cNvSpPr>
            <a:spLocks noGrp="1"/>
          </p:cNvSpPr>
          <p:nvPr>
            <p:ph type="dt" sz="half" idx="10"/>
          </p:nvPr>
        </p:nvSpPr>
        <p:spPr/>
        <p:txBody>
          <a:bodyPr/>
          <a:lstStyle/>
          <a:p>
            <a:fld id="{C21D3B1E-39E9-4F46-A8FE-B4449DD73898}" type="datetimeFigureOut">
              <a:rPr lang="en-US"/>
              <a:t>2/19/2024</a:t>
            </a:fld>
            <a:endParaRPr lang="en-US"/>
          </a:p>
        </p:txBody>
      </p:sp>
      <p:sp>
        <p:nvSpPr>
          <p:cNvPr id="4" name="Footer Placeholder 3">
            <a:extLst>
              <a:ext uri="{FF2B5EF4-FFF2-40B4-BE49-F238E27FC236}">
                <a16:creationId xmlns:a16="http://schemas.microsoft.com/office/drawing/2014/main" id="{EEEAA373-77D5-4683-9E94-235886745EB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1F94421-22F3-4447-8FFA-906F99B979CD}"/>
              </a:ext>
            </a:extLst>
          </p:cNvPr>
          <p:cNvSpPr>
            <a:spLocks noGrp="1"/>
          </p:cNvSpPr>
          <p:nvPr>
            <p:ph type="sldNum" sz="quarter" idx="12"/>
          </p:nvPr>
        </p:nvSpPr>
        <p:spPr/>
        <p:txBody>
          <a:bodyPr/>
          <a:lstStyle/>
          <a:p>
            <a:fld id="{A2E363CE-222C-4220-9552-A235C07768DA}" type="slidenum">
              <a:rPr lang="en-US"/>
              <a:t>‹#›</a:t>
            </a:fld>
            <a:endParaRPr lang="en-US"/>
          </a:p>
        </p:txBody>
      </p:sp>
      <p:pic>
        <p:nvPicPr>
          <p:cNvPr id="7" name="Graphic 6">
            <a:extLst>
              <a:ext uri="{FF2B5EF4-FFF2-40B4-BE49-F238E27FC236}">
                <a16:creationId xmlns:a16="http://schemas.microsoft.com/office/drawing/2014/main" id="{46D3334B-378A-4BC6-8C90-7442FC8B5CC7}"/>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400032" y="6144768"/>
            <a:ext cx="1956816" cy="499053"/>
          </a:xfrm>
          <a:prstGeom prst="rect">
            <a:avLst/>
          </a:prstGeom>
        </p:spPr>
      </p:pic>
      <p:sp>
        <p:nvSpPr>
          <p:cNvPr id="9" name="Rectangle 8" hidden="1">
            <a:extLst>
              <a:ext uri="{FF2B5EF4-FFF2-40B4-BE49-F238E27FC236}">
                <a16:creationId xmlns:a16="http://schemas.microsoft.com/office/drawing/2014/main" id="{80E6E491-12F5-452F-AD17-6666053632D0}"/>
              </a:ext>
            </a:extLst>
          </p:cNvPr>
          <p:cNvSpPr/>
          <p:nvPr userDrawn="1">
            <p:custDataLst>
              <p:tags r:id="rId1"/>
            </p:custDataLst>
          </p:nvPr>
        </p:nvSpPr>
        <p:spPr>
          <a:xfrm>
            <a:off x="0" y="6037678"/>
            <a:ext cx="12191999" cy="8203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DBED1CF4-A20D-4131-814D-288DD035ED7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0" y="6047619"/>
            <a:ext cx="9060428" cy="810381"/>
          </a:xfrm>
          <a:prstGeom prst="rect">
            <a:avLst/>
          </a:prstGeom>
        </p:spPr>
      </p:pic>
    </p:spTree>
    <p:extLst>
      <p:ext uri="{BB962C8B-B14F-4D97-AF65-F5344CB8AC3E}">
        <p14:creationId xmlns:p14="http://schemas.microsoft.com/office/powerpoint/2010/main" val="548199181"/>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D249382-9B3D-4C95-983F-C37D39BCAB95}"/>
              </a:ext>
            </a:extLst>
          </p:cNvPr>
          <p:cNvSpPr>
            <a:spLocks noGrp="1"/>
          </p:cNvSpPr>
          <p:nvPr>
            <p:ph type="dt" sz="half" idx="10"/>
          </p:nvPr>
        </p:nvSpPr>
        <p:spPr/>
        <p:txBody>
          <a:bodyPr/>
          <a:lstStyle/>
          <a:p>
            <a:fld id="{C21D3B1E-39E9-4F46-A8FE-B4449DD73898}" type="datetimeFigureOut">
              <a:rPr lang="en-US"/>
              <a:t>2/19/2024</a:t>
            </a:fld>
            <a:endParaRPr lang="en-US"/>
          </a:p>
        </p:txBody>
      </p:sp>
      <p:sp>
        <p:nvSpPr>
          <p:cNvPr id="3" name="Footer Placeholder 2">
            <a:extLst>
              <a:ext uri="{FF2B5EF4-FFF2-40B4-BE49-F238E27FC236}">
                <a16:creationId xmlns:a16="http://schemas.microsoft.com/office/drawing/2014/main" id="{2199D2AC-9C82-4226-9801-54E126EA622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3D151C7-8347-4916-ABF9-EEACE5442244}"/>
              </a:ext>
            </a:extLst>
          </p:cNvPr>
          <p:cNvSpPr>
            <a:spLocks noGrp="1"/>
          </p:cNvSpPr>
          <p:nvPr>
            <p:ph type="sldNum" sz="quarter" idx="12"/>
          </p:nvPr>
        </p:nvSpPr>
        <p:spPr/>
        <p:txBody>
          <a:bodyPr/>
          <a:lstStyle/>
          <a:p>
            <a:fld id="{A2E363CE-222C-4220-9552-A235C07768DA}" type="slidenum">
              <a:rPr lang="en-US"/>
              <a:t>‹#›</a:t>
            </a:fld>
            <a:endParaRPr lang="en-US"/>
          </a:p>
        </p:txBody>
      </p:sp>
      <p:pic>
        <p:nvPicPr>
          <p:cNvPr id="6" name="Graphic 5">
            <a:extLst>
              <a:ext uri="{FF2B5EF4-FFF2-40B4-BE49-F238E27FC236}">
                <a16:creationId xmlns:a16="http://schemas.microsoft.com/office/drawing/2014/main" id="{7D5A70BA-1F52-4AC2-B884-08225D5B50FE}"/>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400032" y="6144768"/>
            <a:ext cx="1956816" cy="499053"/>
          </a:xfrm>
          <a:prstGeom prst="rect">
            <a:avLst/>
          </a:prstGeom>
        </p:spPr>
      </p:pic>
      <p:sp>
        <p:nvSpPr>
          <p:cNvPr id="8" name="Rectangle 7" hidden="1">
            <a:extLst>
              <a:ext uri="{FF2B5EF4-FFF2-40B4-BE49-F238E27FC236}">
                <a16:creationId xmlns:a16="http://schemas.microsoft.com/office/drawing/2014/main" id="{676DAC04-AD6F-4501-8022-9F88AFE520E6}"/>
              </a:ext>
            </a:extLst>
          </p:cNvPr>
          <p:cNvSpPr/>
          <p:nvPr userDrawn="1">
            <p:custDataLst>
              <p:tags r:id="rId1"/>
            </p:custDataLst>
          </p:nvPr>
        </p:nvSpPr>
        <p:spPr>
          <a:xfrm>
            <a:off x="0" y="6037678"/>
            <a:ext cx="12191999" cy="8203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2FBD566D-9235-4DC0-8D74-FAE662C6C2BF}"/>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0" y="6047619"/>
            <a:ext cx="9060428" cy="810381"/>
          </a:xfrm>
          <a:prstGeom prst="rect">
            <a:avLst/>
          </a:prstGeom>
        </p:spPr>
      </p:pic>
    </p:spTree>
    <p:extLst>
      <p:ext uri="{BB962C8B-B14F-4D97-AF65-F5344CB8AC3E}">
        <p14:creationId xmlns:p14="http://schemas.microsoft.com/office/powerpoint/2010/main" val="1905385752"/>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Title Only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A8E45-399F-450C-97B6-1B3330279FD9}"/>
              </a:ext>
            </a:extLst>
          </p:cNvPr>
          <p:cNvSpPr>
            <a:spLocks noGrp="1"/>
          </p:cNvSpPr>
          <p:nvPr>
            <p:ph type="title"/>
          </p:nvPr>
        </p:nvSpPr>
        <p:spPr>
          <a:xfrm>
            <a:off x="1466578" y="365125"/>
            <a:ext cx="9887222" cy="941161"/>
          </a:xfrm>
        </p:spPr>
        <p:txBody>
          <a:bodyPr/>
          <a:lstStyle/>
          <a:p>
            <a:r>
              <a:rPr lang="en-US"/>
              <a:t>Click to edit Master title style</a:t>
            </a:r>
          </a:p>
        </p:txBody>
      </p:sp>
      <p:sp>
        <p:nvSpPr>
          <p:cNvPr id="3" name="Date Placeholder 2">
            <a:extLst>
              <a:ext uri="{FF2B5EF4-FFF2-40B4-BE49-F238E27FC236}">
                <a16:creationId xmlns:a16="http://schemas.microsoft.com/office/drawing/2014/main" id="{0AC2A4B7-8656-4CFE-A69F-9C77601C5DD0}"/>
              </a:ext>
            </a:extLst>
          </p:cNvPr>
          <p:cNvSpPr>
            <a:spLocks noGrp="1"/>
          </p:cNvSpPr>
          <p:nvPr>
            <p:ph type="dt" sz="half" idx="10"/>
          </p:nvPr>
        </p:nvSpPr>
        <p:spPr>
          <a:xfrm>
            <a:off x="1466577" y="9886"/>
            <a:ext cx="2604973" cy="228600"/>
          </a:xfrm>
        </p:spPr>
        <p:txBody>
          <a:bodyPr/>
          <a:lstStyle/>
          <a:p>
            <a:fld id="{C21D3B1E-39E9-4F46-A8FE-B4449DD73898}" type="datetimeFigureOut">
              <a:rPr lang="en-US"/>
              <a:pPr/>
              <a:t>2/19/2024</a:t>
            </a:fld>
            <a:endParaRPr lang="en-US"/>
          </a:p>
        </p:txBody>
      </p:sp>
      <p:sp>
        <p:nvSpPr>
          <p:cNvPr id="4" name="Footer Placeholder 3">
            <a:extLst>
              <a:ext uri="{FF2B5EF4-FFF2-40B4-BE49-F238E27FC236}">
                <a16:creationId xmlns:a16="http://schemas.microsoft.com/office/drawing/2014/main" id="{2FB129EB-A651-4A75-B7FD-95C69102128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CDC437E-8644-496B-B7DB-5D8D11DDBC50}"/>
              </a:ext>
            </a:extLst>
          </p:cNvPr>
          <p:cNvSpPr>
            <a:spLocks noGrp="1"/>
          </p:cNvSpPr>
          <p:nvPr>
            <p:ph type="sldNum" sz="quarter" idx="12"/>
          </p:nvPr>
        </p:nvSpPr>
        <p:spPr/>
        <p:txBody>
          <a:bodyPr/>
          <a:lstStyle/>
          <a:p>
            <a:fld id="{A2E363CE-222C-4220-9552-A235C07768DA}" type="slidenum">
              <a:rPr lang="en-US"/>
              <a:pPr/>
              <a:t>‹#›</a:t>
            </a:fld>
            <a:endParaRPr lang="en-US"/>
          </a:p>
        </p:txBody>
      </p:sp>
      <p:sp>
        <p:nvSpPr>
          <p:cNvPr id="7" name="Rectangle 6" hidden="1">
            <a:extLst>
              <a:ext uri="{FF2B5EF4-FFF2-40B4-BE49-F238E27FC236}">
                <a16:creationId xmlns:a16="http://schemas.microsoft.com/office/drawing/2014/main" id="{25A7401B-56A8-4F8C-A088-0EBFE374A75F}"/>
              </a:ext>
            </a:extLst>
          </p:cNvPr>
          <p:cNvSpPr/>
          <p:nvPr userDrawn="1">
            <p:custDataLst>
              <p:tags r:id="rId1"/>
            </p:custDataLst>
          </p:nvPr>
        </p:nvSpPr>
        <p:spPr>
          <a:xfrm>
            <a:off x="1" y="0"/>
            <a:ext cx="1103376"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A00103D7-A4EA-4A72-9BA9-7F64F6E0392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0" y="0"/>
            <a:ext cx="1112808" cy="6859713"/>
          </a:xfrm>
          <a:prstGeom prst="rect">
            <a:avLst/>
          </a:prstGeom>
        </p:spPr>
      </p:pic>
    </p:spTree>
    <p:extLst>
      <p:ext uri="{BB962C8B-B14F-4D97-AF65-F5344CB8AC3E}">
        <p14:creationId xmlns:p14="http://schemas.microsoft.com/office/powerpoint/2010/main" val="2648029730"/>
      </p:ext>
    </p:extLst>
  </p:cSld>
  <p:clrMapOvr>
    <a:masterClrMapping/>
  </p:clrMapOvr>
  <p:extLst>
    <p:ext uri="{DCECCB84-F9BA-43D5-87BE-67443E8EF086}">
      <p15:sldGuideLst xmlns:p15="http://schemas.microsoft.com/office/powerpoint/2012/main">
        <p15:guide id="1" orient="horz" pos="912">
          <p15:clr>
            <a:srgbClr val="FBAE40"/>
          </p15:clr>
        </p15:guide>
      </p15:sldGuideLst>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Blank Vertical">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0AC2A4B7-8656-4CFE-A69F-9C77601C5DD0}"/>
              </a:ext>
            </a:extLst>
          </p:cNvPr>
          <p:cNvSpPr>
            <a:spLocks noGrp="1"/>
          </p:cNvSpPr>
          <p:nvPr>
            <p:ph type="dt" sz="half" idx="10"/>
          </p:nvPr>
        </p:nvSpPr>
        <p:spPr>
          <a:xfrm>
            <a:off x="1466577" y="9886"/>
            <a:ext cx="2604973" cy="228600"/>
          </a:xfrm>
        </p:spPr>
        <p:txBody>
          <a:bodyPr/>
          <a:lstStyle/>
          <a:p>
            <a:fld id="{C21D3B1E-39E9-4F46-A8FE-B4449DD73898}" type="datetimeFigureOut">
              <a:rPr lang="en-US"/>
              <a:pPr/>
              <a:t>2/19/2024</a:t>
            </a:fld>
            <a:endParaRPr lang="en-US"/>
          </a:p>
        </p:txBody>
      </p:sp>
      <p:sp>
        <p:nvSpPr>
          <p:cNvPr id="4" name="Footer Placeholder 3">
            <a:extLst>
              <a:ext uri="{FF2B5EF4-FFF2-40B4-BE49-F238E27FC236}">
                <a16:creationId xmlns:a16="http://schemas.microsoft.com/office/drawing/2014/main" id="{2FB129EB-A651-4A75-B7FD-95C69102128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CDC437E-8644-496B-B7DB-5D8D11DDBC50}"/>
              </a:ext>
            </a:extLst>
          </p:cNvPr>
          <p:cNvSpPr>
            <a:spLocks noGrp="1"/>
          </p:cNvSpPr>
          <p:nvPr>
            <p:ph type="sldNum" sz="quarter" idx="12"/>
          </p:nvPr>
        </p:nvSpPr>
        <p:spPr/>
        <p:txBody>
          <a:bodyPr/>
          <a:lstStyle/>
          <a:p>
            <a:fld id="{A2E363CE-222C-4220-9552-A235C07768DA}" type="slidenum">
              <a:rPr lang="en-US"/>
              <a:pPr/>
              <a:t>‹#›</a:t>
            </a:fld>
            <a:endParaRPr lang="en-US"/>
          </a:p>
        </p:txBody>
      </p:sp>
      <p:sp>
        <p:nvSpPr>
          <p:cNvPr id="6" name="Rectangle 5" hidden="1">
            <a:extLst>
              <a:ext uri="{FF2B5EF4-FFF2-40B4-BE49-F238E27FC236}">
                <a16:creationId xmlns:a16="http://schemas.microsoft.com/office/drawing/2014/main" id="{E7F26BD8-8E88-42FF-AD7B-8A94EB2BB062}"/>
              </a:ext>
            </a:extLst>
          </p:cNvPr>
          <p:cNvSpPr/>
          <p:nvPr userDrawn="1">
            <p:custDataLst>
              <p:tags r:id="rId1"/>
            </p:custDataLst>
          </p:nvPr>
        </p:nvSpPr>
        <p:spPr>
          <a:xfrm>
            <a:off x="1" y="0"/>
            <a:ext cx="1103376"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D2FA3E21-E629-4D5D-8DFB-C5522E2A5C8A}"/>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0" y="0"/>
            <a:ext cx="1112808" cy="6859713"/>
          </a:xfrm>
          <a:prstGeom prst="rect">
            <a:avLst/>
          </a:prstGeom>
        </p:spPr>
      </p:pic>
    </p:spTree>
    <p:extLst>
      <p:ext uri="{BB962C8B-B14F-4D97-AF65-F5344CB8AC3E}">
        <p14:creationId xmlns:p14="http://schemas.microsoft.com/office/powerpoint/2010/main" val="2674943429"/>
      </p:ext>
    </p:extLst>
  </p:cSld>
  <p:clrMapOvr>
    <a:masterClrMapping/>
  </p:clrMapOvr>
  <p:extLst>
    <p:ext uri="{DCECCB84-F9BA-43D5-87BE-67443E8EF086}">
      <p15:sldGuideLst xmlns:p15="http://schemas.microsoft.com/office/powerpoint/2012/main">
        <p15:guide id="1" orient="horz" pos="912">
          <p15:clr>
            <a:srgbClr val="FBAE40"/>
          </p15:clr>
        </p15:guide>
      </p15:sldGuideLst>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type="blank" preserve="1">
  <p:cSld name="Blank - Logo Only">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D249382-9B3D-4C95-983F-C37D39BCAB95}"/>
              </a:ext>
            </a:extLst>
          </p:cNvPr>
          <p:cNvSpPr>
            <a:spLocks noGrp="1"/>
          </p:cNvSpPr>
          <p:nvPr>
            <p:ph type="dt" sz="half" idx="10"/>
          </p:nvPr>
        </p:nvSpPr>
        <p:spPr/>
        <p:txBody>
          <a:bodyPr/>
          <a:lstStyle/>
          <a:p>
            <a:fld id="{C21D3B1E-39E9-4F46-A8FE-B4449DD73898}" type="datetimeFigureOut">
              <a:rPr lang="en-US"/>
              <a:t>2/19/2024</a:t>
            </a:fld>
            <a:endParaRPr lang="en-US"/>
          </a:p>
        </p:txBody>
      </p:sp>
      <p:sp>
        <p:nvSpPr>
          <p:cNvPr id="3" name="Footer Placeholder 2">
            <a:extLst>
              <a:ext uri="{FF2B5EF4-FFF2-40B4-BE49-F238E27FC236}">
                <a16:creationId xmlns:a16="http://schemas.microsoft.com/office/drawing/2014/main" id="{2199D2AC-9C82-4226-9801-54E126EA622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3D151C7-8347-4916-ABF9-EEACE5442244}"/>
              </a:ext>
            </a:extLst>
          </p:cNvPr>
          <p:cNvSpPr>
            <a:spLocks noGrp="1"/>
          </p:cNvSpPr>
          <p:nvPr>
            <p:ph type="sldNum" sz="quarter" idx="12"/>
          </p:nvPr>
        </p:nvSpPr>
        <p:spPr/>
        <p:txBody>
          <a:bodyPr/>
          <a:lstStyle/>
          <a:p>
            <a:fld id="{A2E363CE-222C-4220-9552-A235C07768DA}" type="slidenum">
              <a:rPr lang="en-US"/>
              <a:t>‹#›</a:t>
            </a:fld>
            <a:endParaRPr lang="en-US"/>
          </a:p>
        </p:txBody>
      </p:sp>
      <p:pic>
        <p:nvPicPr>
          <p:cNvPr id="6" name="Graphic 5">
            <a:extLst>
              <a:ext uri="{FF2B5EF4-FFF2-40B4-BE49-F238E27FC236}">
                <a16:creationId xmlns:a16="http://schemas.microsoft.com/office/drawing/2014/main" id="{7D5A70BA-1F52-4AC2-B884-08225D5B50FE}"/>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400032" y="6144768"/>
            <a:ext cx="1956816" cy="499053"/>
          </a:xfrm>
          <a:prstGeom prst="rect">
            <a:avLst/>
          </a:prstGeom>
        </p:spPr>
      </p:pic>
      <p:sp>
        <p:nvSpPr>
          <p:cNvPr id="7" name="Rectangle 6" hidden="1">
            <a:extLst>
              <a:ext uri="{FF2B5EF4-FFF2-40B4-BE49-F238E27FC236}">
                <a16:creationId xmlns:a16="http://schemas.microsoft.com/office/drawing/2014/main" id="{E7DAA15A-46FE-457F-A8E0-4E36EAD014CF}"/>
              </a:ext>
            </a:extLst>
          </p:cNvPr>
          <p:cNvSpPr/>
          <p:nvPr userDrawn="1">
            <p:custDataLst>
              <p:tags r:id="rId1"/>
            </p:custDataLst>
          </p:nvPr>
        </p:nvSpPr>
        <p:spPr>
          <a:xfrm>
            <a:off x="9225480" y="6037678"/>
            <a:ext cx="2966519" cy="8203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14948035"/>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End">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8A2B37FC-C65C-4674-BC20-96A195AC6E35}"/>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264447" y="1646260"/>
            <a:ext cx="7717754" cy="2511989"/>
          </a:xfrm>
          <a:prstGeom prst="rect">
            <a:avLst/>
          </a:prstGeom>
        </p:spPr>
      </p:pic>
      <p:pic>
        <p:nvPicPr>
          <p:cNvPr id="7" name="Graphic 6">
            <a:extLst>
              <a:ext uri="{FF2B5EF4-FFF2-40B4-BE49-F238E27FC236}">
                <a16:creationId xmlns:a16="http://schemas.microsoft.com/office/drawing/2014/main" id="{8037F85C-D32A-4FBB-ADFC-E47CDBA2F1EE}"/>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400032" y="6144768"/>
            <a:ext cx="1956816" cy="499053"/>
          </a:xfrm>
          <a:prstGeom prst="rect">
            <a:avLst/>
          </a:prstGeom>
        </p:spPr>
      </p:pic>
      <p:sp>
        <p:nvSpPr>
          <p:cNvPr id="11" name="Rectangle 10">
            <a:extLst>
              <a:ext uri="{FF2B5EF4-FFF2-40B4-BE49-F238E27FC236}">
                <a16:creationId xmlns:a16="http://schemas.microsoft.com/office/drawing/2014/main" id="{B476E8D3-FB77-494A-85EE-144D18F80C4E}"/>
              </a:ext>
            </a:extLst>
          </p:cNvPr>
          <p:cNvSpPr/>
          <p:nvPr userDrawn="1"/>
        </p:nvSpPr>
        <p:spPr>
          <a:xfrm>
            <a:off x="0" y="0"/>
            <a:ext cx="12192000" cy="3432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hidden="1">
            <a:extLst>
              <a:ext uri="{FF2B5EF4-FFF2-40B4-BE49-F238E27FC236}">
                <a16:creationId xmlns:a16="http://schemas.microsoft.com/office/drawing/2014/main" id="{E61984B2-3E18-4A00-A66D-0C44593FACF8}"/>
              </a:ext>
            </a:extLst>
          </p:cNvPr>
          <p:cNvSpPr/>
          <p:nvPr userDrawn="1">
            <p:custDataLst>
              <p:tags r:id="rId1"/>
            </p:custDataLst>
          </p:nvPr>
        </p:nvSpPr>
        <p:spPr>
          <a:xfrm>
            <a:off x="0" y="6037678"/>
            <a:ext cx="12191999" cy="8203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8E6897A4-6999-4996-ADBF-D1B90F0ED74E}"/>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0" y="6047619"/>
            <a:ext cx="9060428" cy="810381"/>
          </a:xfrm>
          <a:prstGeom prst="rect">
            <a:avLst/>
          </a:prstGeom>
        </p:spPr>
      </p:pic>
    </p:spTree>
    <p:extLst>
      <p:ext uri="{BB962C8B-B14F-4D97-AF65-F5344CB8AC3E}">
        <p14:creationId xmlns:p14="http://schemas.microsoft.com/office/powerpoint/2010/main" val="3385381448"/>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End w/ Social Media">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8A2B37FC-C65C-4674-BC20-96A195AC6E35}"/>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264447" y="1646260"/>
            <a:ext cx="7717754" cy="2511989"/>
          </a:xfrm>
          <a:prstGeom prst="rect">
            <a:avLst/>
          </a:prstGeom>
        </p:spPr>
      </p:pic>
      <p:pic>
        <p:nvPicPr>
          <p:cNvPr id="7" name="Graphic 6">
            <a:extLst>
              <a:ext uri="{FF2B5EF4-FFF2-40B4-BE49-F238E27FC236}">
                <a16:creationId xmlns:a16="http://schemas.microsoft.com/office/drawing/2014/main" id="{8037F85C-D32A-4FBB-ADFC-E47CDBA2F1EE}"/>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400032" y="6144768"/>
            <a:ext cx="1956816" cy="499053"/>
          </a:xfrm>
          <a:prstGeom prst="rect">
            <a:avLst/>
          </a:prstGeom>
        </p:spPr>
      </p:pic>
      <p:sp>
        <p:nvSpPr>
          <p:cNvPr id="11" name="Rectangle 10">
            <a:extLst>
              <a:ext uri="{FF2B5EF4-FFF2-40B4-BE49-F238E27FC236}">
                <a16:creationId xmlns:a16="http://schemas.microsoft.com/office/drawing/2014/main" id="{B476E8D3-FB77-494A-85EE-144D18F80C4E}"/>
              </a:ext>
            </a:extLst>
          </p:cNvPr>
          <p:cNvSpPr/>
          <p:nvPr userDrawn="1"/>
        </p:nvSpPr>
        <p:spPr>
          <a:xfrm>
            <a:off x="0" y="0"/>
            <a:ext cx="12192000" cy="3432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8AD96122-881F-472F-9891-1FE724788417}"/>
              </a:ext>
            </a:extLst>
          </p:cNvPr>
          <p:cNvSpPr/>
          <p:nvPr userDrawn="1"/>
        </p:nvSpPr>
        <p:spPr>
          <a:xfrm>
            <a:off x="4483726" y="4626499"/>
            <a:ext cx="1624163" cy="323165"/>
          </a:xfrm>
          <a:prstGeom prst="rect">
            <a:avLst/>
          </a:prstGeom>
        </p:spPr>
        <p:txBody>
          <a:bodyPr wrap="none">
            <a:spAutoFit/>
          </a:bodyPr>
          <a:lstStyle/>
          <a:p>
            <a:r>
              <a:rPr lang="en-US" sz="1500">
                <a:solidFill>
                  <a:srgbClr val="1DA1F2"/>
                </a:solidFill>
                <a:latin typeface="+mn-lt"/>
                <a:ea typeface="Calibri" panose="020F0502020204030204" pitchFamily="34" charset="0"/>
                <a:cs typeface="Arial" panose="020B0604020202020204" pitchFamily="34" charset="0"/>
              </a:rPr>
              <a:t>@ncats_nih_gov</a:t>
            </a:r>
            <a:endParaRPr lang="en-US" sz="1500">
              <a:solidFill>
                <a:srgbClr val="1DA1F2"/>
              </a:solidFill>
              <a:latin typeface="+mn-lt"/>
            </a:endParaRPr>
          </a:p>
        </p:txBody>
      </p:sp>
      <p:sp>
        <p:nvSpPr>
          <p:cNvPr id="10" name="Rectangle 9">
            <a:extLst>
              <a:ext uri="{FF2B5EF4-FFF2-40B4-BE49-F238E27FC236}">
                <a16:creationId xmlns:a16="http://schemas.microsoft.com/office/drawing/2014/main" id="{20E1B03C-D030-4C8D-B6DC-014FF0872690}"/>
              </a:ext>
            </a:extLst>
          </p:cNvPr>
          <p:cNvSpPr/>
          <p:nvPr userDrawn="1"/>
        </p:nvSpPr>
        <p:spPr>
          <a:xfrm>
            <a:off x="6702039" y="4626499"/>
            <a:ext cx="1515158" cy="323165"/>
          </a:xfrm>
          <a:prstGeom prst="rect">
            <a:avLst/>
          </a:prstGeom>
        </p:spPr>
        <p:txBody>
          <a:bodyPr wrap="none">
            <a:spAutoFit/>
          </a:bodyPr>
          <a:lstStyle/>
          <a:p>
            <a:r>
              <a:rPr lang="en-US" sz="1500">
                <a:solidFill>
                  <a:srgbClr val="3D5A98"/>
                </a:solidFill>
                <a:latin typeface="+mn-lt"/>
                <a:ea typeface="Calibri" panose="020F0502020204030204" pitchFamily="34" charset="0"/>
                <a:cs typeface="Arial" panose="020B0604020202020204" pitchFamily="34" charset="0"/>
              </a:rPr>
              <a:t>@ncats.nih.gov</a:t>
            </a:r>
            <a:endParaRPr lang="en-US" sz="1500">
              <a:solidFill>
                <a:srgbClr val="3D5A98"/>
              </a:solidFill>
              <a:latin typeface="+mn-lt"/>
            </a:endParaRPr>
          </a:p>
        </p:txBody>
      </p:sp>
      <p:sp>
        <p:nvSpPr>
          <p:cNvPr id="12" name="Rectangle 11">
            <a:extLst>
              <a:ext uri="{FF2B5EF4-FFF2-40B4-BE49-F238E27FC236}">
                <a16:creationId xmlns:a16="http://schemas.microsoft.com/office/drawing/2014/main" id="{E6A3F3E5-45F1-4949-A8A0-2AC26C6C3A41}"/>
              </a:ext>
            </a:extLst>
          </p:cNvPr>
          <p:cNvSpPr/>
          <p:nvPr userDrawn="1"/>
        </p:nvSpPr>
        <p:spPr>
          <a:xfrm>
            <a:off x="2495560" y="4626499"/>
            <a:ext cx="1319592" cy="323165"/>
          </a:xfrm>
          <a:prstGeom prst="rect">
            <a:avLst/>
          </a:prstGeom>
        </p:spPr>
        <p:txBody>
          <a:bodyPr wrap="none">
            <a:spAutoFit/>
          </a:bodyPr>
          <a:lstStyle/>
          <a:p>
            <a:r>
              <a:rPr lang="en-US" sz="1500">
                <a:solidFill>
                  <a:srgbClr val="177EC8"/>
                </a:solidFill>
                <a:latin typeface="+mn-lt"/>
                <a:ea typeface="Calibri" panose="020F0502020204030204" pitchFamily="34" charset="0"/>
                <a:cs typeface="Arial" panose="020B0604020202020204" pitchFamily="34" charset="0"/>
              </a:rPr>
              <a:t>ncats.nih.gov</a:t>
            </a:r>
            <a:endParaRPr lang="en-US" sz="1500">
              <a:solidFill>
                <a:srgbClr val="177EC8"/>
              </a:solidFill>
              <a:latin typeface="+mn-lt"/>
            </a:endParaRPr>
          </a:p>
        </p:txBody>
      </p:sp>
      <p:sp>
        <p:nvSpPr>
          <p:cNvPr id="13" name="Rectangle 12">
            <a:extLst>
              <a:ext uri="{FF2B5EF4-FFF2-40B4-BE49-F238E27FC236}">
                <a16:creationId xmlns:a16="http://schemas.microsoft.com/office/drawing/2014/main" id="{031F45DF-57F3-45C2-BB50-AB91EF0679FA}"/>
              </a:ext>
            </a:extLst>
          </p:cNvPr>
          <p:cNvSpPr/>
          <p:nvPr userDrawn="1"/>
        </p:nvSpPr>
        <p:spPr>
          <a:xfrm>
            <a:off x="8828918" y="4626499"/>
            <a:ext cx="1218732" cy="323165"/>
          </a:xfrm>
          <a:prstGeom prst="rect">
            <a:avLst/>
          </a:prstGeom>
        </p:spPr>
        <p:txBody>
          <a:bodyPr wrap="none">
            <a:spAutoFit/>
          </a:bodyPr>
          <a:lstStyle/>
          <a:p>
            <a:r>
              <a:rPr lang="en-US" sz="1500">
                <a:solidFill>
                  <a:srgbClr val="0077B5"/>
                </a:solidFill>
                <a:latin typeface="+mn-lt"/>
                <a:ea typeface="Calibri" panose="020F0502020204030204" pitchFamily="34" charset="0"/>
                <a:cs typeface="Arial" panose="020B0604020202020204" pitchFamily="34" charset="0"/>
              </a:rPr>
              <a:t>NIH-NCATS</a:t>
            </a:r>
            <a:endParaRPr lang="en-US" sz="1500">
              <a:solidFill>
                <a:srgbClr val="0077B5"/>
              </a:solidFill>
              <a:latin typeface="+mn-lt"/>
            </a:endParaRPr>
          </a:p>
        </p:txBody>
      </p:sp>
      <p:pic>
        <p:nvPicPr>
          <p:cNvPr id="19" name="Graphic 18">
            <a:extLst>
              <a:ext uri="{FF2B5EF4-FFF2-40B4-BE49-F238E27FC236}">
                <a16:creationId xmlns:a16="http://schemas.microsoft.com/office/drawing/2014/main" id="{CF29076B-D9BA-4B9F-AF22-7B7484EDE06A}"/>
              </a:ext>
            </a:extLst>
          </p:cNvPr>
          <p:cNvPicPr>
            <a:picLocks noChangeAspect="1"/>
          </p:cNvPicPr>
          <p:nvPr userDrawn="1"/>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457650" y="4650921"/>
            <a:ext cx="278745" cy="274320"/>
          </a:xfrm>
          <a:prstGeom prst="rect">
            <a:avLst/>
          </a:prstGeom>
        </p:spPr>
      </p:pic>
      <p:pic>
        <p:nvPicPr>
          <p:cNvPr id="21" name="Graphic 20">
            <a:extLst>
              <a:ext uri="{FF2B5EF4-FFF2-40B4-BE49-F238E27FC236}">
                <a16:creationId xmlns:a16="http://schemas.microsoft.com/office/drawing/2014/main" id="{BE34159D-9E8E-4DA6-80DD-CF7D57CDADC0}"/>
              </a:ext>
            </a:extLst>
          </p:cNvPr>
          <p:cNvPicPr>
            <a:picLocks noChangeAspect="1"/>
          </p:cNvPicPr>
          <p:nvPr userDrawn="1"/>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554598" y="4650921"/>
            <a:ext cx="274320" cy="274320"/>
          </a:xfrm>
          <a:prstGeom prst="rect">
            <a:avLst/>
          </a:prstGeom>
        </p:spPr>
      </p:pic>
      <p:pic>
        <p:nvPicPr>
          <p:cNvPr id="23" name="Graphic 22">
            <a:extLst>
              <a:ext uri="{FF2B5EF4-FFF2-40B4-BE49-F238E27FC236}">
                <a16:creationId xmlns:a16="http://schemas.microsoft.com/office/drawing/2014/main" id="{44E222ED-1CD8-43A4-9BA4-CA43AAD998CF}"/>
              </a:ext>
            </a:extLst>
          </p:cNvPr>
          <p:cNvPicPr>
            <a:picLocks noChangeAspect="1"/>
          </p:cNvPicPr>
          <p:nvPr userDrawn="1"/>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4151900" y="4646349"/>
            <a:ext cx="347808" cy="283464"/>
          </a:xfrm>
          <a:prstGeom prst="rect">
            <a:avLst/>
          </a:prstGeom>
        </p:spPr>
      </p:pic>
      <p:sp>
        <p:nvSpPr>
          <p:cNvPr id="24" name="Graphic 16">
            <a:extLst>
              <a:ext uri="{FF2B5EF4-FFF2-40B4-BE49-F238E27FC236}">
                <a16:creationId xmlns:a16="http://schemas.microsoft.com/office/drawing/2014/main" id="{84490F76-AC94-4BCB-9609-02E79F54105C}"/>
              </a:ext>
            </a:extLst>
          </p:cNvPr>
          <p:cNvSpPr/>
          <p:nvPr/>
        </p:nvSpPr>
        <p:spPr>
          <a:xfrm>
            <a:off x="2263649" y="4646349"/>
            <a:ext cx="283464" cy="283464"/>
          </a:xfrm>
          <a:custGeom>
            <a:avLst/>
            <a:gdLst>
              <a:gd name="connsiteX0" fmla="*/ 128445 w 224409"/>
              <a:gd name="connsiteY0" fmla="*/ 205216 h 224409"/>
              <a:gd name="connsiteX1" fmla="*/ 170964 w 224409"/>
              <a:gd name="connsiteY1" fmla="*/ 118110 h 224409"/>
              <a:gd name="connsiteX2" fmla="*/ 206397 w 224409"/>
              <a:gd name="connsiteY2" fmla="*/ 118110 h 224409"/>
              <a:gd name="connsiteX3" fmla="*/ 128445 w 224409"/>
              <a:gd name="connsiteY3" fmla="*/ 205216 h 224409"/>
              <a:gd name="connsiteX4" fmla="*/ 18012 w 224409"/>
              <a:gd name="connsiteY4" fmla="*/ 118110 h 224409"/>
              <a:gd name="connsiteX5" fmla="*/ 53445 w 224409"/>
              <a:gd name="connsiteY5" fmla="*/ 118110 h 224409"/>
              <a:gd name="connsiteX6" fmla="*/ 95964 w 224409"/>
              <a:gd name="connsiteY6" fmla="*/ 205216 h 224409"/>
              <a:gd name="connsiteX7" fmla="*/ 18012 w 224409"/>
              <a:gd name="connsiteY7" fmla="*/ 118110 h 224409"/>
              <a:gd name="connsiteX8" fmla="*/ 95964 w 224409"/>
              <a:gd name="connsiteY8" fmla="*/ 19193 h 224409"/>
              <a:gd name="connsiteX9" fmla="*/ 53445 w 224409"/>
              <a:gd name="connsiteY9" fmla="*/ 106299 h 224409"/>
              <a:gd name="connsiteX10" fmla="*/ 18012 w 224409"/>
              <a:gd name="connsiteY10" fmla="*/ 106299 h 224409"/>
              <a:gd name="connsiteX11" fmla="*/ 95964 w 224409"/>
              <a:gd name="connsiteY11" fmla="*/ 19193 h 224409"/>
              <a:gd name="connsiteX12" fmla="*/ 118110 w 224409"/>
              <a:gd name="connsiteY12" fmla="*/ 118110 h 224409"/>
              <a:gd name="connsiteX13" fmla="*/ 159153 w 224409"/>
              <a:gd name="connsiteY13" fmla="*/ 118110 h 224409"/>
              <a:gd name="connsiteX14" fmla="*/ 118110 w 224409"/>
              <a:gd name="connsiteY14" fmla="*/ 199311 h 224409"/>
              <a:gd name="connsiteX15" fmla="*/ 118110 w 224409"/>
              <a:gd name="connsiteY15" fmla="*/ 118110 h 224409"/>
              <a:gd name="connsiteX16" fmla="*/ 106299 w 224409"/>
              <a:gd name="connsiteY16" fmla="*/ 118110 h 224409"/>
              <a:gd name="connsiteX17" fmla="*/ 106299 w 224409"/>
              <a:gd name="connsiteY17" fmla="*/ 199311 h 224409"/>
              <a:gd name="connsiteX18" fmla="*/ 65256 w 224409"/>
              <a:gd name="connsiteY18" fmla="*/ 118110 h 224409"/>
              <a:gd name="connsiteX19" fmla="*/ 106299 w 224409"/>
              <a:gd name="connsiteY19" fmla="*/ 118110 h 224409"/>
              <a:gd name="connsiteX20" fmla="*/ 118110 w 224409"/>
              <a:gd name="connsiteY20" fmla="*/ 25098 h 224409"/>
              <a:gd name="connsiteX21" fmla="*/ 159153 w 224409"/>
              <a:gd name="connsiteY21" fmla="*/ 106299 h 224409"/>
              <a:gd name="connsiteX22" fmla="*/ 118110 w 224409"/>
              <a:gd name="connsiteY22" fmla="*/ 106299 h 224409"/>
              <a:gd name="connsiteX23" fmla="*/ 118110 w 224409"/>
              <a:gd name="connsiteY23" fmla="*/ 25098 h 224409"/>
              <a:gd name="connsiteX24" fmla="*/ 106299 w 224409"/>
              <a:gd name="connsiteY24" fmla="*/ 106299 h 224409"/>
              <a:gd name="connsiteX25" fmla="*/ 65256 w 224409"/>
              <a:gd name="connsiteY25" fmla="*/ 106299 h 224409"/>
              <a:gd name="connsiteX26" fmla="*/ 106299 w 224409"/>
              <a:gd name="connsiteY26" fmla="*/ 25098 h 224409"/>
              <a:gd name="connsiteX27" fmla="*/ 106299 w 224409"/>
              <a:gd name="connsiteY27" fmla="*/ 106299 h 224409"/>
              <a:gd name="connsiteX28" fmla="*/ 206397 w 224409"/>
              <a:gd name="connsiteY28" fmla="*/ 106299 h 224409"/>
              <a:gd name="connsiteX29" fmla="*/ 170964 w 224409"/>
              <a:gd name="connsiteY29" fmla="*/ 106299 h 224409"/>
              <a:gd name="connsiteX30" fmla="*/ 128445 w 224409"/>
              <a:gd name="connsiteY30" fmla="*/ 19193 h 224409"/>
              <a:gd name="connsiteX31" fmla="*/ 206397 w 224409"/>
              <a:gd name="connsiteY31" fmla="*/ 106299 h 224409"/>
              <a:gd name="connsiteX32" fmla="*/ 112205 w 224409"/>
              <a:gd name="connsiteY32" fmla="*/ 0 h 224409"/>
              <a:gd name="connsiteX33" fmla="*/ 0 w 224409"/>
              <a:gd name="connsiteY33" fmla="*/ 112205 h 224409"/>
              <a:gd name="connsiteX34" fmla="*/ 112205 w 224409"/>
              <a:gd name="connsiteY34" fmla="*/ 224409 h 224409"/>
              <a:gd name="connsiteX35" fmla="*/ 224409 w 224409"/>
              <a:gd name="connsiteY35" fmla="*/ 112205 h 224409"/>
              <a:gd name="connsiteX36" fmla="*/ 112205 w 224409"/>
              <a:gd name="connsiteY36" fmla="*/ 0 h 224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24409" h="224409">
                <a:moveTo>
                  <a:pt x="128445" y="205216"/>
                </a:moveTo>
                <a:cubicBezTo>
                  <a:pt x="147638" y="181594"/>
                  <a:pt x="168897" y="151771"/>
                  <a:pt x="170964" y="118110"/>
                </a:cubicBezTo>
                <a:lnTo>
                  <a:pt x="206397" y="118110"/>
                </a:lnTo>
                <a:cubicBezTo>
                  <a:pt x="203740" y="162106"/>
                  <a:pt x="170964" y="197834"/>
                  <a:pt x="128445" y="205216"/>
                </a:cubicBezTo>
                <a:close/>
                <a:moveTo>
                  <a:pt x="18012" y="118110"/>
                </a:moveTo>
                <a:lnTo>
                  <a:pt x="53445" y="118110"/>
                </a:lnTo>
                <a:cubicBezTo>
                  <a:pt x="55807" y="151771"/>
                  <a:pt x="76772" y="181594"/>
                  <a:pt x="95964" y="205216"/>
                </a:cubicBezTo>
                <a:cubicBezTo>
                  <a:pt x="53445" y="197834"/>
                  <a:pt x="20669" y="162106"/>
                  <a:pt x="18012" y="118110"/>
                </a:cubicBezTo>
                <a:close/>
                <a:moveTo>
                  <a:pt x="95964" y="19193"/>
                </a:moveTo>
                <a:cubicBezTo>
                  <a:pt x="76772" y="42815"/>
                  <a:pt x="55512" y="72638"/>
                  <a:pt x="53445" y="106299"/>
                </a:cubicBezTo>
                <a:lnTo>
                  <a:pt x="18012" y="106299"/>
                </a:lnTo>
                <a:cubicBezTo>
                  <a:pt x="20669" y="62303"/>
                  <a:pt x="53445" y="26575"/>
                  <a:pt x="95964" y="19193"/>
                </a:cubicBezTo>
                <a:close/>
                <a:moveTo>
                  <a:pt x="118110" y="118110"/>
                </a:moveTo>
                <a:lnTo>
                  <a:pt x="159153" y="118110"/>
                </a:lnTo>
                <a:cubicBezTo>
                  <a:pt x="156791" y="148523"/>
                  <a:pt x="137008" y="175984"/>
                  <a:pt x="118110" y="199311"/>
                </a:cubicBezTo>
                <a:lnTo>
                  <a:pt x="118110" y="118110"/>
                </a:lnTo>
                <a:close/>
                <a:moveTo>
                  <a:pt x="106299" y="118110"/>
                </a:moveTo>
                <a:lnTo>
                  <a:pt x="106299" y="199311"/>
                </a:lnTo>
                <a:cubicBezTo>
                  <a:pt x="87401" y="175984"/>
                  <a:pt x="67618" y="148523"/>
                  <a:pt x="65256" y="118110"/>
                </a:cubicBezTo>
                <a:lnTo>
                  <a:pt x="106299" y="118110"/>
                </a:lnTo>
                <a:close/>
                <a:moveTo>
                  <a:pt x="118110" y="25098"/>
                </a:moveTo>
                <a:cubicBezTo>
                  <a:pt x="137008" y="48425"/>
                  <a:pt x="156791" y="75590"/>
                  <a:pt x="159153" y="106299"/>
                </a:cubicBezTo>
                <a:lnTo>
                  <a:pt x="118110" y="106299"/>
                </a:lnTo>
                <a:lnTo>
                  <a:pt x="118110" y="25098"/>
                </a:lnTo>
                <a:close/>
                <a:moveTo>
                  <a:pt x="106299" y="106299"/>
                </a:moveTo>
                <a:lnTo>
                  <a:pt x="65256" y="106299"/>
                </a:lnTo>
                <a:cubicBezTo>
                  <a:pt x="67618" y="75886"/>
                  <a:pt x="87401" y="48425"/>
                  <a:pt x="106299" y="25098"/>
                </a:cubicBezTo>
                <a:lnTo>
                  <a:pt x="106299" y="106299"/>
                </a:lnTo>
                <a:close/>
                <a:moveTo>
                  <a:pt x="206397" y="106299"/>
                </a:moveTo>
                <a:lnTo>
                  <a:pt x="170964" y="106299"/>
                </a:lnTo>
                <a:cubicBezTo>
                  <a:pt x="168897" y="72638"/>
                  <a:pt x="147638" y="42815"/>
                  <a:pt x="128445" y="19193"/>
                </a:cubicBezTo>
                <a:cubicBezTo>
                  <a:pt x="170964" y="26575"/>
                  <a:pt x="203740" y="62303"/>
                  <a:pt x="206397" y="106299"/>
                </a:cubicBezTo>
                <a:close/>
                <a:moveTo>
                  <a:pt x="112205" y="0"/>
                </a:moveTo>
                <a:cubicBezTo>
                  <a:pt x="50197" y="0"/>
                  <a:pt x="0" y="50197"/>
                  <a:pt x="0" y="112205"/>
                </a:cubicBezTo>
                <a:cubicBezTo>
                  <a:pt x="0" y="174212"/>
                  <a:pt x="50197" y="224409"/>
                  <a:pt x="112205" y="224409"/>
                </a:cubicBezTo>
                <a:cubicBezTo>
                  <a:pt x="174212" y="224409"/>
                  <a:pt x="224409" y="174212"/>
                  <a:pt x="224409" y="112205"/>
                </a:cubicBezTo>
                <a:cubicBezTo>
                  <a:pt x="224409" y="50197"/>
                  <a:pt x="174212" y="0"/>
                  <a:pt x="112205" y="0"/>
                </a:cubicBezTo>
                <a:close/>
              </a:path>
            </a:pathLst>
          </a:custGeom>
          <a:solidFill>
            <a:srgbClr val="0070C0"/>
          </a:solidFill>
          <a:ln w="56571" cap="flat">
            <a:noFill/>
            <a:prstDash val="solid"/>
            <a:miter/>
          </a:ln>
        </p:spPr>
        <p:txBody>
          <a:bodyPr rtlCol="0" anchor="ctr"/>
          <a:lstStyle/>
          <a:p>
            <a:endParaRPr lang="en-US" sz="1500">
              <a:latin typeface="+mn-lt"/>
            </a:endParaRPr>
          </a:p>
        </p:txBody>
      </p:sp>
      <p:sp>
        <p:nvSpPr>
          <p:cNvPr id="14" name="Rectangle 13" hidden="1">
            <a:extLst>
              <a:ext uri="{FF2B5EF4-FFF2-40B4-BE49-F238E27FC236}">
                <a16:creationId xmlns:a16="http://schemas.microsoft.com/office/drawing/2014/main" id="{5B0B1E24-2261-45D7-8751-E4322EB8E717}"/>
              </a:ext>
            </a:extLst>
          </p:cNvPr>
          <p:cNvSpPr/>
          <p:nvPr userDrawn="1">
            <p:custDataLst>
              <p:tags r:id="rId1"/>
            </p:custDataLst>
          </p:nvPr>
        </p:nvSpPr>
        <p:spPr>
          <a:xfrm>
            <a:off x="0" y="6037678"/>
            <a:ext cx="12191999" cy="8203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724B4866-83F4-4ED9-8AAC-4DB687E0BA8C}"/>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0" y="6047619"/>
            <a:ext cx="9060428" cy="810381"/>
          </a:xfrm>
          <a:prstGeom prst="rect">
            <a:avLst/>
          </a:prstGeom>
        </p:spPr>
      </p:pic>
    </p:spTree>
    <p:extLst>
      <p:ext uri="{BB962C8B-B14F-4D97-AF65-F5344CB8AC3E}">
        <p14:creationId xmlns:p14="http://schemas.microsoft.com/office/powerpoint/2010/main" val="1973750936"/>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2AD519B-D67A-469E-B565-1A9E15EBF24C}"/>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800"/>
              <a:t>Legacy slide layouts</a:t>
            </a:r>
          </a:p>
        </p:txBody>
      </p:sp>
    </p:spTree>
    <p:extLst>
      <p:ext uri="{BB962C8B-B14F-4D97-AF65-F5344CB8AC3E}">
        <p14:creationId xmlns:p14="http://schemas.microsoft.com/office/powerpoint/2010/main" val="1343058670"/>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56BE28-7646-4995-904E-D584374F7B82}"/>
              </a:ext>
            </a:extLst>
          </p:cNvPr>
          <p:cNvSpPr>
            <a:spLocks noGrp="1"/>
          </p:cNvSpPr>
          <p:nvPr>
            <p:ph type="title"/>
          </p:nvPr>
        </p:nvSpPr>
        <p:spPr>
          <a:xfrm>
            <a:off x="838200" y="1155700"/>
            <a:ext cx="10515600" cy="2105213"/>
          </a:xfrm>
        </p:spPr>
        <p:txBody>
          <a:bodyPr anchor="b">
            <a:normAutofit/>
          </a:bodyPr>
          <a:lstStyle>
            <a:lvl1pPr algn="ctr">
              <a:defRPr sz="4000" b="0">
                <a:solidFill>
                  <a:schemeClr val="accent1"/>
                </a:solidFill>
              </a:defRPr>
            </a:lvl1pPr>
          </a:lstStyle>
          <a:p>
            <a:r>
              <a:rPr lang="en-US"/>
              <a:t>Click to edit Master title style</a:t>
            </a:r>
          </a:p>
        </p:txBody>
      </p:sp>
      <p:sp>
        <p:nvSpPr>
          <p:cNvPr id="3" name="Text Placeholder 2">
            <a:extLst>
              <a:ext uri="{FF2B5EF4-FFF2-40B4-BE49-F238E27FC236}">
                <a16:creationId xmlns:a16="http://schemas.microsoft.com/office/drawing/2014/main" id="{B4A2EEFA-C816-4815-AEE2-4D9A388F7210}"/>
              </a:ext>
            </a:extLst>
          </p:cNvPr>
          <p:cNvSpPr>
            <a:spLocks noGrp="1"/>
          </p:cNvSpPr>
          <p:nvPr>
            <p:ph type="body" idx="1"/>
          </p:nvPr>
        </p:nvSpPr>
        <p:spPr>
          <a:xfrm>
            <a:off x="838200" y="3260913"/>
            <a:ext cx="10515600" cy="914399"/>
          </a:xfrm>
        </p:spPr>
        <p:txBody>
          <a:bodyPr/>
          <a:lstStyle>
            <a:lvl1pPr marL="0" indent="0" algn="ctr">
              <a:buNone/>
              <a:defRPr sz="24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1EDE6D6-6DFD-42DC-ACB7-733C8817AD90}"/>
              </a:ext>
            </a:extLst>
          </p:cNvPr>
          <p:cNvSpPr>
            <a:spLocks noGrp="1"/>
          </p:cNvSpPr>
          <p:nvPr>
            <p:ph type="dt" sz="half" idx="10"/>
          </p:nvPr>
        </p:nvSpPr>
        <p:spPr/>
        <p:txBody>
          <a:bodyPr/>
          <a:lstStyle/>
          <a:p>
            <a:fld id="{C21D3B1E-39E9-4F46-A8FE-B4449DD73898}" type="datetimeFigureOut">
              <a:rPr lang="en-US"/>
              <a:t>2/19/2024</a:t>
            </a:fld>
            <a:endParaRPr lang="en-US"/>
          </a:p>
        </p:txBody>
      </p:sp>
      <p:sp>
        <p:nvSpPr>
          <p:cNvPr id="5" name="Footer Placeholder 4">
            <a:extLst>
              <a:ext uri="{FF2B5EF4-FFF2-40B4-BE49-F238E27FC236}">
                <a16:creationId xmlns:a16="http://schemas.microsoft.com/office/drawing/2014/main" id="{D04E08A0-1128-401D-BDB4-7927D4C8AE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B68B10-FEC9-4AF0-9871-544F9358AE00}"/>
              </a:ext>
            </a:extLst>
          </p:cNvPr>
          <p:cNvSpPr>
            <a:spLocks noGrp="1"/>
          </p:cNvSpPr>
          <p:nvPr>
            <p:ph type="sldNum" sz="quarter" idx="12"/>
          </p:nvPr>
        </p:nvSpPr>
        <p:spPr/>
        <p:txBody>
          <a:bodyPr/>
          <a:lstStyle/>
          <a:p>
            <a:fld id="{A2E363CE-222C-4220-9552-A235C07768DA}" type="slidenum">
              <a:rPr lang="en-US"/>
              <a:t>‹#›</a:t>
            </a:fld>
            <a:endParaRPr lang="en-US"/>
          </a:p>
        </p:txBody>
      </p:sp>
      <p:pic>
        <p:nvPicPr>
          <p:cNvPr id="8" name="Graphic 7">
            <a:extLst>
              <a:ext uri="{FF2B5EF4-FFF2-40B4-BE49-F238E27FC236}">
                <a16:creationId xmlns:a16="http://schemas.microsoft.com/office/drawing/2014/main" id="{0541743B-2810-46AF-A7E0-4C5F143FC6BF}"/>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400032" y="6144768"/>
            <a:ext cx="1956816" cy="499053"/>
          </a:xfrm>
          <a:prstGeom prst="rect">
            <a:avLst/>
          </a:prstGeom>
        </p:spPr>
      </p:pic>
      <p:pic>
        <p:nvPicPr>
          <p:cNvPr id="9" name="Picture 8">
            <a:extLst>
              <a:ext uri="{FF2B5EF4-FFF2-40B4-BE49-F238E27FC236}">
                <a16:creationId xmlns:a16="http://schemas.microsoft.com/office/drawing/2014/main" id="{A6AF1783-36C9-471B-8EEA-2F66C0C8C163}"/>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0" y="5949412"/>
            <a:ext cx="9049281" cy="908587"/>
          </a:xfrm>
          <a:prstGeom prst="rect">
            <a:avLst/>
          </a:prstGeom>
        </p:spPr>
      </p:pic>
      <p:sp>
        <p:nvSpPr>
          <p:cNvPr id="10" name="Rectangle 9" hidden="1">
            <a:extLst>
              <a:ext uri="{FF2B5EF4-FFF2-40B4-BE49-F238E27FC236}">
                <a16:creationId xmlns:a16="http://schemas.microsoft.com/office/drawing/2014/main" id="{9F9ED43A-80AE-4043-898E-047EACC29C74}"/>
              </a:ext>
            </a:extLst>
          </p:cNvPr>
          <p:cNvSpPr/>
          <p:nvPr userDrawn="1">
            <p:custDataLst>
              <p:tags r:id="rId1"/>
            </p:custDataLst>
          </p:nvPr>
        </p:nvSpPr>
        <p:spPr>
          <a:xfrm>
            <a:off x="0" y="6037678"/>
            <a:ext cx="12191999" cy="8203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2A44DD1F-0818-41DC-9EAB-649D427EB15C}"/>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0" y="6047619"/>
            <a:ext cx="9060428" cy="810381"/>
          </a:xfrm>
          <a:prstGeom prst="rect">
            <a:avLst/>
          </a:prstGeom>
        </p:spPr>
      </p:pic>
    </p:spTree>
    <p:extLst>
      <p:ext uri="{BB962C8B-B14F-4D97-AF65-F5344CB8AC3E}">
        <p14:creationId xmlns:p14="http://schemas.microsoft.com/office/powerpoint/2010/main" val="3887141219"/>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D8178C-D893-4590-97CA-C991698921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536CCE9-1BAC-4844-9CC7-6F38F7C35D55}"/>
              </a:ext>
            </a:extLst>
          </p:cNvPr>
          <p:cNvSpPr>
            <a:spLocks noGrp="1"/>
          </p:cNvSpPr>
          <p:nvPr>
            <p:ph sz="half" idx="1"/>
          </p:nvPr>
        </p:nvSpPr>
        <p:spPr>
          <a:xfrm>
            <a:off x="838200" y="1825625"/>
            <a:ext cx="5181600" cy="41544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61EBFE1-578B-417C-8B96-29BAD89B58DC}"/>
              </a:ext>
            </a:extLst>
          </p:cNvPr>
          <p:cNvSpPr>
            <a:spLocks noGrp="1"/>
          </p:cNvSpPr>
          <p:nvPr>
            <p:ph sz="half" idx="2"/>
          </p:nvPr>
        </p:nvSpPr>
        <p:spPr>
          <a:xfrm>
            <a:off x="6172200" y="1825625"/>
            <a:ext cx="5181600" cy="41544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BC08E08-3FA8-437A-86BE-FCCF8656E6E8}"/>
              </a:ext>
            </a:extLst>
          </p:cNvPr>
          <p:cNvSpPr>
            <a:spLocks noGrp="1"/>
          </p:cNvSpPr>
          <p:nvPr>
            <p:ph type="dt" sz="half" idx="10"/>
          </p:nvPr>
        </p:nvSpPr>
        <p:spPr/>
        <p:txBody>
          <a:bodyPr/>
          <a:lstStyle/>
          <a:p>
            <a:fld id="{C21D3B1E-39E9-4F46-A8FE-B4449DD73898}" type="datetimeFigureOut">
              <a:rPr lang="en-US"/>
              <a:t>2/19/2024</a:t>
            </a:fld>
            <a:endParaRPr lang="en-US"/>
          </a:p>
        </p:txBody>
      </p:sp>
      <p:sp>
        <p:nvSpPr>
          <p:cNvPr id="6" name="Footer Placeholder 5">
            <a:extLst>
              <a:ext uri="{FF2B5EF4-FFF2-40B4-BE49-F238E27FC236}">
                <a16:creationId xmlns:a16="http://schemas.microsoft.com/office/drawing/2014/main" id="{5B74EB26-11F0-4B24-A2C4-C53DBF25A27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867E5FB-2866-4C30-BC5F-4F379E9FBC89}"/>
              </a:ext>
            </a:extLst>
          </p:cNvPr>
          <p:cNvSpPr>
            <a:spLocks noGrp="1"/>
          </p:cNvSpPr>
          <p:nvPr>
            <p:ph type="sldNum" sz="quarter" idx="12"/>
          </p:nvPr>
        </p:nvSpPr>
        <p:spPr/>
        <p:txBody>
          <a:bodyPr/>
          <a:lstStyle/>
          <a:p>
            <a:fld id="{A2E363CE-222C-4220-9552-A235C07768DA}" type="slidenum">
              <a:rPr lang="en-US"/>
              <a:t>‹#›</a:t>
            </a:fld>
            <a:endParaRPr lang="en-US"/>
          </a:p>
        </p:txBody>
      </p:sp>
      <p:pic>
        <p:nvPicPr>
          <p:cNvPr id="9" name="Graphic 8">
            <a:extLst>
              <a:ext uri="{FF2B5EF4-FFF2-40B4-BE49-F238E27FC236}">
                <a16:creationId xmlns:a16="http://schemas.microsoft.com/office/drawing/2014/main" id="{FB1BBB45-54C6-4111-B3CD-DFDAA2804478}"/>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400032" y="6144768"/>
            <a:ext cx="1956816" cy="499053"/>
          </a:xfrm>
          <a:prstGeom prst="rect">
            <a:avLst/>
          </a:prstGeom>
        </p:spPr>
      </p:pic>
      <p:sp>
        <p:nvSpPr>
          <p:cNvPr id="11" name="Rectangle 10" hidden="1">
            <a:extLst>
              <a:ext uri="{FF2B5EF4-FFF2-40B4-BE49-F238E27FC236}">
                <a16:creationId xmlns:a16="http://schemas.microsoft.com/office/drawing/2014/main" id="{41089CD0-5E15-4266-A86E-9DF8C7297F76}"/>
              </a:ext>
            </a:extLst>
          </p:cNvPr>
          <p:cNvSpPr/>
          <p:nvPr userDrawn="1">
            <p:custDataLst>
              <p:tags r:id="rId1"/>
            </p:custDataLst>
          </p:nvPr>
        </p:nvSpPr>
        <p:spPr>
          <a:xfrm>
            <a:off x="0" y="6037678"/>
            <a:ext cx="12191999" cy="8203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AAB686DC-78C0-4809-885E-69FBCF6646B2}"/>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0" y="6047619"/>
            <a:ext cx="9060428" cy="810381"/>
          </a:xfrm>
          <a:prstGeom prst="rect">
            <a:avLst/>
          </a:prstGeom>
        </p:spPr>
      </p:pic>
    </p:spTree>
    <p:extLst>
      <p:ext uri="{BB962C8B-B14F-4D97-AF65-F5344CB8AC3E}">
        <p14:creationId xmlns:p14="http://schemas.microsoft.com/office/powerpoint/2010/main" val="3587329822"/>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9CB2617-EF28-4756-8C15-F71E9AC2A4D5}"/>
              </a:ext>
            </a:extLst>
          </p:cNvPr>
          <p:cNvSpPr>
            <a:spLocks noGrp="1"/>
          </p:cNvSpPr>
          <p:nvPr>
            <p:ph type="body" idx="1"/>
          </p:nvPr>
        </p:nvSpPr>
        <p:spPr>
          <a:xfrm>
            <a:off x="839788" y="1828800"/>
            <a:ext cx="5157787" cy="44375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1E4CF0E-E8C1-4F72-97A1-54F7B4588257}"/>
              </a:ext>
            </a:extLst>
          </p:cNvPr>
          <p:cNvSpPr>
            <a:spLocks noGrp="1"/>
          </p:cNvSpPr>
          <p:nvPr>
            <p:ph sz="half" idx="2"/>
          </p:nvPr>
        </p:nvSpPr>
        <p:spPr>
          <a:xfrm>
            <a:off x="839788" y="2410666"/>
            <a:ext cx="5157787" cy="356944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7C9E9ED-5DE9-49F2-98EC-31771B84C9FC}"/>
              </a:ext>
            </a:extLst>
          </p:cNvPr>
          <p:cNvSpPr>
            <a:spLocks noGrp="1"/>
          </p:cNvSpPr>
          <p:nvPr>
            <p:ph type="body" sz="quarter" idx="3"/>
          </p:nvPr>
        </p:nvSpPr>
        <p:spPr>
          <a:xfrm>
            <a:off x="6172200" y="1828800"/>
            <a:ext cx="5183188" cy="44375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925464F-19A8-4CD7-9F07-3CE6FB96957C}"/>
              </a:ext>
            </a:extLst>
          </p:cNvPr>
          <p:cNvSpPr>
            <a:spLocks noGrp="1"/>
          </p:cNvSpPr>
          <p:nvPr>
            <p:ph sz="quarter" idx="4"/>
          </p:nvPr>
        </p:nvSpPr>
        <p:spPr>
          <a:xfrm>
            <a:off x="6172200" y="2410666"/>
            <a:ext cx="5183188" cy="356944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4E11820-D3DB-4906-937D-FC01B135C6BE}"/>
              </a:ext>
            </a:extLst>
          </p:cNvPr>
          <p:cNvSpPr>
            <a:spLocks noGrp="1"/>
          </p:cNvSpPr>
          <p:nvPr>
            <p:ph type="dt" sz="half" idx="10"/>
          </p:nvPr>
        </p:nvSpPr>
        <p:spPr/>
        <p:txBody>
          <a:bodyPr/>
          <a:lstStyle/>
          <a:p>
            <a:fld id="{C21D3B1E-39E9-4F46-A8FE-B4449DD73898}" type="datetimeFigureOut">
              <a:rPr lang="en-US"/>
              <a:t>2/19/2024</a:t>
            </a:fld>
            <a:endParaRPr lang="en-US"/>
          </a:p>
        </p:txBody>
      </p:sp>
      <p:sp>
        <p:nvSpPr>
          <p:cNvPr id="8" name="Footer Placeholder 7">
            <a:extLst>
              <a:ext uri="{FF2B5EF4-FFF2-40B4-BE49-F238E27FC236}">
                <a16:creationId xmlns:a16="http://schemas.microsoft.com/office/drawing/2014/main" id="{F1076F39-0BCB-4324-B800-4521956B8D0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5AC12A9-EC90-4BF8-8958-8ABCD42BF678}"/>
              </a:ext>
            </a:extLst>
          </p:cNvPr>
          <p:cNvSpPr>
            <a:spLocks noGrp="1"/>
          </p:cNvSpPr>
          <p:nvPr>
            <p:ph type="sldNum" sz="quarter" idx="12"/>
          </p:nvPr>
        </p:nvSpPr>
        <p:spPr/>
        <p:txBody>
          <a:bodyPr/>
          <a:lstStyle/>
          <a:p>
            <a:fld id="{A2E363CE-222C-4220-9552-A235C07768DA}" type="slidenum">
              <a:rPr lang="en-US"/>
              <a:t>‹#›</a:t>
            </a:fld>
            <a:endParaRPr lang="en-US"/>
          </a:p>
        </p:txBody>
      </p:sp>
      <p:pic>
        <p:nvPicPr>
          <p:cNvPr id="11" name="Graphic 10">
            <a:extLst>
              <a:ext uri="{FF2B5EF4-FFF2-40B4-BE49-F238E27FC236}">
                <a16:creationId xmlns:a16="http://schemas.microsoft.com/office/drawing/2014/main" id="{AA4053BE-5902-4BA7-9E80-28D10681A670}"/>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400032" y="6144768"/>
            <a:ext cx="1956816" cy="499053"/>
          </a:xfrm>
          <a:prstGeom prst="rect">
            <a:avLst/>
          </a:prstGeom>
        </p:spPr>
      </p:pic>
      <p:sp>
        <p:nvSpPr>
          <p:cNvPr id="12" name="Title 11">
            <a:extLst>
              <a:ext uri="{FF2B5EF4-FFF2-40B4-BE49-F238E27FC236}">
                <a16:creationId xmlns:a16="http://schemas.microsoft.com/office/drawing/2014/main" id="{F60E5629-610F-454F-9EEF-EFAA1D2BD74C}"/>
              </a:ext>
            </a:extLst>
          </p:cNvPr>
          <p:cNvSpPr>
            <a:spLocks noGrp="1"/>
          </p:cNvSpPr>
          <p:nvPr>
            <p:ph type="title"/>
          </p:nvPr>
        </p:nvSpPr>
        <p:spPr/>
        <p:txBody>
          <a:bodyPr/>
          <a:lstStyle/>
          <a:p>
            <a:r>
              <a:rPr lang="en-US"/>
              <a:t>Click to edit Master title style</a:t>
            </a:r>
          </a:p>
        </p:txBody>
      </p:sp>
      <p:sp>
        <p:nvSpPr>
          <p:cNvPr id="14" name="Rectangle 13" hidden="1">
            <a:extLst>
              <a:ext uri="{FF2B5EF4-FFF2-40B4-BE49-F238E27FC236}">
                <a16:creationId xmlns:a16="http://schemas.microsoft.com/office/drawing/2014/main" id="{507143A0-C7EA-479F-86E0-2458540CB657}"/>
              </a:ext>
            </a:extLst>
          </p:cNvPr>
          <p:cNvSpPr/>
          <p:nvPr userDrawn="1">
            <p:custDataLst>
              <p:tags r:id="rId1"/>
            </p:custDataLst>
          </p:nvPr>
        </p:nvSpPr>
        <p:spPr>
          <a:xfrm>
            <a:off x="0" y="6037678"/>
            <a:ext cx="12191999" cy="8203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A6989F9B-04FE-468A-B1F6-C184C6440628}"/>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0" y="6047619"/>
            <a:ext cx="9060428" cy="810381"/>
          </a:xfrm>
          <a:prstGeom prst="rect">
            <a:avLst/>
          </a:prstGeom>
        </p:spPr>
      </p:pic>
    </p:spTree>
    <p:extLst>
      <p:ext uri="{BB962C8B-B14F-4D97-AF65-F5344CB8AC3E}">
        <p14:creationId xmlns:p14="http://schemas.microsoft.com/office/powerpoint/2010/main" val="607800582"/>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EEA7BBA-3CB9-4E78-8644-B138E1335F33}"/>
              </a:ext>
            </a:extLst>
          </p:cNvPr>
          <p:cNvSpPr>
            <a:spLocks noGrp="1"/>
          </p:cNvSpPr>
          <p:nvPr>
            <p:ph idx="1"/>
          </p:nvPr>
        </p:nvSpPr>
        <p:spPr>
          <a:xfrm>
            <a:off x="838201" y="1828799"/>
            <a:ext cx="6810632" cy="41513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B504487-E28D-4E53-AC49-FABBC8C5321F}"/>
              </a:ext>
            </a:extLst>
          </p:cNvPr>
          <p:cNvSpPr>
            <a:spLocks noGrp="1"/>
          </p:cNvSpPr>
          <p:nvPr>
            <p:ph type="body" sz="half" idx="2"/>
          </p:nvPr>
        </p:nvSpPr>
        <p:spPr>
          <a:xfrm>
            <a:off x="7766222" y="1828800"/>
            <a:ext cx="3587577" cy="415131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F3CE4FC-AB03-4E31-BE57-E4A10F2E0D9B}"/>
              </a:ext>
            </a:extLst>
          </p:cNvPr>
          <p:cNvSpPr>
            <a:spLocks noGrp="1"/>
          </p:cNvSpPr>
          <p:nvPr>
            <p:ph type="dt" sz="half" idx="10"/>
          </p:nvPr>
        </p:nvSpPr>
        <p:spPr/>
        <p:txBody>
          <a:bodyPr/>
          <a:lstStyle/>
          <a:p>
            <a:fld id="{C21D3B1E-39E9-4F46-A8FE-B4449DD73898}" type="datetimeFigureOut">
              <a:rPr lang="en-US"/>
              <a:t>2/19/2024</a:t>
            </a:fld>
            <a:endParaRPr lang="en-US"/>
          </a:p>
        </p:txBody>
      </p:sp>
      <p:sp>
        <p:nvSpPr>
          <p:cNvPr id="6" name="Footer Placeholder 5">
            <a:extLst>
              <a:ext uri="{FF2B5EF4-FFF2-40B4-BE49-F238E27FC236}">
                <a16:creationId xmlns:a16="http://schemas.microsoft.com/office/drawing/2014/main" id="{5F41EEB3-CDB0-4DF9-953E-547A8F4ED9A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8AE224F-8B02-4F21-BCCA-4E7A962339D3}"/>
              </a:ext>
            </a:extLst>
          </p:cNvPr>
          <p:cNvSpPr>
            <a:spLocks noGrp="1"/>
          </p:cNvSpPr>
          <p:nvPr>
            <p:ph type="sldNum" sz="quarter" idx="12"/>
          </p:nvPr>
        </p:nvSpPr>
        <p:spPr/>
        <p:txBody>
          <a:bodyPr/>
          <a:lstStyle/>
          <a:p>
            <a:fld id="{A2E363CE-222C-4220-9552-A235C07768DA}" type="slidenum">
              <a:rPr lang="en-US"/>
              <a:t>‹#›</a:t>
            </a:fld>
            <a:endParaRPr lang="en-US"/>
          </a:p>
        </p:txBody>
      </p:sp>
      <p:pic>
        <p:nvPicPr>
          <p:cNvPr id="9" name="Graphic 8">
            <a:extLst>
              <a:ext uri="{FF2B5EF4-FFF2-40B4-BE49-F238E27FC236}">
                <a16:creationId xmlns:a16="http://schemas.microsoft.com/office/drawing/2014/main" id="{460CD7B3-7352-4B1F-9217-23DF47EE6514}"/>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400032" y="6144768"/>
            <a:ext cx="1956816" cy="499053"/>
          </a:xfrm>
          <a:prstGeom prst="rect">
            <a:avLst/>
          </a:prstGeom>
        </p:spPr>
      </p:pic>
      <p:sp>
        <p:nvSpPr>
          <p:cNvPr id="10" name="Title 9">
            <a:extLst>
              <a:ext uri="{FF2B5EF4-FFF2-40B4-BE49-F238E27FC236}">
                <a16:creationId xmlns:a16="http://schemas.microsoft.com/office/drawing/2014/main" id="{786A28FA-0310-42EF-903F-C24C4F7DCE68}"/>
              </a:ext>
            </a:extLst>
          </p:cNvPr>
          <p:cNvSpPr>
            <a:spLocks noGrp="1"/>
          </p:cNvSpPr>
          <p:nvPr>
            <p:ph type="title"/>
          </p:nvPr>
        </p:nvSpPr>
        <p:spPr/>
        <p:txBody>
          <a:bodyPr/>
          <a:lstStyle/>
          <a:p>
            <a:r>
              <a:rPr lang="en-US"/>
              <a:t>Click to edit Master title style</a:t>
            </a:r>
          </a:p>
        </p:txBody>
      </p:sp>
      <p:sp>
        <p:nvSpPr>
          <p:cNvPr id="12" name="Rectangle 11" hidden="1">
            <a:extLst>
              <a:ext uri="{FF2B5EF4-FFF2-40B4-BE49-F238E27FC236}">
                <a16:creationId xmlns:a16="http://schemas.microsoft.com/office/drawing/2014/main" id="{06985443-C099-4512-BDD4-49A3DE35E729}"/>
              </a:ext>
            </a:extLst>
          </p:cNvPr>
          <p:cNvSpPr/>
          <p:nvPr userDrawn="1">
            <p:custDataLst>
              <p:tags r:id="rId1"/>
            </p:custDataLst>
          </p:nvPr>
        </p:nvSpPr>
        <p:spPr>
          <a:xfrm>
            <a:off x="0" y="6037678"/>
            <a:ext cx="12191999" cy="8203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7ED2F1EB-BC6B-4A36-9174-57F4EA4D475E}"/>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0" y="6047619"/>
            <a:ext cx="9060428" cy="810381"/>
          </a:xfrm>
          <a:prstGeom prst="rect">
            <a:avLst/>
          </a:prstGeom>
        </p:spPr>
      </p:pic>
    </p:spTree>
    <p:extLst>
      <p:ext uri="{BB962C8B-B14F-4D97-AF65-F5344CB8AC3E}">
        <p14:creationId xmlns:p14="http://schemas.microsoft.com/office/powerpoint/2010/main" val="4009512704"/>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BA839720-710E-4A7E-A09F-7A33541666D4}"/>
              </a:ext>
            </a:extLst>
          </p:cNvPr>
          <p:cNvSpPr>
            <a:spLocks noGrp="1"/>
          </p:cNvSpPr>
          <p:nvPr>
            <p:ph type="pic" idx="1"/>
          </p:nvPr>
        </p:nvSpPr>
        <p:spPr>
          <a:xfrm>
            <a:off x="4013948" y="1835523"/>
            <a:ext cx="7338264" cy="4149196"/>
          </a:xfrm>
          <a:pattFill prst="pct5">
            <a:fgClr>
              <a:schemeClr val="accent1"/>
            </a:fgClr>
            <a:bgClr>
              <a:schemeClr val="bg1"/>
            </a:bgClr>
          </a:pattFill>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CD861E0F-E3D9-4C54-9797-A3B55F455462}"/>
              </a:ext>
            </a:extLst>
          </p:cNvPr>
          <p:cNvSpPr>
            <a:spLocks noGrp="1"/>
          </p:cNvSpPr>
          <p:nvPr>
            <p:ph type="body" sz="half" idx="2"/>
          </p:nvPr>
        </p:nvSpPr>
        <p:spPr>
          <a:xfrm>
            <a:off x="839789" y="1835523"/>
            <a:ext cx="3086752" cy="414458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9C0C568-351C-4CAA-BF1A-38B3F58CBFDD}"/>
              </a:ext>
            </a:extLst>
          </p:cNvPr>
          <p:cNvSpPr>
            <a:spLocks noGrp="1"/>
          </p:cNvSpPr>
          <p:nvPr>
            <p:ph type="dt" sz="half" idx="10"/>
          </p:nvPr>
        </p:nvSpPr>
        <p:spPr/>
        <p:txBody>
          <a:bodyPr/>
          <a:lstStyle/>
          <a:p>
            <a:fld id="{C21D3B1E-39E9-4F46-A8FE-B4449DD73898}" type="datetimeFigureOut">
              <a:rPr lang="en-US"/>
              <a:t>2/19/2024</a:t>
            </a:fld>
            <a:endParaRPr lang="en-US"/>
          </a:p>
        </p:txBody>
      </p:sp>
      <p:sp>
        <p:nvSpPr>
          <p:cNvPr id="6" name="Footer Placeholder 5">
            <a:extLst>
              <a:ext uri="{FF2B5EF4-FFF2-40B4-BE49-F238E27FC236}">
                <a16:creationId xmlns:a16="http://schemas.microsoft.com/office/drawing/2014/main" id="{D57B58F1-5567-474B-ACD5-956A7EEBBAF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8C3112A-B2BA-4D44-9A36-25081778DE49}"/>
              </a:ext>
            </a:extLst>
          </p:cNvPr>
          <p:cNvSpPr>
            <a:spLocks noGrp="1"/>
          </p:cNvSpPr>
          <p:nvPr>
            <p:ph type="sldNum" sz="quarter" idx="12"/>
          </p:nvPr>
        </p:nvSpPr>
        <p:spPr/>
        <p:txBody>
          <a:bodyPr/>
          <a:lstStyle/>
          <a:p>
            <a:fld id="{A2E363CE-222C-4220-9552-A235C07768DA}" type="slidenum">
              <a:rPr lang="en-US"/>
              <a:t>‹#›</a:t>
            </a:fld>
            <a:endParaRPr lang="en-US"/>
          </a:p>
        </p:txBody>
      </p:sp>
      <p:pic>
        <p:nvPicPr>
          <p:cNvPr id="9" name="Graphic 8">
            <a:extLst>
              <a:ext uri="{FF2B5EF4-FFF2-40B4-BE49-F238E27FC236}">
                <a16:creationId xmlns:a16="http://schemas.microsoft.com/office/drawing/2014/main" id="{CB5F3890-0775-4954-BB48-42E5E92DFAAF}"/>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400032" y="6144768"/>
            <a:ext cx="1956816" cy="499053"/>
          </a:xfrm>
          <a:prstGeom prst="rect">
            <a:avLst/>
          </a:prstGeom>
        </p:spPr>
      </p:pic>
      <p:sp>
        <p:nvSpPr>
          <p:cNvPr id="10" name="Title 9">
            <a:extLst>
              <a:ext uri="{FF2B5EF4-FFF2-40B4-BE49-F238E27FC236}">
                <a16:creationId xmlns:a16="http://schemas.microsoft.com/office/drawing/2014/main" id="{28F96C81-98B6-4C93-9FE3-9E091D9272B3}"/>
              </a:ext>
            </a:extLst>
          </p:cNvPr>
          <p:cNvSpPr>
            <a:spLocks noGrp="1"/>
          </p:cNvSpPr>
          <p:nvPr>
            <p:ph type="title"/>
          </p:nvPr>
        </p:nvSpPr>
        <p:spPr/>
        <p:txBody>
          <a:bodyPr/>
          <a:lstStyle/>
          <a:p>
            <a:r>
              <a:rPr lang="en-US"/>
              <a:t>Click to edit Master title style</a:t>
            </a:r>
          </a:p>
        </p:txBody>
      </p:sp>
      <p:sp>
        <p:nvSpPr>
          <p:cNvPr id="12" name="Rectangle 11" hidden="1">
            <a:extLst>
              <a:ext uri="{FF2B5EF4-FFF2-40B4-BE49-F238E27FC236}">
                <a16:creationId xmlns:a16="http://schemas.microsoft.com/office/drawing/2014/main" id="{D89B3047-3479-4F02-BEF3-25D1170BBD18}"/>
              </a:ext>
            </a:extLst>
          </p:cNvPr>
          <p:cNvSpPr/>
          <p:nvPr userDrawn="1">
            <p:custDataLst>
              <p:tags r:id="rId1"/>
            </p:custDataLst>
          </p:nvPr>
        </p:nvSpPr>
        <p:spPr>
          <a:xfrm>
            <a:off x="0" y="6037678"/>
            <a:ext cx="12191999" cy="8203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558103EA-A0E9-4535-BF4E-68D54D281651}"/>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0" y="6047619"/>
            <a:ext cx="9060428" cy="810381"/>
          </a:xfrm>
          <a:prstGeom prst="rect">
            <a:avLst/>
          </a:prstGeom>
        </p:spPr>
      </p:pic>
    </p:spTree>
    <p:extLst>
      <p:ext uri="{BB962C8B-B14F-4D97-AF65-F5344CB8AC3E}">
        <p14:creationId xmlns:p14="http://schemas.microsoft.com/office/powerpoint/2010/main" val="1949382217"/>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ADDAC5D7-156E-4FEE-99A6-B8860142EE2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1"/>
            <a:ext cx="12192000" cy="5991225"/>
          </a:xfrm>
          <a:prstGeom prst="rect">
            <a:avLst/>
          </a:prstGeom>
        </p:spPr>
      </p:pic>
      <p:sp>
        <p:nvSpPr>
          <p:cNvPr id="2" name="Title 1">
            <a:extLst>
              <a:ext uri="{FF2B5EF4-FFF2-40B4-BE49-F238E27FC236}">
                <a16:creationId xmlns:a16="http://schemas.microsoft.com/office/drawing/2014/main" id="{E1476E85-74F1-4626-84DA-428AC2E070C1}"/>
              </a:ext>
            </a:extLst>
          </p:cNvPr>
          <p:cNvSpPr>
            <a:spLocks noGrp="1"/>
          </p:cNvSpPr>
          <p:nvPr>
            <p:ph type="ctrTitle" hasCustomPrompt="1"/>
          </p:nvPr>
        </p:nvSpPr>
        <p:spPr>
          <a:xfrm>
            <a:off x="838200" y="1391772"/>
            <a:ext cx="10515600" cy="1740728"/>
          </a:xfrm>
        </p:spPr>
        <p:txBody>
          <a:bodyPr anchor="b">
            <a:normAutofit/>
          </a:bodyPr>
          <a:lstStyle>
            <a:lvl1pPr algn="ctr">
              <a:defRPr sz="4000" b="0">
                <a:solidFill>
                  <a:schemeClr val="accent1"/>
                </a:solidFill>
              </a:defRPr>
            </a:lvl1pPr>
          </a:lstStyle>
          <a:p>
            <a:r>
              <a:rPr lang="en-US"/>
              <a:t>Title of Presentation</a:t>
            </a:r>
          </a:p>
        </p:txBody>
      </p:sp>
      <p:sp>
        <p:nvSpPr>
          <p:cNvPr id="3" name="Subtitle 2">
            <a:extLst>
              <a:ext uri="{FF2B5EF4-FFF2-40B4-BE49-F238E27FC236}">
                <a16:creationId xmlns:a16="http://schemas.microsoft.com/office/drawing/2014/main" id="{D22C165B-192A-4E4F-BF42-345CB3EDCA61}"/>
              </a:ext>
            </a:extLst>
          </p:cNvPr>
          <p:cNvSpPr>
            <a:spLocks noGrp="1"/>
          </p:cNvSpPr>
          <p:nvPr>
            <p:ph type="subTitle" idx="1"/>
          </p:nvPr>
        </p:nvSpPr>
        <p:spPr>
          <a:xfrm>
            <a:off x="838200" y="3493397"/>
            <a:ext cx="10515600" cy="539656"/>
          </a:xfrm>
        </p:spPr>
        <p:txBody>
          <a:bodyPr anchor="ctr"/>
          <a:lstStyle>
            <a:lvl1pPr marL="0" indent="0" algn="ctr">
              <a:buNone/>
              <a:defRPr sz="240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8" name="Graphic 7">
            <a:extLst>
              <a:ext uri="{FF2B5EF4-FFF2-40B4-BE49-F238E27FC236}">
                <a16:creationId xmlns:a16="http://schemas.microsoft.com/office/drawing/2014/main" id="{EC3B7273-4617-4D6E-8EFF-FD590DC6BC91}"/>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400032" y="6144768"/>
            <a:ext cx="1956816" cy="499053"/>
          </a:xfrm>
          <a:prstGeom prst="rect">
            <a:avLst/>
          </a:prstGeom>
        </p:spPr>
      </p:pic>
      <p:pic>
        <p:nvPicPr>
          <p:cNvPr id="13" name="Graphic 12">
            <a:extLst>
              <a:ext uri="{FF2B5EF4-FFF2-40B4-BE49-F238E27FC236}">
                <a16:creationId xmlns:a16="http://schemas.microsoft.com/office/drawing/2014/main" id="{B9A0504D-7126-4794-9F9E-9F119FB83F8B}"/>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22376" y="301752"/>
            <a:ext cx="2203704" cy="715733"/>
          </a:xfrm>
          <a:prstGeom prst="rect">
            <a:avLst/>
          </a:prstGeom>
        </p:spPr>
      </p:pic>
      <p:sp>
        <p:nvSpPr>
          <p:cNvPr id="7" name="Rectangle 6" hidden="1">
            <a:extLst>
              <a:ext uri="{FF2B5EF4-FFF2-40B4-BE49-F238E27FC236}">
                <a16:creationId xmlns:a16="http://schemas.microsoft.com/office/drawing/2014/main" id="{2585D0F9-483B-400C-81B4-E2B1AE2E2676}"/>
              </a:ext>
            </a:extLst>
          </p:cNvPr>
          <p:cNvSpPr/>
          <p:nvPr userDrawn="1">
            <p:custDataLst>
              <p:tags r:id="rId1"/>
            </p:custDataLst>
          </p:nvPr>
        </p:nvSpPr>
        <p:spPr>
          <a:xfrm>
            <a:off x="9225480" y="6037678"/>
            <a:ext cx="2966519" cy="8203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16494843"/>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 ">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2AD519B-D67A-469E-B565-1A9E15EBF24C}"/>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800"/>
              <a:t>Do not use slide layouts after this</a:t>
            </a:r>
          </a:p>
        </p:txBody>
      </p:sp>
    </p:spTree>
    <p:extLst>
      <p:ext uri="{BB962C8B-B14F-4D97-AF65-F5344CB8AC3E}">
        <p14:creationId xmlns:p14="http://schemas.microsoft.com/office/powerpoint/2010/main" val="3988790141"/>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2FB0A-F179-4B3F-8134-EE691BD5DDA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56F61B0-FD6A-411F-8F14-1069DEC733B9}"/>
              </a:ext>
            </a:extLst>
          </p:cNvPr>
          <p:cNvSpPr>
            <a:spLocks noGrp="1"/>
          </p:cNvSpPr>
          <p:nvPr>
            <p:ph type="body" orient="vert" idx="1"/>
          </p:nvPr>
        </p:nvSpPr>
        <p:spPr>
          <a:xfrm>
            <a:off x="838200" y="1825625"/>
            <a:ext cx="10515600" cy="415448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7767AD-8744-4641-A969-5083519D3ACF}"/>
              </a:ext>
            </a:extLst>
          </p:cNvPr>
          <p:cNvSpPr>
            <a:spLocks noGrp="1"/>
          </p:cNvSpPr>
          <p:nvPr>
            <p:ph type="dt" sz="half" idx="10"/>
          </p:nvPr>
        </p:nvSpPr>
        <p:spPr/>
        <p:txBody>
          <a:bodyPr/>
          <a:lstStyle/>
          <a:p>
            <a:fld id="{C21D3B1E-39E9-4F46-A8FE-B4449DD73898}" type="datetimeFigureOut">
              <a:rPr lang="en-US"/>
              <a:t>2/19/2024</a:t>
            </a:fld>
            <a:endParaRPr lang="en-US"/>
          </a:p>
        </p:txBody>
      </p:sp>
      <p:sp>
        <p:nvSpPr>
          <p:cNvPr id="5" name="Footer Placeholder 4">
            <a:extLst>
              <a:ext uri="{FF2B5EF4-FFF2-40B4-BE49-F238E27FC236}">
                <a16:creationId xmlns:a16="http://schemas.microsoft.com/office/drawing/2014/main" id="{E2FC8119-6B7B-42C6-9074-1A53B855BF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16D1B0D-CABB-4F61-B631-243174AAE9FF}"/>
              </a:ext>
            </a:extLst>
          </p:cNvPr>
          <p:cNvSpPr>
            <a:spLocks noGrp="1"/>
          </p:cNvSpPr>
          <p:nvPr>
            <p:ph type="sldNum" sz="quarter" idx="12"/>
          </p:nvPr>
        </p:nvSpPr>
        <p:spPr/>
        <p:txBody>
          <a:bodyPr/>
          <a:lstStyle/>
          <a:p>
            <a:fld id="{A2E363CE-222C-4220-9552-A235C07768DA}" type="slidenum">
              <a:rPr lang="en-US"/>
              <a:t>‹#›</a:t>
            </a:fld>
            <a:endParaRPr lang="en-US"/>
          </a:p>
        </p:txBody>
      </p:sp>
      <p:pic>
        <p:nvPicPr>
          <p:cNvPr id="7" name="Graphic 6">
            <a:extLst>
              <a:ext uri="{FF2B5EF4-FFF2-40B4-BE49-F238E27FC236}">
                <a16:creationId xmlns:a16="http://schemas.microsoft.com/office/drawing/2014/main" id="{D487B008-4B29-4B10-B509-2DC21D733082}"/>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400032" y="6144768"/>
            <a:ext cx="1956816" cy="499053"/>
          </a:xfrm>
          <a:prstGeom prst="rect">
            <a:avLst/>
          </a:prstGeom>
        </p:spPr>
      </p:pic>
      <p:sp>
        <p:nvSpPr>
          <p:cNvPr id="10" name="Rectangle 9" hidden="1">
            <a:extLst>
              <a:ext uri="{FF2B5EF4-FFF2-40B4-BE49-F238E27FC236}">
                <a16:creationId xmlns:a16="http://schemas.microsoft.com/office/drawing/2014/main" id="{5B4D05EF-12E6-428C-B3F0-0A88ED2D2311}"/>
              </a:ext>
            </a:extLst>
          </p:cNvPr>
          <p:cNvSpPr/>
          <p:nvPr userDrawn="1">
            <p:custDataLst>
              <p:tags r:id="rId1"/>
            </p:custDataLst>
          </p:nvPr>
        </p:nvSpPr>
        <p:spPr>
          <a:xfrm>
            <a:off x="0" y="6037678"/>
            <a:ext cx="12191999" cy="8203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A722B464-A7B4-4BA7-BB82-43F58C715B59}"/>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0" y="6047619"/>
            <a:ext cx="9060428" cy="810381"/>
          </a:xfrm>
          <a:prstGeom prst="rect">
            <a:avLst/>
          </a:prstGeom>
        </p:spPr>
      </p:pic>
    </p:spTree>
    <p:extLst>
      <p:ext uri="{BB962C8B-B14F-4D97-AF65-F5344CB8AC3E}">
        <p14:creationId xmlns:p14="http://schemas.microsoft.com/office/powerpoint/2010/main" val="4101738964"/>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E951B2E-B3E6-4438-B28D-4EA57CCB2CDA}"/>
              </a:ext>
            </a:extLst>
          </p:cNvPr>
          <p:cNvSpPr>
            <a:spLocks noGrp="1"/>
          </p:cNvSpPr>
          <p:nvPr>
            <p:ph type="title" orient="vert"/>
          </p:nvPr>
        </p:nvSpPr>
        <p:spPr>
          <a:xfrm>
            <a:off x="8724900" y="365125"/>
            <a:ext cx="2628900" cy="562610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F5799AD-5398-4D85-B31B-C083AA63CC5C}"/>
              </a:ext>
            </a:extLst>
          </p:cNvPr>
          <p:cNvSpPr>
            <a:spLocks noGrp="1"/>
          </p:cNvSpPr>
          <p:nvPr>
            <p:ph type="body" orient="vert" idx="1"/>
          </p:nvPr>
        </p:nvSpPr>
        <p:spPr>
          <a:xfrm>
            <a:off x="838200" y="365125"/>
            <a:ext cx="7734300" cy="56261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9C02BF-2AE8-4156-AF66-4B8CC40BB2A7}"/>
              </a:ext>
            </a:extLst>
          </p:cNvPr>
          <p:cNvSpPr>
            <a:spLocks noGrp="1"/>
          </p:cNvSpPr>
          <p:nvPr>
            <p:ph type="dt" sz="half" idx="10"/>
          </p:nvPr>
        </p:nvSpPr>
        <p:spPr/>
        <p:txBody>
          <a:bodyPr/>
          <a:lstStyle/>
          <a:p>
            <a:fld id="{C21D3B1E-39E9-4F46-A8FE-B4449DD73898}" type="datetimeFigureOut">
              <a:rPr lang="en-US"/>
              <a:t>2/19/2024</a:t>
            </a:fld>
            <a:endParaRPr lang="en-US"/>
          </a:p>
        </p:txBody>
      </p:sp>
      <p:sp>
        <p:nvSpPr>
          <p:cNvPr id="5" name="Footer Placeholder 4">
            <a:extLst>
              <a:ext uri="{FF2B5EF4-FFF2-40B4-BE49-F238E27FC236}">
                <a16:creationId xmlns:a16="http://schemas.microsoft.com/office/drawing/2014/main" id="{D49051DD-4783-461D-8D7D-507C9D2CF7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A867ED-A1A9-4CFA-B745-3A7A2548CE8F}"/>
              </a:ext>
            </a:extLst>
          </p:cNvPr>
          <p:cNvSpPr>
            <a:spLocks noGrp="1"/>
          </p:cNvSpPr>
          <p:nvPr>
            <p:ph type="sldNum" sz="quarter" idx="12"/>
          </p:nvPr>
        </p:nvSpPr>
        <p:spPr/>
        <p:txBody>
          <a:bodyPr/>
          <a:lstStyle/>
          <a:p>
            <a:fld id="{A2E363CE-222C-4220-9552-A235C07768DA}" type="slidenum">
              <a:rPr lang="en-US"/>
              <a:t>‹#›</a:t>
            </a:fld>
            <a:endParaRPr lang="en-US"/>
          </a:p>
        </p:txBody>
      </p:sp>
      <p:pic>
        <p:nvPicPr>
          <p:cNvPr id="7" name="Graphic 6">
            <a:extLst>
              <a:ext uri="{FF2B5EF4-FFF2-40B4-BE49-F238E27FC236}">
                <a16:creationId xmlns:a16="http://schemas.microsoft.com/office/drawing/2014/main" id="{E29AAF6C-F538-42B8-9D1F-390CEB818616}"/>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400032" y="6144768"/>
            <a:ext cx="1956816" cy="499053"/>
          </a:xfrm>
          <a:prstGeom prst="rect">
            <a:avLst/>
          </a:prstGeom>
        </p:spPr>
      </p:pic>
      <p:sp>
        <p:nvSpPr>
          <p:cNvPr id="10" name="Rectangle 9" hidden="1">
            <a:extLst>
              <a:ext uri="{FF2B5EF4-FFF2-40B4-BE49-F238E27FC236}">
                <a16:creationId xmlns:a16="http://schemas.microsoft.com/office/drawing/2014/main" id="{3B871263-F7A9-481A-BDD7-32B29F5BE24A}"/>
              </a:ext>
            </a:extLst>
          </p:cNvPr>
          <p:cNvSpPr/>
          <p:nvPr userDrawn="1">
            <p:custDataLst>
              <p:tags r:id="rId1"/>
            </p:custDataLst>
          </p:nvPr>
        </p:nvSpPr>
        <p:spPr>
          <a:xfrm>
            <a:off x="0" y="6047716"/>
            <a:ext cx="12191999" cy="8102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20229D70-882B-46A4-B2E7-AF293E6B9891}"/>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0" y="6047619"/>
            <a:ext cx="9060428" cy="810381"/>
          </a:xfrm>
          <a:prstGeom prst="rect">
            <a:avLst/>
          </a:prstGeom>
        </p:spPr>
      </p:pic>
    </p:spTree>
    <p:extLst>
      <p:ext uri="{BB962C8B-B14F-4D97-AF65-F5344CB8AC3E}">
        <p14:creationId xmlns:p14="http://schemas.microsoft.com/office/powerpoint/2010/main" val="3864837647"/>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userDrawn="1">
  <p:cSld name="Horiz_Title and Content">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 y="0"/>
            <a:ext cx="12188952" cy="6858000"/>
          </a:xfrm>
          <a:prstGeom prst="rect">
            <a:avLst/>
          </a:prstGeom>
        </p:spPr>
      </p:pic>
      <p:sp>
        <p:nvSpPr>
          <p:cNvPr id="2" name="Title 1"/>
          <p:cNvSpPr>
            <a:spLocks noGrp="1"/>
          </p:cNvSpPr>
          <p:nvPr>
            <p:ph type="title"/>
          </p:nvPr>
        </p:nvSpPr>
        <p:spPr>
          <a:xfrm>
            <a:off x="444137" y="483326"/>
            <a:ext cx="11286309" cy="1207362"/>
          </a:xfrm>
        </p:spPr>
        <p:txBody>
          <a:bodyPr anchor="b">
            <a:normAutofit/>
          </a:bodyPr>
          <a:lstStyle>
            <a:lvl1pPr>
              <a:defRPr sz="3200" b="1"/>
            </a:lvl1pPr>
          </a:lstStyle>
          <a:p>
            <a:r>
              <a:rPr lang="en-US"/>
              <a:t>Click to edit Master title style</a:t>
            </a:r>
          </a:p>
        </p:txBody>
      </p:sp>
      <p:sp>
        <p:nvSpPr>
          <p:cNvPr id="3" name="Content Placeholder 2"/>
          <p:cNvSpPr>
            <a:spLocks noGrp="1"/>
          </p:cNvSpPr>
          <p:nvPr>
            <p:ph idx="1"/>
          </p:nvPr>
        </p:nvSpPr>
        <p:spPr>
          <a:xfrm>
            <a:off x="444137" y="1825625"/>
            <a:ext cx="11286309" cy="4157164"/>
          </a:xfrm>
        </p:spPr>
        <p:txBody>
          <a:bodyPr/>
          <a:lstStyle>
            <a:lvl1pPr>
              <a:buClr>
                <a:srgbClr val="44546A"/>
              </a:buClr>
              <a:defRPr sz="2600"/>
            </a:lvl1pPr>
            <a:lvl2pPr>
              <a:buClr>
                <a:srgbClr val="44546A"/>
              </a:buClr>
              <a:defRPr sz="2000"/>
            </a:lvl2pPr>
            <a:lvl3pPr>
              <a:buClr>
                <a:srgbClr val="44546A"/>
              </a:buClr>
              <a:defRPr sz="1600"/>
            </a:lvl3pPr>
            <a:lvl4pPr>
              <a:buClr>
                <a:srgbClr val="44546A"/>
              </a:buClr>
              <a:defRPr sz="1400"/>
            </a:lvl4pPr>
            <a:lvl5pPr>
              <a:buClr>
                <a:srgbClr val="44546A"/>
              </a:buCl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4"/>
          <p:cNvSpPr>
            <a:spLocks noGrp="1"/>
          </p:cNvSpPr>
          <p:nvPr>
            <p:ph type="sldNum" sz="quarter" idx="12"/>
          </p:nvPr>
        </p:nvSpPr>
        <p:spPr>
          <a:xfrm>
            <a:off x="142482" y="6277974"/>
            <a:ext cx="585651" cy="365125"/>
          </a:xfrm>
        </p:spPr>
        <p:txBody>
          <a:bodyPr/>
          <a:lstStyle>
            <a:lvl1pPr algn="l">
              <a:defRPr>
                <a:solidFill>
                  <a:schemeClr val="bg1"/>
                </a:solidFill>
              </a:defRPr>
            </a:lvl1pPr>
          </a:lstStyle>
          <a:p>
            <a:fld id="{48F63A3B-78C7-47BE-AE5E-E10140E04643}" type="slidenum">
              <a:rPr lang="en-US" smtClean="0"/>
              <a:pPr/>
              <a:t>‹#›</a:t>
            </a:fld>
            <a:endParaRPr lang="en-US"/>
          </a:p>
        </p:txBody>
      </p:sp>
    </p:spTree>
    <p:extLst>
      <p:ext uri="{BB962C8B-B14F-4D97-AF65-F5344CB8AC3E}">
        <p14:creationId xmlns:p14="http://schemas.microsoft.com/office/powerpoint/2010/main" val="2447605471"/>
      </p:ext>
    </p:extLst>
  </p:cSld>
  <p:clrMapOvr>
    <a:masterClrMapping/>
  </p:clrMapOvr>
  <p:extLst>
    <p:ext uri="{DCECCB84-F9BA-43D5-87BE-67443E8EF086}">
      <p15:sldGuideLst xmlns:p15="http://schemas.microsoft.com/office/powerpoint/2012/main">
        <p15:guide id="1" orient="horz" pos="1152">
          <p15:clr>
            <a:srgbClr val="FBAE40"/>
          </p15:clr>
        </p15:guide>
        <p15:guide id="2" pos="408">
          <p15:clr>
            <a:srgbClr val="FBAE40"/>
          </p15:clr>
        </p15:guide>
      </p15:sldGuideLst>
    </p:ext>
  </p:extLst>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type="tx">
  <p:cSld name="Title &amp; Subtitle copy 1">
    <p:spTree>
      <p:nvGrpSpPr>
        <p:cNvPr id="1" name=""/>
        <p:cNvGrpSpPr/>
        <p:nvPr/>
      </p:nvGrpSpPr>
      <p:grpSpPr>
        <a:xfrm>
          <a:off x="0" y="0"/>
          <a:ext cx="0" cy="0"/>
          <a:chOff x="0" y="0"/>
          <a:chExt cx="0" cy="0"/>
        </a:xfrm>
      </p:grpSpPr>
      <p:sp>
        <p:nvSpPr>
          <p:cNvPr id="52" name="Image"/>
          <p:cNvSpPr>
            <a:spLocks noGrp="1"/>
          </p:cNvSpPr>
          <p:nvPr>
            <p:ph type="pic" idx="13"/>
          </p:nvPr>
        </p:nvSpPr>
        <p:spPr>
          <a:xfrm>
            <a:off x="285751" y="-3903"/>
            <a:ext cx="11914736" cy="4561942"/>
          </a:xfrm>
          <a:prstGeom prst="rect">
            <a:avLst/>
          </a:prstGeom>
        </p:spPr>
        <p:txBody>
          <a:bodyPr lIns="91439" tIns="45719" rIns="91439" bIns="45719"/>
          <a:lstStyle/>
          <a:p>
            <a:endParaRPr dirty="0"/>
          </a:p>
        </p:txBody>
      </p:sp>
      <p:sp>
        <p:nvSpPr>
          <p:cNvPr id="17" name="Rectangle">
            <a:extLst>
              <a:ext uri="{FF2B5EF4-FFF2-40B4-BE49-F238E27FC236}">
                <a16:creationId xmlns:a16="http://schemas.microsoft.com/office/drawing/2014/main" id="{E7697DA2-B8C8-7849-91AE-A3AA0657BBFE}"/>
              </a:ext>
            </a:extLst>
          </p:cNvPr>
          <p:cNvSpPr/>
          <p:nvPr userDrawn="1"/>
        </p:nvSpPr>
        <p:spPr>
          <a:xfrm>
            <a:off x="289984" y="534"/>
            <a:ext cx="11902016" cy="4553008"/>
          </a:xfrm>
          <a:prstGeom prst="rect">
            <a:avLst/>
          </a:prstGeom>
          <a:gradFill flip="none" rotWithShape="1">
            <a:gsLst>
              <a:gs pos="0">
                <a:schemeClr val="bg1">
                  <a:alpha val="66000"/>
                </a:schemeClr>
              </a:gs>
              <a:gs pos="100000">
                <a:schemeClr val="accent3"/>
              </a:gs>
            </a:gsLst>
            <a:lin ang="0" scaled="1"/>
            <a:tileRect/>
          </a:gradFill>
          <a:ln w="12700">
            <a:miter lim="400000"/>
          </a:ln>
        </p:spPr>
        <p:txBody>
          <a:bodyPr lIns="0" tIns="0" rIns="0" bIns="0" anchor="ctr"/>
          <a:lstStyle/>
          <a:p>
            <a:pPr defTabSz="257188">
              <a:defRPr sz="4800" b="0">
                <a:solidFill>
                  <a:srgbClr val="FFFFFF"/>
                </a:solidFill>
              </a:defRPr>
            </a:pPr>
            <a:endParaRPr sz="1013" dirty="0"/>
          </a:p>
        </p:txBody>
      </p:sp>
      <p:sp>
        <p:nvSpPr>
          <p:cNvPr id="57" name="Body Level One…"/>
          <p:cNvSpPr txBox="1">
            <a:spLocks noGrp="1"/>
          </p:cNvSpPr>
          <p:nvPr>
            <p:ph type="body" sz="quarter" idx="1"/>
          </p:nvPr>
        </p:nvSpPr>
        <p:spPr>
          <a:xfrm>
            <a:off x="6873051" y="4764024"/>
            <a:ext cx="4763228" cy="2084818"/>
          </a:xfrm>
          <a:prstGeom prst="rect">
            <a:avLst/>
          </a:prstGeom>
        </p:spPr>
        <p:txBody>
          <a:bodyPr/>
          <a:lstStyle>
            <a:lvl1pPr marL="0" indent="0">
              <a:spcBef>
                <a:spcPts val="0"/>
              </a:spcBef>
              <a:buSzTx/>
              <a:buNone/>
              <a:defRPr sz="886" b="1">
                <a:solidFill>
                  <a:srgbClr val="006394"/>
                </a:solidFill>
              </a:defRPr>
            </a:lvl1pPr>
            <a:lvl2pPr marL="0" indent="0">
              <a:spcBef>
                <a:spcPts val="0"/>
              </a:spcBef>
              <a:buSzTx/>
              <a:buNone/>
              <a:defRPr sz="886" b="1">
                <a:solidFill>
                  <a:srgbClr val="006394"/>
                </a:solidFill>
              </a:defRPr>
            </a:lvl2pPr>
            <a:lvl3pPr marL="0" indent="0">
              <a:spcBef>
                <a:spcPts val="0"/>
              </a:spcBef>
              <a:buSzTx/>
              <a:buNone/>
              <a:defRPr sz="886" b="1">
                <a:solidFill>
                  <a:srgbClr val="006394"/>
                </a:solidFill>
              </a:defRPr>
            </a:lvl3pPr>
            <a:lvl4pPr marL="0" indent="0">
              <a:spcBef>
                <a:spcPts val="0"/>
              </a:spcBef>
              <a:buSzTx/>
              <a:buNone/>
              <a:defRPr sz="886" b="1">
                <a:solidFill>
                  <a:srgbClr val="006394"/>
                </a:solidFill>
              </a:defRPr>
            </a:lvl4pPr>
            <a:lvl5pPr marL="0" indent="0">
              <a:spcBef>
                <a:spcPts val="0"/>
              </a:spcBef>
              <a:buSzTx/>
              <a:buNone/>
              <a:defRPr sz="886" b="1">
                <a:solidFill>
                  <a:srgbClr val="006394"/>
                </a:solidFill>
              </a:defRPr>
            </a:lvl5pPr>
          </a:lstStyle>
          <a:p>
            <a:r>
              <a:t>Body Level One</a:t>
            </a:r>
          </a:p>
          <a:p>
            <a:pPr lvl="1"/>
            <a:r>
              <a:t>Body Level Two</a:t>
            </a:r>
          </a:p>
          <a:p>
            <a:pPr lvl="2"/>
            <a:r>
              <a:t>Body Level Three</a:t>
            </a:r>
          </a:p>
          <a:p>
            <a:pPr lvl="3"/>
            <a:r>
              <a:t>Body Level Four</a:t>
            </a:r>
          </a:p>
          <a:p>
            <a:pPr lvl="4"/>
            <a:r>
              <a:t>Body Level Five</a:t>
            </a:r>
          </a:p>
        </p:txBody>
      </p:sp>
      <p:sp>
        <p:nvSpPr>
          <p:cNvPr id="63" name="Line"/>
          <p:cNvSpPr/>
          <p:nvPr/>
        </p:nvSpPr>
        <p:spPr>
          <a:xfrm>
            <a:off x="-21168" y="4559300"/>
            <a:ext cx="12234335" cy="0"/>
          </a:xfrm>
          <a:prstGeom prst="line">
            <a:avLst/>
          </a:prstGeom>
          <a:ln w="63500">
            <a:solidFill>
              <a:srgbClr val="FFFFFF"/>
            </a:solidFill>
            <a:miter lim="400000"/>
          </a:ln>
        </p:spPr>
        <p:txBody>
          <a:bodyPr lIns="0" tIns="0" rIns="0" bIns="0" anchor="ctr"/>
          <a:lstStyle/>
          <a:p>
            <a:pPr defTabSz="257188">
              <a:defRPr sz="4800" b="0">
                <a:solidFill>
                  <a:srgbClr val="006394"/>
                </a:solidFill>
              </a:defRPr>
            </a:pPr>
            <a:endParaRPr sz="1013" dirty="0"/>
          </a:p>
        </p:txBody>
      </p:sp>
      <p:sp>
        <p:nvSpPr>
          <p:cNvPr id="64" name="Title Text"/>
          <p:cNvSpPr txBox="1">
            <a:spLocks noGrp="1"/>
          </p:cNvSpPr>
          <p:nvPr>
            <p:ph type="title"/>
          </p:nvPr>
        </p:nvSpPr>
        <p:spPr>
          <a:xfrm>
            <a:off x="778933" y="3308350"/>
            <a:ext cx="10414000" cy="1480346"/>
          </a:xfrm>
          <a:prstGeom prst="rect">
            <a:avLst/>
          </a:prstGeom>
        </p:spPr>
        <p:txBody>
          <a:bodyPr anchor="b"/>
          <a:lstStyle>
            <a:lvl1pPr>
              <a:defRPr sz="2679"/>
            </a:lvl1pPr>
          </a:lstStyle>
          <a:p>
            <a:r>
              <a:rPr dirty="0"/>
              <a:t>Title Text</a:t>
            </a:r>
          </a:p>
        </p:txBody>
      </p:sp>
      <p:pic>
        <p:nvPicPr>
          <p:cNvPr id="16" name="Picture 15">
            <a:extLst>
              <a:ext uri="{FF2B5EF4-FFF2-40B4-BE49-F238E27FC236}">
                <a16:creationId xmlns:a16="http://schemas.microsoft.com/office/drawing/2014/main" id="{E5519D31-C1E0-E048-8180-DFDF7F39483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 y="0"/>
            <a:ext cx="285751" cy="6858000"/>
          </a:xfrm>
          <a:prstGeom prst="rect">
            <a:avLst/>
          </a:prstGeom>
        </p:spPr>
      </p:pic>
      <p:pic>
        <p:nvPicPr>
          <p:cNvPr id="8" name="FNIH-LOGO-2013_vector [Converted].png" descr="FNIH-LOGO-2013_vector [Converted].png">
            <a:extLst>
              <a:ext uri="{FF2B5EF4-FFF2-40B4-BE49-F238E27FC236}">
                <a16:creationId xmlns:a16="http://schemas.microsoft.com/office/drawing/2014/main" id="{2BAF5011-82F7-6440-98D1-1154E58258D1}"/>
              </a:ext>
            </a:extLst>
          </p:cNvPr>
          <p:cNvPicPr>
            <a:picLocks noChangeAspect="1"/>
          </p:cNvPicPr>
          <p:nvPr userDrawn="1"/>
        </p:nvPicPr>
        <p:blipFill>
          <a:blip r:embed="rId3"/>
          <a:stretch>
            <a:fillRect/>
          </a:stretch>
        </p:blipFill>
        <p:spPr>
          <a:xfrm>
            <a:off x="853869" y="5651872"/>
            <a:ext cx="1849355" cy="790790"/>
          </a:xfrm>
          <a:prstGeom prst="rect">
            <a:avLst/>
          </a:prstGeom>
          <a:ln w="12700">
            <a:miter lim="400000"/>
          </a:ln>
        </p:spPr>
      </p:pic>
    </p:spTree>
    <p:extLst>
      <p:ext uri="{BB962C8B-B14F-4D97-AF65-F5344CB8AC3E}">
        <p14:creationId xmlns:p14="http://schemas.microsoft.com/office/powerpoint/2010/main" val="153570472"/>
      </p:ext>
    </p:extLst>
  </p:cSld>
  <p:clrMapOvr>
    <a:masterClrMapping/>
  </p:clrMapOvr>
  <p:transition spd="med"/>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type="tx">
  <p:cSld name="Photo copy 4">
    <p:spTree>
      <p:nvGrpSpPr>
        <p:cNvPr id="1" name=""/>
        <p:cNvGrpSpPr/>
        <p:nvPr/>
      </p:nvGrpSpPr>
      <p:grpSpPr>
        <a:xfrm>
          <a:off x="0" y="0"/>
          <a:ext cx="0" cy="0"/>
          <a:chOff x="0" y="0"/>
          <a:chExt cx="0" cy="0"/>
        </a:xfrm>
      </p:grpSpPr>
      <p:sp>
        <p:nvSpPr>
          <p:cNvPr id="104" name="Rectangle"/>
          <p:cNvSpPr/>
          <p:nvPr/>
        </p:nvSpPr>
        <p:spPr>
          <a:xfrm>
            <a:off x="56004" y="-1"/>
            <a:ext cx="5259629" cy="6862234"/>
          </a:xfrm>
          <a:prstGeom prst="rect">
            <a:avLst/>
          </a:prstGeom>
          <a:solidFill>
            <a:srgbClr val="3D93DA"/>
          </a:solidFill>
          <a:ln w="12700">
            <a:miter lim="400000"/>
          </a:ln>
        </p:spPr>
        <p:txBody>
          <a:bodyPr lIns="0" tIns="0" rIns="0" bIns="0" anchor="ctr"/>
          <a:lstStyle/>
          <a:p>
            <a:pPr defTabSz="257188">
              <a:defRPr sz="4800" b="0">
                <a:solidFill>
                  <a:srgbClr val="006394"/>
                </a:solidFill>
              </a:defRPr>
            </a:pPr>
            <a:endParaRPr sz="1013" dirty="0"/>
          </a:p>
        </p:txBody>
      </p:sp>
      <p:sp>
        <p:nvSpPr>
          <p:cNvPr id="105" name="Rectangle"/>
          <p:cNvSpPr/>
          <p:nvPr/>
        </p:nvSpPr>
        <p:spPr>
          <a:xfrm>
            <a:off x="148197" y="0"/>
            <a:ext cx="6441655" cy="6858000"/>
          </a:xfrm>
          <a:prstGeom prst="rect">
            <a:avLst/>
          </a:prstGeom>
          <a:solidFill>
            <a:srgbClr val="006394">
              <a:alpha val="60000"/>
            </a:srgbClr>
          </a:solidFill>
          <a:ln w="12700">
            <a:miter lim="400000"/>
          </a:ln>
        </p:spPr>
        <p:txBody>
          <a:bodyPr lIns="0" tIns="0" rIns="0" bIns="0" anchor="ctr"/>
          <a:lstStyle/>
          <a:p>
            <a:pPr defTabSz="257188">
              <a:defRPr sz="4800" b="0">
                <a:solidFill>
                  <a:srgbClr val="006394"/>
                </a:solidFill>
              </a:defRPr>
            </a:pPr>
            <a:endParaRPr sz="1013" dirty="0"/>
          </a:p>
        </p:txBody>
      </p:sp>
      <p:sp>
        <p:nvSpPr>
          <p:cNvPr id="106" name="Title Text"/>
          <p:cNvSpPr txBox="1">
            <a:spLocks noGrp="1"/>
          </p:cNvSpPr>
          <p:nvPr>
            <p:ph type="title"/>
          </p:nvPr>
        </p:nvSpPr>
        <p:spPr>
          <a:xfrm>
            <a:off x="844553" y="882253"/>
            <a:ext cx="4102795" cy="2362234"/>
          </a:xfrm>
          <a:prstGeom prst="rect">
            <a:avLst/>
          </a:prstGeom>
        </p:spPr>
        <p:txBody>
          <a:bodyPr anchor="b"/>
          <a:lstStyle>
            <a:lvl1pPr>
              <a:defRPr sz="2679">
                <a:solidFill>
                  <a:srgbClr val="FFFFFF"/>
                </a:solidFill>
              </a:defRPr>
            </a:lvl1pPr>
          </a:lstStyle>
          <a:p>
            <a:r>
              <a:t>Title Text</a:t>
            </a:r>
          </a:p>
        </p:txBody>
      </p:sp>
      <p:sp>
        <p:nvSpPr>
          <p:cNvPr id="107" name="Body Level One…"/>
          <p:cNvSpPr txBox="1">
            <a:spLocks noGrp="1"/>
          </p:cNvSpPr>
          <p:nvPr>
            <p:ph type="body" sz="quarter" idx="1"/>
          </p:nvPr>
        </p:nvSpPr>
        <p:spPr>
          <a:xfrm>
            <a:off x="6841776" y="2743867"/>
            <a:ext cx="3678965" cy="3130154"/>
          </a:xfrm>
          <a:prstGeom prst="rect">
            <a:avLst/>
          </a:prstGeom>
        </p:spPr>
        <p:txBody>
          <a:bodyPr/>
          <a:lstStyle>
            <a:lvl1pPr marL="0" indent="0">
              <a:spcBef>
                <a:spcPts val="0"/>
              </a:spcBef>
              <a:buSzTx/>
              <a:buNone/>
              <a:defRPr sz="929" b="1"/>
            </a:lvl1pPr>
            <a:lvl2pPr marL="0" indent="133946">
              <a:spcBef>
                <a:spcPts val="0"/>
              </a:spcBef>
              <a:buSzTx/>
              <a:buNone/>
              <a:defRPr sz="929" b="1"/>
            </a:lvl2pPr>
            <a:lvl3pPr marL="0" indent="267891">
              <a:spcBef>
                <a:spcPts val="0"/>
              </a:spcBef>
              <a:buSzTx/>
              <a:buNone/>
              <a:defRPr sz="929" b="1"/>
            </a:lvl3pPr>
            <a:lvl4pPr marL="0" indent="401836">
              <a:spcBef>
                <a:spcPts val="0"/>
              </a:spcBef>
              <a:buSzTx/>
              <a:buNone/>
              <a:defRPr sz="929" b="1"/>
            </a:lvl4pPr>
            <a:lvl5pPr marL="0" indent="535781">
              <a:spcBef>
                <a:spcPts val="0"/>
              </a:spcBef>
              <a:buSzTx/>
              <a:buNone/>
              <a:defRPr sz="929" b="1"/>
            </a:lvl5pPr>
          </a:lstStyle>
          <a:p>
            <a:r>
              <a:t>Body Level One</a:t>
            </a:r>
          </a:p>
          <a:p>
            <a:pPr lvl="1"/>
            <a:r>
              <a:t>Body Level Two</a:t>
            </a:r>
          </a:p>
          <a:p>
            <a:pPr lvl="2"/>
            <a:r>
              <a:t>Body Level Three</a:t>
            </a:r>
          </a:p>
          <a:p>
            <a:pPr lvl="3"/>
            <a:r>
              <a:t>Body Level Four</a:t>
            </a:r>
          </a:p>
          <a:p>
            <a:pPr lvl="4"/>
            <a:r>
              <a:t>Body Level Five</a:t>
            </a:r>
          </a:p>
        </p:txBody>
      </p:sp>
      <p:sp>
        <p:nvSpPr>
          <p:cNvPr id="114" name="Slide Number"/>
          <p:cNvSpPr txBox="1">
            <a:spLocks noGrp="1"/>
          </p:cNvSpPr>
          <p:nvPr>
            <p:ph type="sldNum" sz="quarter" idx="2"/>
          </p:nvPr>
        </p:nvSpPr>
        <p:spPr>
          <a:xfrm>
            <a:off x="11768745" y="6432804"/>
            <a:ext cx="163506" cy="164276"/>
          </a:xfrm>
          <a:prstGeom prst="rect">
            <a:avLst/>
          </a:prstGeom>
        </p:spPr>
        <p:txBody>
          <a:bodyPr anchor="t"/>
          <a:lstStyle/>
          <a:p>
            <a:fld id="{86CB4B4D-7CA3-9044-876B-883B54F8677D}" type="slidenum">
              <a:t>‹#›</a:t>
            </a:fld>
            <a:endParaRPr dirty="0"/>
          </a:p>
        </p:txBody>
      </p:sp>
      <p:pic>
        <p:nvPicPr>
          <p:cNvPr id="115" name="FNIH-LOGOwhitenotag.png" descr="FNIH-LOGOwhitenotag.png"/>
          <p:cNvPicPr>
            <a:picLocks noChangeAspect="1"/>
          </p:cNvPicPr>
          <p:nvPr/>
        </p:nvPicPr>
        <p:blipFill>
          <a:blip r:embed="rId2"/>
          <a:srcRect/>
          <a:stretch>
            <a:fillRect/>
          </a:stretch>
        </p:blipFill>
        <p:spPr>
          <a:xfrm>
            <a:off x="470612" y="6123068"/>
            <a:ext cx="1165197" cy="404912"/>
          </a:xfrm>
          <a:prstGeom prst="rect">
            <a:avLst/>
          </a:prstGeom>
          <a:ln w="12700">
            <a:miter lim="400000"/>
          </a:ln>
        </p:spPr>
      </p:pic>
      <p:pic>
        <p:nvPicPr>
          <p:cNvPr id="14" name="Picture 13">
            <a:extLst>
              <a:ext uri="{FF2B5EF4-FFF2-40B4-BE49-F238E27FC236}">
                <a16:creationId xmlns:a16="http://schemas.microsoft.com/office/drawing/2014/main" id="{6F48D846-8E7C-294D-832A-3EF764FDF58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 y="0"/>
            <a:ext cx="285751" cy="6858000"/>
          </a:xfrm>
          <a:prstGeom prst="rect">
            <a:avLst/>
          </a:prstGeom>
        </p:spPr>
      </p:pic>
    </p:spTree>
    <p:extLst>
      <p:ext uri="{BB962C8B-B14F-4D97-AF65-F5344CB8AC3E}">
        <p14:creationId xmlns:p14="http://schemas.microsoft.com/office/powerpoint/2010/main" val="2063721050"/>
      </p:ext>
    </p:extLst>
  </p:cSld>
  <p:clrMapOvr>
    <a:masterClrMapping/>
  </p:clrMapOvr>
  <p:transition spd="med"/>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type="tx">
  <p:cSld name="Photo copy 13">
    <p:spTree>
      <p:nvGrpSpPr>
        <p:cNvPr id="1" name=""/>
        <p:cNvGrpSpPr/>
        <p:nvPr/>
      </p:nvGrpSpPr>
      <p:grpSpPr>
        <a:xfrm>
          <a:off x="0" y="0"/>
          <a:ext cx="0" cy="0"/>
          <a:chOff x="0" y="0"/>
          <a:chExt cx="0" cy="0"/>
        </a:xfrm>
      </p:grpSpPr>
      <p:sp>
        <p:nvSpPr>
          <p:cNvPr id="171" name="Title Text"/>
          <p:cNvSpPr txBox="1">
            <a:spLocks noGrp="1"/>
          </p:cNvSpPr>
          <p:nvPr>
            <p:ph type="title"/>
          </p:nvPr>
        </p:nvSpPr>
        <p:spPr>
          <a:xfrm>
            <a:off x="844553" y="-17231"/>
            <a:ext cx="9363075" cy="1178918"/>
          </a:xfrm>
          <a:prstGeom prst="rect">
            <a:avLst/>
          </a:prstGeom>
        </p:spPr>
        <p:txBody>
          <a:bodyPr anchor="b"/>
          <a:lstStyle/>
          <a:p>
            <a:r>
              <a:t>Title Text</a:t>
            </a:r>
          </a:p>
        </p:txBody>
      </p:sp>
      <p:sp>
        <p:nvSpPr>
          <p:cNvPr id="172" name="Body Level One…"/>
          <p:cNvSpPr txBox="1">
            <a:spLocks noGrp="1"/>
          </p:cNvSpPr>
          <p:nvPr>
            <p:ph type="body" idx="1"/>
          </p:nvPr>
        </p:nvSpPr>
        <p:spPr>
          <a:xfrm>
            <a:off x="844551" y="1441850"/>
            <a:ext cx="10730376" cy="4684713"/>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73" name="Rectangle"/>
          <p:cNvSpPr/>
          <p:nvPr/>
        </p:nvSpPr>
        <p:spPr>
          <a:xfrm>
            <a:off x="-1" y="-12700"/>
            <a:ext cx="274321" cy="6883400"/>
          </a:xfrm>
          <a:prstGeom prst="rect">
            <a:avLst/>
          </a:prstGeom>
          <a:solidFill>
            <a:srgbClr val="B1CADE"/>
          </a:solidFill>
          <a:ln w="12700">
            <a:miter lim="400000"/>
          </a:ln>
        </p:spPr>
        <p:txBody>
          <a:bodyPr lIns="0" tIns="0" rIns="0" bIns="0" anchor="ctr"/>
          <a:lstStyle/>
          <a:p>
            <a:pPr defTabSz="257188">
              <a:defRPr sz="4800" b="0">
                <a:solidFill>
                  <a:srgbClr val="B1CADE"/>
                </a:solidFill>
              </a:defRPr>
            </a:pPr>
            <a:endParaRPr sz="1013" dirty="0"/>
          </a:p>
        </p:txBody>
      </p:sp>
      <p:pic>
        <p:nvPicPr>
          <p:cNvPr id="174" name="FNIHnotext.png" descr="FNIHnotext.png"/>
          <p:cNvPicPr>
            <a:picLocks noChangeAspect="1"/>
          </p:cNvPicPr>
          <p:nvPr/>
        </p:nvPicPr>
        <p:blipFill>
          <a:blip r:embed="rId2"/>
          <a:stretch>
            <a:fillRect/>
          </a:stretch>
        </p:blipFill>
        <p:spPr>
          <a:xfrm>
            <a:off x="470008" y="6122268"/>
            <a:ext cx="1166533" cy="409783"/>
          </a:xfrm>
          <a:prstGeom prst="rect">
            <a:avLst/>
          </a:prstGeom>
          <a:ln w="12700">
            <a:miter lim="400000"/>
          </a:ln>
        </p:spPr>
      </p:pic>
      <p:sp>
        <p:nvSpPr>
          <p:cNvPr id="175"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extLst>
      <p:ext uri="{BB962C8B-B14F-4D97-AF65-F5344CB8AC3E}">
        <p14:creationId xmlns:p14="http://schemas.microsoft.com/office/powerpoint/2010/main" val="3207058935"/>
      </p:ext>
    </p:extLst>
  </p:cSld>
  <p:clrMapOvr>
    <a:masterClrMapping/>
  </p:clrMapOvr>
  <p:transition spd="med"/>
</p:sldLayout>
</file>

<file path=ppt/slideLayouts/slideLayout140.xml><?xml version="1.0" encoding="utf-8"?>
<p:sldLayout xmlns:a="http://schemas.openxmlformats.org/drawingml/2006/main" xmlns:r="http://schemas.openxmlformats.org/officeDocument/2006/relationships" xmlns:p="http://schemas.openxmlformats.org/presentationml/2006/main" showMasterSp="0" type="tx">
  <p:cSld name="Photo copy 22">
    <p:spTree>
      <p:nvGrpSpPr>
        <p:cNvPr id="1" name=""/>
        <p:cNvGrpSpPr/>
        <p:nvPr/>
      </p:nvGrpSpPr>
      <p:grpSpPr>
        <a:xfrm>
          <a:off x="0" y="0"/>
          <a:ext cx="0" cy="0"/>
          <a:chOff x="0" y="0"/>
          <a:chExt cx="0" cy="0"/>
        </a:xfrm>
      </p:grpSpPr>
      <p:sp>
        <p:nvSpPr>
          <p:cNvPr id="192" name="Image"/>
          <p:cNvSpPr>
            <a:spLocks noGrp="1"/>
          </p:cNvSpPr>
          <p:nvPr>
            <p:ph type="pic" sz="half" idx="13"/>
          </p:nvPr>
        </p:nvSpPr>
        <p:spPr>
          <a:xfrm>
            <a:off x="7023338" y="904478"/>
            <a:ext cx="4382063" cy="4733264"/>
          </a:xfrm>
          <a:prstGeom prst="rect">
            <a:avLst/>
          </a:prstGeom>
        </p:spPr>
        <p:txBody>
          <a:bodyPr lIns="91439" tIns="45719" rIns="91439" bIns="45719"/>
          <a:lstStyle/>
          <a:p>
            <a:endParaRPr dirty="0"/>
          </a:p>
        </p:txBody>
      </p:sp>
      <p:sp>
        <p:nvSpPr>
          <p:cNvPr id="193" name="Title Text"/>
          <p:cNvSpPr txBox="1">
            <a:spLocks noGrp="1"/>
          </p:cNvSpPr>
          <p:nvPr>
            <p:ph type="title"/>
          </p:nvPr>
        </p:nvSpPr>
        <p:spPr>
          <a:xfrm>
            <a:off x="844552" y="882253"/>
            <a:ext cx="6181725" cy="2362234"/>
          </a:xfrm>
          <a:prstGeom prst="rect">
            <a:avLst/>
          </a:prstGeom>
        </p:spPr>
        <p:txBody>
          <a:bodyPr anchor="b"/>
          <a:lstStyle/>
          <a:p>
            <a:r>
              <a:t>Title Text</a:t>
            </a:r>
          </a:p>
        </p:txBody>
      </p:sp>
      <p:sp>
        <p:nvSpPr>
          <p:cNvPr id="194" name="Body Level One…"/>
          <p:cNvSpPr txBox="1">
            <a:spLocks noGrp="1"/>
          </p:cNvSpPr>
          <p:nvPr>
            <p:ph type="body" sz="quarter" idx="1"/>
          </p:nvPr>
        </p:nvSpPr>
        <p:spPr>
          <a:xfrm>
            <a:off x="4124596" y="3312592"/>
            <a:ext cx="2682577" cy="3342217"/>
          </a:xfrm>
          <a:prstGeom prst="rect">
            <a:avLst/>
          </a:prstGeom>
        </p:spPr>
        <p:txBody>
          <a:bodyPr/>
          <a:lstStyle>
            <a:lvl1pPr marL="0" indent="0">
              <a:buSzTx/>
              <a:buNone/>
            </a:lvl1pPr>
            <a:lvl2pPr marL="0" indent="133946">
              <a:buSzTx/>
              <a:buNone/>
            </a:lvl2pPr>
            <a:lvl3pPr marL="0" indent="267891">
              <a:buSzTx/>
              <a:buNone/>
            </a:lvl3pPr>
            <a:lvl4pPr marL="0" indent="401836">
              <a:buSzTx/>
              <a:buNone/>
            </a:lvl4pPr>
            <a:lvl5pPr marL="0" indent="535781">
              <a:buSzTx/>
              <a:buNone/>
            </a:lvl5pPr>
          </a:lstStyle>
          <a:p>
            <a:r>
              <a:t>Body Level One</a:t>
            </a:r>
          </a:p>
          <a:p>
            <a:pPr lvl="1"/>
            <a:r>
              <a:t>Body Level Two</a:t>
            </a:r>
          </a:p>
          <a:p>
            <a:pPr lvl="2"/>
            <a:r>
              <a:t>Body Level Three</a:t>
            </a:r>
          </a:p>
          <a:p>
            <a:pPr lvl="3"/>
            <a:r>
              <a:t>Body Level Four</a:t>
            </a:r>
          </a:p>
          <a:p>
            <a:pPr lvl="4"/>
            <a:r>
              <a:t>Body Level Five</a:t>
            </a:r>
          </a:p>
        </p:txBody>
      </p:sp>
      <p:sp>
        <p:nvSpPr>
          <p:cNvPr id="195" name="Rectangle"/>
          <p:cNvSpPr/>
          <p:nvPr/>
        </p:nvSpPr>
        <p:spPr>
          <a:xfrm>
            <a:off x="-1" y="-12700"/>
            <a:ext cx="274321" cy="6883400"/>
          </a:xfrm>
          <a:prstGeom prst="rect">
            <a:avLst/>
          </a:prstGeom>
          <a:solidFill>
            <a:srgbClr val="006394"/>
          </a:solidFill>
          <a:ln w="12700">
            <a:miter lim="400000"/>
          </a:ln>
        </p:spPr>
        <p:txBody>
          <a:bodyPr lIns="0" tIns="0" rIns="0" bIns="0" anchor="ctr"/>
          <a:lstStyle/>
          <a:p>
            <a:pPr defTabSz="257188">
              <a:defRPr sz="4800" b="0">
                <a:solidFill>
                  <a:srgbClr val="006394"/>
                </a:solidFill>
              </a:defRPr>
            </a:pPr>
            <a:endParaRPr sz="1013" dirty="0"/>
          </a:p>
        </p:txBody>
      </p:sp>
      <p:pic>
        <p:nvPicPr>
          <p:cNvPr id="196" name="FNIHnotext.png" descr="FNIHnotext.png"/>
          <p:cNvPicPr>
            <a:picLocks noChangeAspect="1"/>
          </p:cNvPicPr>
          <p:nvPr/>
        </p:nvPicPr>
        <p:blipFill>
          <a:blip r:embed="rId2"/>
          <a:stretch>
            <a:fillRect/>
          </a:stretch>
        </p:blipFill>
        <p:spPr>
          <a:xfrm>
            <a:off x="470008" y="6122268"/>
            <a:ext cx="1166533" cy="409783"/>
          </a:xfrm>
          <a:prstGeom prst="rect">
            <a:avLst/>
          </a:prstGeom>
          <a:ln w="12700">
            <a:miter lim="400000"/>
          </a:ln>
        </p:spPr>
      </p:pic>
      <p:sp>
        <p:nvSpPr>
          <p:cNvPr id="197" name="Slide Number"/>
          <p:cNvSpPr txBox="1">
            <a:spLocks noGrp="1"/>
          </p:cNvSpPr>
          <p:nvPr>
            <p:ph type="sldNum" sz="quarter" idx="2"/>
          </p:nvPr>
        </p:nvSpPr>
        <p:spPr>
          <a:xfrm>
            <a:off x="11768745" y="6432804"/>
            <a:ext cx="163506" cy="164276"/>
          </a:xfrm>
          <a:prstGeom prst="rect">
            <a:avLst/>
          </a:prstGeom>
        </p:spPr>
        <p:txBody>
          <a:bodyPr anchor="t"/>
          <a:lstStyle/>
          <a:p>
            <a:fld id="{86CB4B4D-7CA3-9044-876B-883B54F8677D}" type="slidenum">
              <a:t>‹#›</a:t>
            </a:fld>
            <a:endParaRPr dirty="0"/>
          </a:p>
        </p:txBody>
      </p:sp>
    </p:spTree>
    <p:extLst>
      <p:ext uri="{BB962C8B-B14F-4D97-AF65-F5344CB8AC3E}">
        <p14:creationId xmlns:p14="http://schemas.microsoft.com/office/powerpoint/2010/main" val="826111753"/>
      </p:ext>
    </p:extLst>
  </p:cSld>
  <p:clrMapOvr>
    <a:masterClrMapping/>
  </p:clrMapOvr>
  <p:transition spd="med"/>
</p:sldLayout>
</file>

<file path=ppt/slideLayouts/slideLayout141.xml><?xml version="1.0" encoding="utf-8"?>
<p:sldLayout xmlns:a="http://schemas.openxmlformats.org/drawingml/2006/main" xmlns:r="http://schemas.openxmlformats.org/officeDocument/2006/relationships" xmlns:p="http://schemas.openxmlformats.org/presentationml/2006/main" showMasterSp="0" type="tx">
  <p:cSld name="Photo copy 6">
    <p:spTree>
      <p:nvGrpSpPr>
        <p:cNvPr id="1" name=""/>
        <p:cNvGrpSpPr/>
        <p:nvPr/>
      </p:nvGrpSpPr>
      <p:grpSpPr>
        <a:xfrm>
          <a:off x="0" y="0"/>
          <a:ext cx="0" cy="0"/>
          <a:chOff x="0" y="0"/>
          <a:chExt cx="0" cy="0"/>
        </a:xfrm>
      </p:grpSpPr>
      <p:sp>
        <p:nvSpPr>
          <p:cNvPr id="204" name="Image"/>
          <p:cNvSpPr>
            <a:spLocks noGrp="1"/>
          </p:cNvSpPr>
          <p:nvPr>
            <p:ph type="pic" sz="half" idx="13"/>
          </p:nvPr>
        </p:nvSpPr>
        <p:spPr>
          <a:xfrm>
            <a:off x="7023338" y="904487"/>
            <a:ext cx="4382063" cy="5048945"/>
          </a:xfrm>
          <a:prstGeom prst="rect">
            <a:avLst/>
          </a:prstGeom>
        </p:spPr>
        <p:txBody>
          <a:bodyPr lIns="91439" tIns="45719" rIns="91439" bIns="45719"/>
          <a:lstStyle/>
          <a:p>
            <a:endParaRPr dirty="0"/>
          </a:p>
        </p:txBody>
      </p:sp>
      <p:sp>
        <p:nvSpPr>
          <p:cNvPr id="205" name="Title Text"/>
          <p:cNvSpPr txBox="1">
            <a:spLocks noGrp="1"/>
          </p:cNvSpPr>
          <p:nvPr>
            <p:ph type="title"/>
          </p:nvPr>
        </p:nvSpPr>
        <p:spPr>
          <a:xfrm>
            <a:off x="844552" y="882253"/>
            <a:ext cx="6181725" cy="2362234"/>
          </a:xfrm>
          <a:prstGeom prst="rect">
            <a:avLst/>
          </a:prstGeom>
        </p:spPr>
        <p:txBody>
          <a:bodyPr anchor="b"/>
          <a:lstStyle/>
          <a:p>
            <a:r>
              <a:t>Title Text</a:t>
            </a:r>
          </a:p>
        </p:txBody>
      </p:sp>
      <p:sp>
        <p:nvSpPr>
          <p:cNvPr id="206" name="Body Level One…"/>
          <p:cNvSpPr txBox="1">
            <a:spLocks noGrp="1"/>
          </p:cNvSpPr>
          <p:nvPr>
            <p:ph type="body" sz="quarter" idx="1"/>
          </p:nvPr>
        </p:nvSpPr>
        <p:spPr>
          <a:xfrm>
            <a:off x="4124596" y="3312592"/>
            <a:ext cx="2682577" cy="3342217"/>
          </a:xfrm>
          <a:prstGeom prst="rect">
            <a:avLst/>
          </a:prstGeom>
        </p:spPr>
        <p:txBody>
          <a:bodyPr/>
          <a:lstStyle>
            <a:lvl1pPr marL="0" indent="0">
              <a:buSzTx/>
              <a:buNone/>
            </a:lvl1pPr>
            <a:lvl2pPr marL="0" indent="133946">
              <a:buSzTx/>
              <a:buNone/>
            </a:lvl2pPr>
            <a:lvl3pPr marL="0" indent="267891">
              <a:buSzTx/>
              <a:buNone/>
            </a:lvl3pPr>
            <a:lvl4pPr marL="0" indent="401836">
              <a:buSzTx/>
              <a:buNone/>
            </a:lvl4pPr>
            <a:lvl5pPr marL="0" indent="535781">
              <a:buSzTx/>
              <a:buNone/>
            </a:lvl5pPr>
          </a:lstStyle>
          <a:p>
            <a:r>
              <a:t>Body Level One</a:t>
            </a:r>
          </a:p>
          <a:p>
            <a:pPr lvl="1"/>
            <a:r>
              <a:t>Body Level Two</a:t>
            </a:r>
          </a:p>
          <a:p>
            <a:pPr lvl="2"/>
            <a:r>
              <a:t>Body Level Three</a:t>
            </a:r>
          </a:p>
          <a:p>
            <a:pPr lvl="3"/>
            <a:r>
              <a:t>Body Level Four</a:t>
            </a:r>
          </a:p>
          <a:p>
            <a:pPr lvl="4"/>
            <a:r>
              <a:t>Body Level Five</a:t>
            </a:r>
          </a:p>
        </p:txBody>
      </p:sp>
      <p:sp>
        <p:nvSpPr>
          <p:cNvPr id="207" name="Rectangle"/>
          <p:cNvSpPr/>
          <p:nvPr/>
        </p:nvSpPr>
        <p:spPr>
          <a:xfrm>
            <a:off x="-1" y="-12700"/>
            <a:ext cx="274321" cy="6883400"/>
          </a:xfrm>
          <a:prstGeom prst="rect">
            <a:avLst/>
          </a:prstGeom>
          <a:solidFill>
            <a:srgbClr val="81A042"/>
          </a:solidFill>
          <a:ln w="12700">
            <a:miter lim="400000"/>
          </a:ln>
        </p:spPr>
        <p:txBody>
          <a:bodyPr lIns="0" tIns="0" rIns="0" bIns="0" anchor="ctr"/>
          <a:lstStyle/>
          <a:p>
            <a:pPr defTabSz="257188">
              <a:defRPr sz="4800" b="0">
                <a:solidFill>
                  <a:srgbClr val="006394"/>
                </a:solidFill>
              </a:defRPr>
            </a:pPr>
            <a:endParaRPr sz="1013" dirty="0"/>
          </a:p>
        </p:txBody>
      </p:sp>
      <p:pic>
        <p:nvPicPr>
          <p:cNvPr id="208" name="FNIHnotext.png" descr="FNIHnotext.png"/>
          <p:cNvPicPr>
            <a:picLocks noChangeAspect="1"/>
          </p:cNvPicPr>
          <p:nvPr/>
        </p:nvPicPr>
        <p:blipFill>
          <a:blip r:embed="rId2"/>
          <a:stretch>
            <a:fillRect/>
          </a:stretch>
        </p:blipFill>
        <p:spPr>
          <a:xfrm>
            <a:off x="470008" y="6122268"/>
            <a:ext cx="1166533" cy="409783"/>
          </a:xfrm>
          <a:prstGeom prst="rect">
            <a:avLst/>
          </a:prstGeom>
          <a:ln w="12700">
            <a:miter lim="400000"/>
          </a:ln>
        </p:spPr>
      </p:pic>
      <p:sp>
        <p:nvSpPr>
          <p:cNvPr id="209" name="Slide Number"/>
          <p:cNvSpPr txBox="1">
            <a:spLocks noGrp="1"/>
          </p:cNvSpPr>
          <p:nvPr>
            <p:ph type="sldNum" sz="quarter" idx="2"/>
          </p:nvPr>
        </p:nvSpPr>
        <p:spPr>
          <a:xfrm>
            <a:off x="11768745" y="6432804"/>
            <a:ext cx="163506" cy="164276"/>
          </a:xfrm>
          <a:prstGeom prst="rect">
            <a:avLst/>
          </a:prstGeom>
        </p:spPr>
        <p:txBody>
          <a:bodyPr anchor="t"/>
          <a:lstStyle/>
          <a:p>
            <a:fld id="{86CB4B4D-7CA3-9044-876B-883B54F8677D}" type="slidenum">
              <a:t>‹#›</a:t>
            </a:fld>
            <a:endParaRPr dirty="0"/>
          </a:p>
        </p:txBody>
      </p:sp>
    </p:spTree>
    <p:extLst>
      <p:ext uri="{BB962C8B-B14F-4D97-AF65-F5344CB8AC3E}">
        <p14:creationId xmlns:p14="http://schemas.microsoft.com/office/powerpoint/2010/main" val="3897414645"/>
      </p:ext>
    </p:extLst>
  </p:cSld>
  <p:clrMapOvr>
    <a:masterClrMapping/>
  </p:clrMapOvr>
  <p:transition spd="med"/>
</p:sldLayout>
</file>

<file path=ppt/slideLayouts/slideLayout142.xml><?xml version="1.0" encoding="utf-8"?>
<p:sldLayout xmlns:a="http://schemas.openxmlformats.org/drawingml/2006/main" xmlns:r="http://schemas.openxmlformats.org/officeDocument/2006/relationships" xmlns:p="http://schemas.openxmlformats.org/presentationml/2006/main" showMasterSp="0" type="tx">
  <p:cSld name="Photo copy 7">
    <p:spTree>
      <p:nvGrpSpPr>
        <p:cNvPr id="1" name=""/>
        <p:cNvGrpSpPr/>
        <p:nvPr/>
      </p:nvGrpSpPr>
      <p:grpSpPr>
        <a:xfrm>
          <a:off x="0" y="0"/>
          <a:ext cx="0" cy="0"/>
          <a:chOff x="0" y="0"/>
          <a:chExt cx="0" cy="0"/>
        </a:xfrm>
      </p:grpSpPr>
      <p:sp>
        <p:nvSpPr>
          <p:cNvPr id="216" name="Image"/>
          <p:cNvSpPr>
            <a:spLocks noGrp="1"/>
          </p:cNvSpPr>
          <p:nvPr>
            <p:ph type="pic" sz="half" idx="13"/>
          </p:nvPr>
        </p:nvSpPr>
        <p:spPr>
          <a:xfrm>
            <a:off x="7023338" y="904487"/>
            <a:ext cx="4382063" cy="5048945"/>
          </a:xfrm>
          <a:prstGeom prst="rect">
            <a:avLst/>
          </a:prstGeom>
        </p:spPr>
        <p:txBody>
          <a:bodyPr lIns="91439" tIns="45719" rIns="91439" bIns="45719"/>
          <a:lstStyle/>
          <a:p>
            <a:endParaRPr dirty="0"/>
          </a:p>
        </p:txBody>
      </p:sp>
      <p:sp>
        <p:nvSpPr>
          <p:cNvPr id="217" name="Title Text"/>
          <p:cNvSpPr txBox="1">
            <a:spLocks noGrp="1"/>
          </p:cNvSpPr>
          <p:nvPr>
            <p:ph type="title"/>
          </p:nvPr>
        </p:nvSpPr>
        <p:spPr>
          <a:xfrm>
            <a:off x="844552" y="882253"/>
            <a:ext cx="6181725" cy="2362234"/>
          </a:xfrm>
          <a:prstGeom prst="rect">
            <a:avLst/>
          </a:prstGeom>
        </p:spPr>
        <p:txBody>
          <a:bodyPr anchor="b"/>
          <a:lstStyle/>
          <a:p>
            <a:r>
              <a:t>Title Text</a:t>
            </a:r>
          </a:p>
        </p:txBody>
      </p:sp>
      <p:sp>
        <p:nvSpPr>
          <p:cNvPr id="218" name="Body Level One…"/>
          <p:cNvSpPr txBox="1">
            <a:spLocks noGrp="1"/>
          </p:cNvSpPr>
          <p:nvPr>
            <p:ph type="body" sz="quarter" idx="1"/>
          </p:nvPr>
        </p:nvSpPr>
        <p:spPr>
          <a:xfrm>
            <a:off x="4124596" y="3312592"/>
            <a:ext cx="2682577" cy="3342217"/>
          </a:xfrm>
          <a:prstGeom prst="rect">
            <a:avLst/>
          </a:prstGeom>
        </p:spPr>
        <p:txBody>
          <a:bodyPr/>
          <a:lstStyle>
            <a:lvl1pPr marL="0" indent="0">
              <a:buSzTx/>
              <a:buNone/>
            </a:lvl1pPr>
            <a:lvl2pPr marL="0" indent="133946">
              <a:buSzTx/>
              <a:buNone/>
            </a:lvl2pPr>
            <a:lvl3pPr marL="0" indent="267891">
              <a:buSzTx/>
              <a:buNone/>
            </a:lvl3pPr>
            <a:lvl4pPr marL="0" indent="401836">
              <a:buSzTx/>
              <a:buNone/>
            </a:lvl4pPr>
            <a:lvl5pPr marL="0" indent="535781">
              <a:buSzTx/>
              <a:buNone/>
            </a:lvl5pPr>
          </a:lstStyle>
          <a:p>
            <a:r>
              <a:t>Body Level One</a:t>
            </a:r>
          </a:p>
          <a:p>
            <a:pPr lvl="1"/>
            <a:r>
              <a:t>Body Level Two</a:t>
            </a:r>
          </a:p>
          <a:p>
            <a:pPr lvl="2"/>
            <a:r>
              <a:t>Body Level Three</a:t>
            </a:r>
          </a:p>
          <a:p>
            <a:pPr lvl="3"/>
            <a:r>
              <a:t>Body Level Four</a:t>
            </a:r>
          </a:p>
          <a:p>
            <a:pPr lvl="4"/>
            <a:r>
              <a:t>Body Level Five</a:t>
            </a:r>
          </a:p>
        </p:txBody>
      </p:sp>
      <p:sp>
        <p:nvSpPr>
          <p:cNvPr id="219" name="Rectangle"/>
          <p:cNvSpPr/>
          <p:nvPr/>
        </p:nvSpPr>
        <p:spPr>
          <a:xfrm>
            <a:off x="-1" y="-12700"/>
            <a:ext cx="274321" cy="6883400"/>
          </a:xfrm>
          <a:prstGeom prst="rect">
            <a:avLst/>
          </a:prstGeom>
          <a:solidFill>
            <a:srgbClr val="B1CADE"/>
          </a:solidFill>
          <a:ln w="12700">
            <a:miter lim="400000"/>
          </a:ln>
        </p:spPr>
        <p:txBody>
          <a:bodyPr lIns="0" tIns="0" rIns="0" bIns="0" anchor="ctr"/>
          <a:lstStyle/>
          <a:p>
            <a:pPr defTabSz="257188">
              <a:defRPr sz="4800" b="0">
                <a:solidFill>
                  <a:srgbClr val="006394"/>
                </a:solidFill>
              </a:defRPr>
            </a:pPr>
            <a:endParaRPr sz="1013" dirty="0"/>
          </a:p>
        </p:txBody>
      </p:sp>
      <p:pic>
        <p:nvPicPr>
          <p:cNvPr id="220" name="FNIHnotext.png" descr="FNIHnotext.png"/>
          <p:cNvPicPr>
            <a:picLocks noChangeAspect="1"/>
          </p:cNvPicPr>
          <p:nvPr/>
        </p:nvPicPr>
        <p:blipFill>
          <a:blip r:embed="rId2"/>
          <a:stretch>
            <a:fillRect/>
          </a:stretch>
        </p:blipFill>
        <p:spPr>
          <a:xfrm>
            <a:off x="470008" y="6122268"/>
            <a:ext cx="1166533" cy="409783"/>
          </a:xfrm>
          <a:prstGeom prst="rect">
            <a:avLst/>
          </a:prstGeom>
          <a:ln w="12700">
            <a:miter lim="400000"/>
          </a:ln>
        </p:spPr>
      </p:pic>
      <p:sp>
        <p:nvSpPr>
          <p:cNvPr id="221" name="Slide Number"/>
          <p:cNvSpPr txBox="1">
            <a:spLocks noGrp="1"/>
          </p:cNvSpPr>
          <p:nvPr>
            <p:ph type="sldNum" sz="quarter" idx="2"/>
          </p:nvPr>
        </p:nvSpPr>
        <p:spPr>
          <a:xfrm>
            <a:off x="11768745" y="6432804"/>
            <a:ext cx="163506" cy="164276"/>
          </a:xfrm>
          <a:prstGeom prst="rect">
            <a:avLst/>
          </a:prstGeom>
        </p:spPr>
        <p:txBody>
          <a:bodyPr anchor="t"/>
          <a:lstStyle/>
          <a:p>
            <a:fld id="{86CB4B4D-7CA3-9044-876B-883B54F8677D}" type="slidenum">
              <a:t>‹#›</a:t>
            </a:fld>
            <a:endParaRPr dirty="0"/>
          </a:p>
        </p:txBody>
      </p:sp>
    </p:spTree>
    <p:extLst>
      <p:ext uri="{BB962C8B-B14F-4D97-AF65-F5344CB8AC3E}">
        <p14:creationId xmlns:p14="http://schemas.microsoft.com/office/powerpoint/2010/main" val="2461327899"/>
      </p:ext>
    </p:extLst>
  </p:cSld>
  <p:clrMapOvr>
    <a:masterClrMapping/>
  </p:clrMapOvr>
  <p:transition spd="med"/>
</p:sldLayout>
</file>

<file path=ppt/slideLayouts/slideLayout143.xml><?xml version="1.0" encoding="utf-8"?>
<p:sldLayout xmlns:a="http://schemas.openxmlformats.org/drawingml/2006/main" xmlns:r="http://schemas.openxmlformats.org/officeDocument/2006/relationships" xmlns:p="http://schemas.openxmlformats.org/presentationml/2006/main" type="tx">
  <p:cSld name="Photo - 3 Up copy 2">
    <p:spTree>
      <p:nvGrpSpPr>
        <p:cNvPr id="1" name=""/>
        <p:cNvGrpSpPr/>
        <p:nvPr/>
      </p:nvGrpSpPr>
      <p:grpSpPr>
        <a:xfrm>
          <a:off x="0" y="0"/>
          <a:ext cx="0" cy="0"/>
          <a:chOff x="0" y="0"/>
          <a:chExt cx="0" cy="0"/>
        </a:xfrm>
      </p:grpSpPr>
      <p:sp>
        <p:nvSpPr>
          <p:cNvPr id="228" name="Body Level One…"/>
          <p:cNvSpPr txBox="1">
            <a:spLocks noGrp="1"/>
          </p:cNvSpPr>
          <p:nvPr>
            <p:ph type="body" sz="quarter" idx="1"/>
          </p:nvPr>
        </p:nvSpPr>
        <p:spPr>
          <a:xfrm>
            <a:off x="9917341" y="1028105"/>
            <a:ext cx="1844312" cy="3283348"/>
          </a:xfrm>
          <a:prstGeom prst="rect">
            <a:avLst/>
          </a:prstGeom>
        </p:spPr>
        <p:txBody>
          <a:bodyPr/>
          <a:lstStyle>
            <a:lvl1pPr marL="0" indent="0">
              <a:buSzTx/>
              <a:buNone/>
            </a:lvl1pPr>
            <a:lvl2pPr marL="0" indent="133946">
              <a:buSzTx/>
              <a:buNone/>
            </a:lvl2pPr>
            <a:lvl3pPr marL="0" indent="267891">
              <a:buSzTx/>
              <a:buNone/>
            </a:lvl3pPr>
            <a:lvl4pPr marL="0" indent="401836">
              <a:buSzTx/>
              <a:buNone/>
            </a:lvl4pPr>
            <a:lvl5pPr marL="0" indent="535781">
              <a:buSzTx/>
              <a:buNone/>
            </a:lvl5pPr>
          </a:lstStyle>
          <a:p>
            <a:r>
              <a:t>Body Level One</a:t>
            </a:r>
          </a:p>
          <a:p>
            <a:pPr lvl="1"/>
            <a:r>
              <a:t>Body Level Two</a:t>
            </a:r>
          </a:p>
          <a:p>
            <a:pPr lvl="2"/>
            <a:r>
              <a:t>Body Level Three</a:t>
            </a:r>
          </a:p>
          <a:p>
            <a:pPr lvl="3"/>
            <a:r>
              <a:t>Body Level Four</a:t>
            </a:r>
          </a:p>
          <a:p>
            <a:pPr lvl="4"/>
            <a:r>
              <a:t>Body Level Five</a:t>
            </a:r>
          </a:p>
        </p:txBody>
      </p:sp>
      <p:sp>
        <p:nvSpPr>
          <p:cNvPr id="229" name="Body Level One…"/>
          <p:cNvSpPr txBox="1">
            <a:spLocks noGrp="1"/>
          </p:cNvSpPr>
          <p:nvPr>
            <p:ph type="body" sz="quarter" idx="13"/>
          </p:nvPr>
        </p:nvSpPr>
        <p:spPr>
          <a:xfrm>
            <a:off x="2640901" y="2620931"/>
            <a:ext cx="1600115" cy="1709973"/>
          </a:xfrm>
          <a:prstGeom prst="rect">
            <a:avLst/>
          </a:prstGeom>
        </p:spPr>
        <p:txBody>
          <a:bodyPr/>
          <a:lstStyle>
            <a:lvl1pPr marL="0" indent="0">
              <a:buSzTx/>
              <a:buNone/>
            </a:lvl1pPr>
            <a:lvl2pPr marL="0" indent="133946">
              <a:buSzTx/>
              <a:buNone/>
            </a:lvl2pPr>
            <a:lvl3pPr marL="0" indent="267891">
              <a:buSzTx/>
              <a:buNone/>
            </a:lvl3pPr>
            <a:lvl4pPr marL="0" indent="401836">
              <a:buSzTx/>
              <a:buNone/>
            </a:lvl4pPr>
            <a:lvl5pPr marL="0" indent="535781">
              <a:buSzTx/>
              <a:buNone/>
            </a:lvl5pPr>
          </a:lstStyle>
          <a:p>
            <a:r>
              <a:t>Body Level One</a:t>
            </a:r>
          </a:p>
          <a:p>
            <a:pPr lvl="1"/>
            <a:r>
              <a:t>Body Level Two</a:t>
            </a:r>
          </a:p>
          <a:p>
            <a:pPr lvl="2"/>
            <a:r>
              <a:t>Body Level Three</a:t>
            </a:r>
          </a:p>
          <a:p>
            <a:pPr lvl="3"/>
            <a:r>
              <a:t>Body Level Four</a:t>
            </a:r>
          </a:p>
          <a:p>
            <a:pPr lvl="4"/>
            <a:r>
              <a:t>Body Level Five</a:t>
            </a:r>
          </a:p>
        </p:txBody>
      </p:sp>
      <p:sp>
        <p:nvSpPr>
          <p:cNvPr id="230" name="Image"/>
          <p:cNvSpPr>
            <a:spLocks noGrp="1"/>
          </p:cNvSpPr>
          <p:nvPr>
            <p:ph type="pic" sz="quarter" idx="14"/>
          </p:nvPr>
        </p:nvSpPr>
        <p:spPr>
          <a:xfrm>
            <a:off x="4344853" y="2619757"/>
            <a:ext cx="3312051" cy="1712302"/>
          </a:xfrm>
          <a:prstGeom prst="rect">
            <a:avLst/>
          </a:prstGeom>
        </p:spPr>
        <p:txBody>
          <a:bodyPr lIns="91439" tIns="45719" rIns="91439" bIns="45719"/>
          <a:lstStyle/>
          <a:p>
            <a:endParaRPr dirty="0"/>
          </a:p>
        </p:txBody>
      </p:sp>
      <p:sp>
        <p:nvSpPr>
          <p:cNvPr id="231" name="Image"/>
          <p:cNvSpPr>
            <a:spLocks noGrp="1"/>
          </p:cNvSpPr>
          <p:nvPr>
            <p:ph type="pic" sz="quarter" idx="15"/>
          </p:nvPr>
        </p:nvSpPr>
        <p:spPr>
          <a:xfrm>
            <a:off x="5206333" y="4441478"/>
            <a:ext cx="3312027" cy="2415736"/>
          </a:xfrm>
          <a:prstGeom prst="rect">
            <a:avLst/>
          </a:prstGeom>
        </p:spPr>
        <p:txBody>
          <a:bodyPr lIns="91439" tIns="45719" rIns="91439" bIns="45719"/>
          <a:lstStyle/>
          <a:p>
            <a:endParaRPr dirty="0"/>
          </a:p>
        </p:txBody>
      </p:sp>
      <p:sp>
        <p:nvSpPr>
          <p:cNvPr id="232" name="Image"/>
          <p:cNvSpPr>
            <a:spLocks noGrp="1"/>
          </p:cNvSpPr>
          <p:nvPr>
            <p:ph type="pic" sz="quarter" idx="16"/>
          </p:nvPr>
        </p:nvSpPr>
        <p:spPr>
          <a:xfrm>
            <a:off x="7760815" y="1050535"/>
            <a:ext cx="2087500" cy="3283269"/>
          </a:xfrm>
          <a:prstGeom prst="rect">
            <a:avLst/>
          </a:prstGeom>
        </p:spPr>
        <p:txBody>
          <a:bodyPr lIns="91439" tIns="45719" rIns="91439" bIns="45719"/>
          <a:lstStyle/>
          <a:p>
            <a:endParaRPr dirty="0"/>
          </a:p>
        </p:txBody>
      </p:sp>
      <p:sp>
        <p:nvSpPr>
          <p:cNvPr id="233" name="Body Level One…"/>
          <p:cNvSpPr txBox="1">
            <a:spLocks noGrp="1"/>
          </p:cNvSpPr>
          <p:nvPr>
            <p:ph type="body" sz="quarter" idx="17"/>
          </p:nvPr>
        </p:nvSpPr>
        <p:spPr>
          <a:xfrm>
            <a:off x="8577013" y="4449739"/>
            <a:ext cx="2087563" cy="2415779"/>
          </a:xfrm>
          <a:prstGeom prst="rect">
            <a:avLst/>
          </a:prstGeom>
        </p:spPr>
        <p:txBody>
          <a:bodyPr/>
          <a:lstStyle>
            <a:lvl1pPr marL="0" indent="330729">
              <a:buSzTx/>
              <a:buNone/>
              <a:defRPr/>
            </a:lvl1pPr>
          </a:lstStyle>
          <a:p>
            <a:pPr marL="0" indent="0">
              <a:buSzTx/>
              <a:buNone/>
            </a:pPr>
            <a:r>
              <a:t>Body Level One</a:t>
            </a:r>
          </a:p>
          <a:p>
            <a:pPr marL="0" indent="330729">
              <a:buSzTx/>
              <a:buNone/>
            </a:pPr>
            <a:r>
              <a:t>Body Level Two</a:t>
            </a:r>
          </a:p>
          <a:p>
            <a:pPr marL="0" lvl="1" indent="203708">
              <a:buSzTx/>
              <a:buNone/>
            </a:pPr>
            <a:r>
              <a:t>Body Level Three</a:t>
            </a:r>
          </a:p>
          <a:p>
            <a:pPr marL="0" lvl="2" indent="337654">
              <a:buSzTx/>
              <a:buNone/>
            </a:pPr>
            <a:r>
              <a:t>Body Level Four</a:t>
            </a:r>
          </a:p>
          <a:p>
            <a:pPr marL="0" lvl="3" indent="471599">
              <a:buSzTx/>
              <a:buNone/>
            </a:pPr>
            <a:r>
              <a:t>Body Level Five</a:t>
            </a:r>
          </a:p>
        </p:txBody>
      </p:sp>
      <p:sp>
        <p:nvSpPr>
          <p:cNvPr id="234" name="Title Text"/>
          <p:cNvSpPr txBox="1">
            <a:spLocks noGrp="1"/>
          </p:cNvSpPr>
          <p:nvPr>
            <p:ph type="body" sz="quarter" idx="18"/>
          </p:nvPr>
        </p:nvSpPr>
        <p:spPr>
          <a:xfrm>
            <a:off x="845826" y="971550"/>
            <a:ext cx="7097839" cy="1143000"/>
          </a:xfrm>
          <a:prstGeom prst="rect">
            <a:avLst/>
          </a:prstGeom>
        </p:spPr>
        <p:txBody>
          <a:bodyPr>
            <a:normAutofit/>
          </a:bodyPr>
          <a:lstStyle>
            <a:lvl1pPr marL="0" indent="0">
              <a:spcBef>
                <a:spcPts val="0"/>
              </a:spcBef>
              <a:buSzTx/>
              <a:buNone/>
              <a:defRPr sz="2321" b="1">
                <a:solidFill>
                  <a:srgbClr val="B1CADE"/>
                </a:solidFill>
              </a:defRPr>
            </a:lvl1pPr>
          </a:lstStyle>
          <a:p>
            <a:r>
              <a:t>Title Text</a:t>
            </a:r>
          </a:p>
        </p:txBody>
      </p:sp>
      <p:sp>
        <p:nvSpPr>
          <p:cNvPr id="235" name="Slide Number"/>
          <p:cNvSpPr txBox="1">
            <a:spLocks noGrp="1"/>
          </p:cNvSpPr>
          <p:nvPr>
            <p:ph type="sldNum" sz="quarter" idx="2"/>
          </p:nvPr>
        </p:nvSpPr>
        <p:spPr>
          <a:xfrm>
            <a:off x="11768745" y="6432804"/>
            <a:ext cx="163506" cy="164276"/>
          </a:xfrm>
          <a:prstGeom prst="rect">
            <a:avLst/>
          </a:prstGeom>
        </p:spPr>
        <p:txBody>
          <a:bodyPr anchor="t"/>
          <a:lstStyle/>
          <a:p>
            <a:fld id="{86CB4B4D-7CA3-9044-876B-883B54F8677D}" type="slidenum">
              <a:t>‹#›</a:t>
            </a:fld>
            <a:endParaRPr dirty="0"/>
          </a:p>
        </p:txBody>
      </p:sp>
    </p:spTree>
    <p:extLst>
      <p:ext uri="{BB962C8B-B14F-4D97-AF65-F5344CB8AC3E}">
        <p14:creationId xmlns:p14="http://schemas.microsoft.com/office/powerpoint/2010/main" val="1414298025"/>
      </p:ext>
    </p:extLst>
  </p:cSld>
  <p:clrMapOvr>
    <a:masterClrMapping/>
  </p:clrMapOvr>
  <p:transition spd="med"/>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type="tx">
  <p:cSld name="Photo - 3 Up copy 8">
    <p:spTree>
      <p:nvGrpSpPr>
        <p:cNvPr id="1" name=""/>
        <p:cNvGrpSpPr/>
        <p:nvPr/>
      </p:nvGrpSpPr>
      <p:grpSpPr>
        <a:xfrm>
          <a:off x="0" y="0"/>
          <a:ext cx="0" cy="0"/>
          <a:chOff x="0" y="0"/>
          <a:chExt cx="0" cy="0"/>
        </a:xfrm>
      </p:grpSpPr>
      <p:sp>
        <p:nvSpPr>
          <p:cNvPr id="242" name="Body Level One…"/>
          <p:cNvSpPr txBox="1">
            <a:spLocks noGrp="1"/>
          </p:cNvSpPr>
          <p:nvPr>
            <p:ph type="body" sz="quarter" idx="1"/>
          </p:nvPr>
        </p:nvSpPr>
        <p:spPr>
          <a:xfrm>
            <a:off x="9917341" y="1028105"/>
            <a:ext cx="1844312" cy="3283348"/>
          </a:xfrm>
          <a:prstGeom prst="rect">
            <a:avLst/>
          </a:prstGeom>
        </p:spPr>
        <p:txBody>
          <a:bodyPr/>
          <a:lstStyle>
            <a:lvl1pPr marL="0" indent="0">
              <a:buSzTx/>
              <a:buNone/>
            </a:lvl1pPr>
            <a:lvl2pPr marL="0" indent="133946">
              <a:buSzTx/>
              <a:buNone/>
            </a:lvl2pPr>
            <a:lvl3pPr marL="0" indent="267891">
              <a:buSzTx/>
              <a:buNone/>
            </a:lvl3pPr>
            <a:lvl4pPr marL="0" indent="401836">
              <a:buSzTx/>
              <a:buNone/>
            </a:lvl4pPr>
            <a:lvl5pPr marL="0" indent="535781">
              <a:buSzTx/>
              <a:buNone/>
            </a:lvl5pPr>
          </a:lstStyle>
          <a:p>
            <a:r>
              <a:t>Body Level One</a:t>
            </a:r>
          </a:p>
          <a:p>
            <a:pPr lvl="1"/>
            <a:r>
              <a:t>Body Level Two</a:t>
            </a:r>
          </a:p>
          <a:p>
            <a:pPr lvl="2"/>
            <a:r>
              <a:t>Body Level Three</a:t>
            </a:r>
          </a:p>
          <a:p>
            <a:pPr lvl="3"/>
            <a:r>
              <a:t>Body Level Four</a:t>
            </a:r>
          </a:p>
          <a:p>
            <a:pPr lvl="4"/>
            <a:r>
              <a:t>Body Level Five</a:t>
            </a:r>
          </a:p>
        </p:txBody>
      </p:sp>
      <p:sp>
        <p:nvSpPr>
          <p:cNvPr id="243" name="Body Level One…"/>
          <p:cNvSpPr txBox="1">
            <a:spLocks noGrp="1"/>
          </p:cNvSpPr>
          <p:nvPr>
            <p:ph type="body" sz="quarter" idx="13"/>
          </p:nvPr>
        </p:nvSpPr>
        <p:spPr>
          <a:xfrm>
            <a:off x="2640901" y="2620931"/>
            <a:ext cx="1600115" cy="1709973"/>
          </a:xfrm>
          <a:prstGeom prst="rect">
            <a:avLst/>
          </a:prstGeom>
        </p:spPr>
        <p:txBody>
          <a:bodyPr/>
          <a:lstStyle>
            <a:lvl1pPr marL="0" indent="0">
              <a:buSzTx/>
              <a:buNone/>
            </a:lvl1pPr>
            <a:lvl2pPr marL="0" indent="133946">
              <a:buSzTx/>
              <a:buNone/>
            </a:lvl2pPr>
            <a:lvl3pPr marL="0" indent="267891">
              <a:buSzTx/>
              <a:buNone/>
            </a:lvl3pPr>
            <a:lvl4pPr marL="0" indent="401836">
              <a:buSzTx/>
              <a:buNone/>
            </a:lvl4pPr>
            <a:lvl5pPr marL="0" indent="535781">
              <a:buSzTx/>
              <a:buNone/>
            </a:lvl5pPr>
          </a:lstStyle>
          <a:p>
            <a:r>
              <a:t>Body Level One</a:t>
            </a:r>
          </a:p>
          <a:p>
            <a:pPr lvl="1"/>
            <a:r>
              <a:t>Body Level Two</a:t>
            </a:r>
          </a:p>
          <a:p>
            <a:pPr lvl="2"/>
            <a:r>
              <a:t>Body Level Three</a:t>
            </a:r>
          </a:p>
          <a:p>
            <a:pPr lvl="3"/>
            <a:r>
              <a:t>Body Level Four</a:t>
            </a:r>
          </a:p>
          <a:p>
            <a:pPr lvl="4"/>
            <a:r>
              <a:t>Body Level Five</a:t>
            </a:r>
          </a:p>
        </p:txBody>
      </p:sp>
      <p:sp>
        <p:nvSpPr>
          <p:cNvPr id="244" name="Image"/>
          <p:cNvSpPr>
            <a:spLocks noGrp="1"/>
          </p:cNvSpPr>
          <p:nvPr>
            <p:ph type="pic" sz="quarter" idx="14"/>
          </p:nvPr>
        </p:nvSpPr>
        <p:spPr>
          <a:xfrm>
            <a:off x="4344853" y="2619757"/>
            <a:ext cx="3312051" cy="1712302"/>
          </a:xfrm>
          <a:prstGeom prst="rect">
            <a:avLst/>
          </a:prstGeom>
        </p:spPr>
        <p:txBody>
          <a:bodyPr lIns="91439" tIns="45719" rIns="91439" bIns="45719"/>
          <a:lstStyle/>
          <a:p>
            <a:endParaRPr dirty="0"/>
          </a:p>
        </p:txBody>
      </p:sp>
      <p:sp>
        <p:nvSpPr>
          <p:cNvPr id="245" name="Image"/>
          <p:cNvSpPr>
            <a:spLocks noGrp="1"/>
          </p:cNvSpPr>
          <p:nvPr>
            <p:ph type="pic" sz="quarter" idx="15"/>
          </p:nvPr>
        </p:nvSpPr>
        <p:spPr>
          <a:xfrm>
            <a:off x="5206333" y="4441478"/>
            <a:ext cx="3312027" cy="2415736"/>
          </a:xfrm>
          <a:prstGeom prst="rect">
            <a:avLst/>
          </a:prstGeom>
        </p:spPr>
        <p:txBody>
          <a:bodyPr lIns="91439" tIns="45719" rIns="91439" bIns="45719"/>
          <a:lstStyle/>
          <a:p>
            <a:endParaRPr dirty="0"/>
          </a:p>
        </p:txBody>
      </p:sp>
      <p:sp>
        <p:nvSpPr>
          <p:cNvPr id="246" name="Image"/>
          <p:cNvSpPr>
            <a:spLocks noGrp="1"/>
          </p:cNvSpPr>
          <p:nvPr>
            <p:ph type="pic" sz="quarter" idx="16"/>
          </p:nvPr>
        </p:nvSpPr>
        <p:spPr>
          <a:xfrm>
            <a:off x="7760815" y="1050535"/>
            <a:ext cx="2087500" cy="3283269"/>
          </a:xfrm>
          <a:prstGeom prst="rect">
            <a:avLst/>
          </a:prstGeom>
        </p:spPr>
        <p:txBody>
          <a:bodyPr lIns="91439" tIns="45719" rIns="91439" bIns="45719"/>
          <a:lstStyle/>
          <a:p>
            <a:endParaRPr dirty="0"/>
          </a:p>
        </p:txBody>
      </p:sp>
      <p:sp>
        <p:nvSpPr>
          <p:cNvPr id="247" name="Body Level One…"/>
          <p:cNvSpPr txBox="1">
            <a:spLocks noGrp="1"/>
          </p:cNvSpPr>
          <p:nvPr>
            <p:ph type="body" sz="quarter" idx="17"/>
          </p:nvPr>
        </p:nvSpPr>
        <p:spPr>
          <a:xfrm>
            <a:off x="8577013" y="4449739"/>
            <a:ext cx="2087563" cy="2415779"/>
          </a:xfrm>
          <a:prstGeom prst="rect">
            <a:avLst/>
          </a:prstGeom>
        </p:spPr>
        <p:txBody>
          <a:bodyPr/>
          <a:lstStyle>
            <a:lvl1pPr marL="0" indent="330729">
              <a:buSzTx/>
              <a:buNone/>
              <a:defRPr/>
            </a:lvl1pPr>
          </a:lstStyle>
          <a:p>
            <a:pPr marL="0" indent="0">
              <a:buSzTx/>
              <a:buNone/>
            </a:pPr>
            <a:r>
              <a:t>Body Level One</a:t>
            </a:r>
          </a:p>
          <a:p>
            <a:pPr marL="0" indent="330729">
              <a:buSzTx/>
              <a:buNone/>
            </a:pPr>
            <a:r>
              <a:t>Body Level Two</a:t>
            </a:r>
          </a:p>
          <a:p>
            <a:pPr marL="0" lvl="1" indent="203708">
              <a:buSzTx/>
              <a:buNone/>
            </a:pPr>
            <a:r>
              <a:t>Body Level Three</a:t>
            </a:r>
          </a:p>
          <a:p>
            <a:pPr marL="0" lvl="2" indent="337654">
              <a:buSzTx/>
              <a:buNone/>
            </a:pPr>
            <a:r>
              <a:t>Body Level Four</a:t>
            </a:r>
          </a:p>
          <a:p>
            <a:pPr marL="0" lvl="3" indent="471599">
              <a:buSzTx/>
              <a:buNone/>
            </a:pPr>
            <a:r>
              <a:t>Body Level Five</a:t>
            </a:r>
          </a:p>
        </p:txBody>
      </p:sp>
      <p:sp>
        <p:nvSpPr>
          <p:cNvPr id="248" name="Title Text"/>
          <p:cNvSpPr txBox="1">
            <a:spLocks noGrp="1"/>
          </p:cNvSpPr>
          <p:nvPr>
            <p:ph type="body" sz="quarter" idx="18"/>
          </p:nvPr>
        </p:nvSpPr>
        <p:spPr>
          <a:xfrm>
            <a:off x="845826" y="971550"/>
            <a:ext cx="7097839" cy="1143000"/>
          </a:xfrm>
          <a:prstGeom prst="rect">
            <a:avLst/>
          </a:prstGeom>
        </p:spPr>
        <p:txBody>
          <a:bodyPr>
            <a:normAutofit/>
          </a:bodyPr>
          <a:lstStyle>
            <a:lvl1pPr marL="0" indent="0">
              <a:spcBef>
                <a:spcPts val="0"/>
              </a:spcBef>
              <a:buSzTx/>
              <a:buNone/>
              <a:defRPr sz="2321" b="1">
                <a:solidFill>
                  <a:srgbClr val="B1CADE"/>
                </a:solidFill>
              </a:defRPr>
            </a:lvl1pPr>
          </a:lstStyle>
          <a:p>
            <a:r>
              <a:t>Title Text</a:t>
            </a:r>
          </a:p>
        </p:txBody>
      </p:sp>
      <p:sp>
        <p:nvSpPr>
          <p:cNvPr id="249" name="Rectangle"/>
          <p:cNvSpPr/>
          <p:nvPr/>
        </p:nvSpPr>
        <p:spPr>
          <a:xfrm>
            <a:off x="-1" y="-12700"/>
            <a:ext cx="274321" cy="6883400"/>
          </a:xfrm>
          <a:prstGeom prst="rect">
            <a:avLst/>
          </a:prstGeom>
          <a:solidFill>
            <a:srgbClr val="006394"/>
          </a:solidFill>
          <a:ln w="12700">
            <a:miter lim="400000"/>
          </a:ln>
        </p:spPr>
        <p:txBody>
          <a:bodyPr lIns="0" tIns="0" rIns="0" bIns="0" anchor="ctr"/>
          <a:lstStyle/>
          <a:p>
            <a:pPr defTabSz="257188">
              <a:defRPr sz="4800" b="0">
                <a:solidFill>
                  <a:srgbClr val="006394"/>
                </a:solidFill>
              </a:defRPr>
            </a:pPr>
            <a:endParaRPr sz="1013" dirty="0"/>
          </a:p>
        </p:txBody>
      </p:sp>
      <p:pic>
        <p:nvPicPr>
          <p:cNvPr id="250" name="FNIHnotext.png" descr="FNIHnotext.png"/>
          <p:cNvPicPr>
            <a:picLocks noChangeAspect="1"/>
          </p:cNvPicPr>
          <p:nvPr/>
        </p:nvPicPr>
        <p:blipFill>
          <a:blip r:embed="rId2"/>
          <a:stretch>
            <a:fillRect/>
          </a:stretch>
        </p:blipFill>
        <p:spPr>
          <a:xfrm>
            <a:off x="470008" y="6122268"/>
            <a:ext cx="1166533" cy="409783"/>
          </a:xfrm>
          <a:prstGeom prst="rect">
            <a:avLst/>
          </a:prstGeom>
          <a:ln w="12700">
            <a:miter lim="400000"/>
          </a:ln>
        </p:spPr>
      </p:pic>
      <p:sp>
        <p:nvSpPr>
          <p:cNvPr id="251" name="Slide Number"/>
          <p:cNvSpPr txBox="1">
            <a:spLocks noGrp="1"/>
          </p:cNvSpPr>
          <p:nvPr>
            <p:ph type="sldNum" sz="quarter" idx="2"/>
          </p:nvPr>
        </p:nvSpPr>
        <p:spPr>
          <a:xfrm>
            <a:off x="11768745" y="6432804"/>
            <a:ext cx="163506" cy="164276"/>
          </a:xfrm>
          <a:prstGeom prst="rect">
            <a:avLst/>
          </a:prstGeom>
        </p:spPr>
        <p:txBody>
          <a:bodyPr anchor="t"/>
          <a:lstStyle/>
          <a:p>
            <a:fld id="{86CB4B4D-7CA3-9044-876B-883B54F8677D}" type="slidenum">
              <a:t>‹#›</a:t>
            </a:fld>
            <a:endParaRPr dirty="0"/>
          </a:p>
        </p:txBody>
      </p:sp>
    </p:spTree>
    <p:extLst>
      <p:ext uri="{BB962C8B-B14F-4D97-AF65-F5344CB8AC3E}">
        <p14:creationId xmlns:p14="http://schemas.microsoft.com/office/powerpoint/2010/main" val="1706496560"/>
      </p:ext>
    </p:extLst>
  </p:cSld>
  <p:clrMapOvr>
    <a:masterClrMapping/>
  </p:clrMapOvr>
  <p:transition spd="med"/>
</p:sldLayout>
</file>

<file path=ppt/slideLayouts/slideLayout145.xml><?xml version="1.0" encoding="utf-8"?>
<p:sldLayout xmlns:a="http://schemas.openxmlformats.org/drawingml/2006/main" xmlns:r="http://schemas.openxmlformats.org/officeDocument/2006/relationships" xmlns:p="http://schemas.openxmlformats.org/presentationml/2006/main" showMasterSp="0" type="tx">
  <p:cSld name="Photo - 3 Up copy 6">
    <p:spTree>
      <p:nvGrpSpPr>
        <p:cNvPr id="1" name=""/>
        <p:cNvGrpSpPr/>
        <p:nvPr/>
      </p:nvGrpSpPr>
      <p:grpSpPr>
        <a:xfrm>
          <a:off x="0" y="0"/>
          <a:ext cx="0" cy="0"/>
          <a:chOff x="0" y="0"/>
          <a:chExt cx="0" cy="0"/>
        </a:xfrm>
      </p:grpSpPr>
      <p:sp>
        <p:nvSpPr>
          <p:cNvPr id="258" name="Body Level One…"/>
          <p:cNvSpPr txBox="1">
            <a:spLocks noGrp="1"/>
          </p:cNvSpPr>
          <p:nvPr>
            <p:ph type="body" sz="quarter" idx="1"/>
          </p:nvPr>
        </p:nvSpPr>
        <p:spPr>
          <a:xfrm>
            <a:off x="9917341" y="1028105"/>
            <a:ext cx="1844312" cy="3283348"/>
          </a:xfrm>
          <a:prstGeom prst="rect">
            <a:avLst/>
          </a:prstGeom>
        </p:spPr>
        <p:txBody>
          <a:bodyPr/>
          <a:lstStyle>
            <a:lvl1pPr marL="0" indent="0">
              <a:buSzTx/>
              <a:buNone/>
            </a:lvl1pPr>
            <a:lvl2pPr marL="0" indent="133946">
              <a:buSzTx/>
              <a:buNone/>
            </a:lvl2pPr>
            <a:lvl3pPr marL="0" indent="267891">
              <a:buSzTx/>
              <a:buNone/>
            </a:lvl3pPr>
            <a:lvl4pPr marL="0" indent="401836">
              <a:buSzTx/>
              <a:buNone/>
            </a:lvl4pPr>
            <a:lvl5pPr marL="0" indent="535781">
              <a:buSzTx/>
              <a:buNone/>
            </a:lvl5pPr>
          </a:lstStyle>
          <a:p>
            <a:r>
              <a:t>Body Level One</a:t>
            </a:r>
          </a:p>
          <a:p>
            <a:pPr lvl="1"/>
            <a:r>
              <a:t>Body Level Two</a:t>
            </a:r>
          </a:p>
          <a:p>
            <a:pPr lvl="2"/>
            <a:r>
              <a:t>Body Level Three</a:t>
            </a:r>
          </a:p>
          <a:p>
            <a:pPr lvl="3"/>
            <a:r>
              <a:t>Body Level Four</a:t>
            </a:r>
          </a:p>
          <a:p>
            <a:pPr lvl="4"/>
            <a:r>
              <a:t>Body Level Five</a:t>
            </a:r>
          </a:p>
        </p:txBody>
      </p:sp>
      <p:sp>
        <p:nvSpPr>
          <p:cNvPr id="259" name="Body Level One…"/>
          <p:cNvSpPr txBox="1">
            <a:spLocks noGrp="1"/>
          </p:cNvSpPr>
          <p:nvPr>
            <p:ph type="body" sz="quarter" idx="13"/>
          </p:nvPr>
        </p:nvSpPr>
        <p:spPr>
          <a:xfrm>
            <a:off x="2640901" y="2620931"/>
            <a:ext cx="1600115" cy="1709973"/>
          </a:xfrm>
          <a:prstGeom prst="rect">
            <a:avLst/>
          </a:prstGeom>
        </p:spPr>
        <p:txBody>
          <a:bodyPr/>
          <a:lstStyle>
            <a:lvl1pPr marL="0" indent="0">
              <a:buSzTx/>
              <a:buNone/>
            </a:lvl1pPr>
            <a:lvl2pPr marL="0" indent="133946">
              <a:buSzTx/>
              <a:buNone/>
            </a:lvl2pPr>
            <a:lvl3pPr marL="0" indent="267891">
              <a:buSzTx/>
              <a:buNone/>
            </a:lvl3pPr>
            <a:lvl4pPr marL="0" indent="401836">
              <a:buSzTx/>
              <a:buNone/>
            </a:lvl4pPr>
            <a:lvl5pPr marL="0" indent="535781">
              <a:buSzTx/>
              <a:buNone/>
            </a:lvl5pPr>
          </a:lstStyle>
          <a:p>
            <a:r>
              <a:t>Body Level One</a:t>
            </a:r>
          </a:p>
          <a:p>
            <a:pPr lvl="1"/>
            <a:r>
              <a:t>Body Level Two</a:t>
            </a:r>
          </a:p>
          <a:p>
            <a:pPr lvl="2"/>
            <a:r>
              <a:t>Body Level Three</a:t>
            </a:r>
          </a:p>
          <a:p>
            <a:pPr lvl="3"/>
            <a:r>
              <a:t>Body Level Four</a:t>
            </a:r>
          </a:p>
          <a:p>
            <a:pPr lvl="4"/>
            <a:r>
              <a:t>Body Level Five</a:t>
            </a:r>
          </a:p>
        </p:txBody>
      </p:sp>
      <p:sp>
        <p:nvSpPr>
          <p:cNvPr id="260" name="Image"/>
          <p:cNvSpPr>
            <a:spLocks noGrp="1"/>
          </p:cNvSpPr>
          <p:nvPr>
            <p:ph type="pic" sz="quarter" idx="14"/>
          </p:nvPr>
        </p:nvSpPr>
        <p:spPr>
          <a:xfrm>
            <a:off x="4344853" y="2619757"/>
            <a:ext cx="3312051" cy="1712302"/>
          </a:xfrm>
          <a:prstGeom prst="rect">
            <a:avLst/>
          </a:prstGeom>
        </p:spPr>
        <p:txBody>
          <a:bodyPr lIns="91439" tIns="45719" rIns="91439" bIns="45719"/>
          <a:lstStyle/>
          <a:p>
            <a:endParaRPr dirty="0"/>
          </a:p>
        </p:txBody>
      </p:sp>
      <p:sp>
        <p:nvSpPr>
          <p:cNvPr id="261" name="Image"/>
          <p:cNvSpPr>
            <a:spLocks noGrp="1"/>
          </p:cNvSpPr>
          <p:nvPr>
            <p:ph type="pic" sz="quarter" idx="15"/>
          </p:nvPr>
        </p:nvSpPr>
        <p:spPr>
          <a:xfrm>
            <a:off x="5206333" y="4441478"/>
            <a:ext cx="3312027" cy="2415736"/>
          </a:xfrm>
          <a:prstGeom prst="rect">
            <a:avLst/>
          </a:prstGeom>
        </p:spPr>
        <p:txBody>
          <a:bodyPr lIns="91439" tIns="45719" rIns="91439" bIns="45719"/>
          <a:lstStyle/>
          <a:p>
            <a:endParaRPr dirty="0"/>
          </a:p>
        </p:txBody>
      </p:sp>
      <p:sp>
        <p:nvSpPr>
          <p:cNvPr id="262" name="Image"/>
          <p:cNvSpPr>
            <a:spLocks noGrp="1"/>
          </p:cNvSpPr>
          <p:nvPr>
            <p:ph type="pic" sz="quarter" idx="16"/>
          </p:nvPr>
        </p:nvSpPr>
        <p:spPr>
          <a:xfrm>
            <a:off x="7760815" y="1050535"/>
            <a:ext cx="2087500" cy="3283269"/>
          </a:xfrm>
          <a:prstGeom prst="rect">
            <a:avLst/>
          </a:prstGeom>
        </p:spPr>
        <p:txBody>
          <a:bodyPr lIns="91439" tIns="45719" rIns="91439" bIns="45719"/>
          <a:lstStyle/>
          <a:p>
            <a:endParaRPr dirty="0"/>
          </a:p>
        </p:txBody>
      </p:sp>
      <p:sp>
        <p:nvSpPr>
          <p:cNvPr id="263" name="Body Level One…"/>
          <p:cNvSpPr txBox="1">
            <a:spLocks noGrp="1"/>
          </p:cNvSpPr>
          <p:nvPr>
            <p:ph type="body" sz="quarter" idx="17"/>
          </p:nvPr>
        </p:nvSpPr>
        <p:spPr>
          <a:xfrm>
            <a:off x="8577013" y="4449739"/>
            <a:ext cx="2087563" cy="2415779"/>
          </a:xfrm>
          <a:prstGeom prst="rect">
            <a:avLst/>
          </a:prstGeom>
        </p:spPr>
        <p:txBody>
          <a:bodyPr/>
          <a:lstStyle>
            <a:lvl1pPr marL="0" indent="330729">
              <a:buSzTx/>
              <a:buNone/>
              <a:defRPr/>
            </a:lvl1pPr>
          </a:lstStyle>
          <a:p>
            <a:pPr marL="0" indent="0">
              <a:buSzTx/>
              <a:buNone/>
            </a:pPr>
            <a:r>
              <a:t>Body Level One</a:t>
            </a:r>
          </a:p>
          <a:p>
            <a:pPr marL="0" indent="330729">
              <a:buSzTx/>
              <a:buNone/>
            </a:pPr>
            <a:r>
              <a:t>Body Level Two</a:t>
            </a:r>
          </a:p>
          <a:p>
            <a:pPr marL="0" lvl="1" indent="203708">
              <a:buSzTx/>
              <a:buNone/>
            </a:pPr>
            <a:r>
              <a:t>Body Level Three</a:t>
            </a:r>
          </a:p>
          <a:p>
            <a:pPr marL="0" lvl="2" indent="337654">
              <a:buSzTx/>
              <a:buNone/>
            </a:pPr>
            <a:r>
              <a:t>Body Level Four</a:t>
            </a:r>
          </a:p>
          <a:p>
            <a:pPr marL="0" lvl="3" indent="471599">
              <a:buSzTx/>
              <a:buNone/>
            </a:pPr>
            <a:r>
              <a:t>Body Level Five</a:t>
            </a:r>
          </a:p>
        </p:txBody>
      </p:sp>
      <p:sp>
        <p:nvSpPr>
          <p:cNvPr id="264" name="Title Text"/>
          <p:cNvSpPr txBox="1">
            <a:spLocks noGrp="1"/>
          </p:cNvSpPr>
          <p:nvPr>
            <p:ph type="body" sz="quarter" idx="18"/>
          </p:nvPr>
        </p:nvSpPr>
        <p:spPr>
          <a:xfrm>
            <a:off x="845826" y="971550"/>
            <a:ext cx="7097839" cy="1143000"/>
          </a:xfrm>
          <a:prstGeom prst="rect">
            <a:avLst/>
          </a:prstGeom>
        </p:spPr>
        <p:txBody>
          <a:bodyPr>
            <a:normAutofit/>
          </a:bodyPr>
          <a:lstStyle>
            <a:lvl1pPr marL="0" indent="0">
              <a:spcBef>
                <a:spcPts val="0"/>
              </a:spcBef>
              <a:buSzTx/>
              <a:buNone/>
              <a:defRPr sz="2321" b="1">
                <a:solidFill>
                  <a:srgbClr val="B1CADE"/>
                </a:solidFill>
              </a:defRPr>
            </a:lvl1pPr>
          </a:lstStyle>
          <a:p>
            <a:r>
              <a:t>Title Text</a:t>
            </a:r>
          </a:p>
        </p:txBody>
      </p:sp>
      <p:sp>
        <p:nvSpPr>
          <p:cNvPr id="265" name="Rectangle"/>
          <p:cNvSpPr/>
          <p:nvPr/>
        </p:nvSpPr>
        <p:spPr>
          <a:xfrm>
            <a:off x="-1" y="-12700"/>
            <a:ext cx="274321" cy="6883400"/>
          </a:xfrm>
          <a:prstGeom prst="rect">
            <a:avLst/>
          </a:prstGeom>
          <a:solidFill>
            <a:srgbClr val="81A042"/>
          </a:solidFill>
          <a:ln w="12700">
            <a:miter lim="400000"/>
          </a:ln>
        </p:spPr>
        <p:txBody>
          <a:bodyPr lIns="0" tIns="0" rIns="0" bIns="0" anchor="ctr"/>
          <a:lstStyle/>
          <a:p>
            <a:pPr defTabSz="257188">
              <a:defRPr sz="4800" b="0">
                <a:solidFill>
                  <a:srgbClr val="006394"/>
                </a:solidFill>
              </a:defRPr>
            </a:pPr>
            <a:endParaRPr sz="1013" dirty="0"/>
          </a:p>
        </p:txBody>
      </p:sp>
      <p:pic>
        <p:nvPicPr>
          <p:cNvPr id="266" name="FNIHnotext.png" descr="FNIHnotext.png"/>
          <p:cNvPicPr>
            <a:picLocks noChangeAspect="1"/>
          </p:cNvPicPr>
          <p:nvPr/>
        </p:nvPicPr>
        <p:blipFill>
          <a:blip r:embed="rId2"/>
          <a:stretch>
            <a:fillRect/>
          </a:stretch>
        </p:blipFill>
        <p:spPr>
          <a:xfrm>
            <a:off x="470008" y="6122268"/>
            <a:ext cx="1166533" cy="409783"/>
          </a:xfrm>
          <a:prstGeom prst="rect">
            <a:avLst/>
          </a:prstGeom>
          <a:ln w="12700">
            <a:miter lim="400000"/>
          </a:ln>
        </p:spPr>
      </p:pic>
      <p:sp>
        <p:nvSpPr>
          <p:cNvPr id="267" name="Slide Number"/>
          <p:cNvSpPr txBox="1">
            <a:spLocks noGrp="1"/>
          </p:cNvSpPr>
          <p:nvPr>
            <p:ph type="sldNum" sz="quarter" idx="2"/>
          </p:nvPr>
        </p:nvSpPr>
        <p:spPr>
          <a:xfrm>
            <a:off x="11768745" y="6432804"/>
            <a:ext cx="163506" cy="164276"/>
          </a:xfrm>
          <a:prstGeom prst="rect">
            <a:avLst/>
          </a:prstGeom>
        </p:spPr>
        <p:txBody>
          <a:bodyPr anchor="t"/>
          <a:lstStyle/>
          <a:p>
            <a:fld id="{86CB4B4D-7CA3-9044-876B-883B54F8677D}" type="slidenum">
              <a:t>‹#›</a:t>
            </a:fld>
            <a:endParaRPr dirty="0"/>
          </a:p>
        </p:txBody>
      </p:sp>
    </p:spTree>
    <p:extLst>
      <p:ext uri="{BB962C8B-B14F-4D97-AF65-F5344CB8AC3E}">
        <p14:creationId xmlns:p14="http://schemas.microsoft.com/office/powerpoint/2010/main" val="2393813318"/>
      </p:ext>
    </p:extLst>
  </p:cSld>
  <p:clrMapOvr>
    <a:masterClrMapping/>
  </p:clrMapOvr>
  <p:transition spd="med"/>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x">
  <p:cSld name="Photo - 3 Up copy 7">
    <p:spTree>
      <p:nvGrpSpPr>
        <p:cNvPr id="1" name=""/>
        <p:cNvGrpSpPr/>
        <p:nvPr/>
      </p:nvGrpSpPr>
      <p:grpSpPr>
        <a:xfrm>
          <a:off x="0" y="0"/>
          <a:ext cx="0" cy="0"/>
          <a:chOff x="0" y="0"/>
          <a:chExt cx="0" cy="0"/>
        </a:xfrm>
      </p:grpSpPr>
      <p:sp>
        <p:nvSpPr>
          <p:cNvPr id="274" name="Body Level One…"/>
          <p:cNvSpPr txBox="1">
            <a:spLocks noGrp="1"/>
          </p:cNvSpPr>
          <p:nvPr>
            <p:ph type="body" sz="quarter" idx="1"/>
          </p:nvPr>
        </p:nvSpPr>
        <p:spPr>
          <a:xfrm>
            <a:off x="9917341" y="1028105"/>
            <a:ext cx="1844312" cy="3283348"/>
          </a:xfrm>
          <a:prstGeom prst="rect">
            <a:avLst/>
          </a:prstGeom>
        </p:spPr>
        <p:txBody>
          <a:bodyPr/>
          <a:lstStyle>
            <a:lvl1pPr marL="0" indent="0">
              <a:buSzTx/>
              <a:buNone/>
            </a:lvl1pPr>
            <a:lvl2pPr marL="0" indent="133946">
              <a:buSzTx/>
              <a:buNone/>
            </a:lvl2pPr>
            <a:lvl3pPr marL="0" indent="267891">
              <a:buSzTx/>
              <a:buNone/>
            </a:lvl3pPr>
            <a:lvl4pPr marL="0" indent="401836">
              <a:buSzTx/>
              <a:buNone/>
            </a:lvl4pPr>
            <a:lvl5pPr marL="0" indent="535781">
              <a:buSzTx/>
              <a:buNone/>
            </a:lvl5pPr>
          </a:lstStyle>
          <a:p>
            <a:r>
              <a:t>Body Level One</a:t>
            </a:r>
          </a:p>
          <a:p>
            <a:pPr lvl="1"/>
            <a:r>
              <a:t>Body Level Two</a:t>
            </a:r>
          </a:p>
          <a:p>
            <a:pPr lvl="2"/>
            <a:r>
              <a:t>Body Level Three</a:t>
            </a:r>
          </a:p>
          <a:p>
            <a:pPr lvl="3"/>
            <a:r>
              <a:t>Body Level Four</a:t>
            </a:r>
          </a:p>
          <a:p>
            <a:pPr lvl="4"/>
            <a:r>
              <a:t>Body Level Five</a:t>
            </a:r>
          </a:p>
        </p:txBody>
      </p:sp>
      <p:sp>
        <p:nvSpPr>
          <p:cNvPr id="275" name="Body Level One…"/>
          <p:cNvSpPr txBox="1">
            <a:spLocks noGrp="1"/>
          </p:cNvSpPr>
          <p:nvPr>
            <p:ph type="body" sz="quarter" idx="13"/>
          </p:nvPr>
        </p:nvSpPr>
        <p:spPr>
          <a:xfrm>
            <a:off x="2640901" y="2620931"/>
            <a:ext cx="1600115" cy="1709973"/>
          </a:xfrm>
          <a:prstGeom prst="rect">
            <a:avLst/>
          </a:prstGeom>
        </p:spPr>
        <p:txBody>
          <a:bodyPr/>
          <a:lstStyle>
            <a:lvl1pPr marL="0" indent="0">
              <a:buSzTx/>
              <a:buNone/>
            </a:lvl1pPr>
            <a:lvl2pPr marL="0" indent="133946">
              <a:buSzTx/>
              <a:buNone/>
            </a:lvl2pPr>
            <a:lvl3pPr marL="0" indent="267891">
              <a:buSzTx/>
              <a:buNone/>
            </a:lvl3pPr>
            <a:lvl4pPr marL="0" indent="401836">
              <a:buSzTx/>
              <a:buNone/>
            </a:lvl4pPr>
            <a:lvl5pPr marL="0" indent="535781">
              <a:buSzTx/>
              <a:buNone/>
            </a:lvl5pPr>
          </a:lstStyle>
          <a:p>
            <a:r>
              <a:t>Body Level One</a:t>
            </a:r>
          </a:p>
          <a:p>
            <a:pPr lvl="1"/>
            <a:r>
              <a:t>Body Level Two</a:t>
            </a:r>
          </a:p>
          <a:p>
            <a:pPr lvl="2"/>
            <a:r>
              <a:t>Body Level Three</a:t>
            </a:r>
          </a:p>
          <a:p>
            <a:pPr lvl="3"/>
            <a:r>
              <a:t>Body Level Four</a:t>
            </a:r>
          </a:p>
          <a:p>
            <a:pPr lvl="4"/>
            <a:r>
              <a:t>Body Level Five</a:t>
            </a:r>
          </a:p>
        </p:txBody>
      </p:sp>
      <p:sp>
        <p:nvSpPr>
          <p:cNvPr id="276" name="Image"/>
          <p:cNvSpPr>
            <a:spLocks noGrp="1"/>
          </p:cNvSpPr>
          <p:nvPr>
            <p:ph type="pic" sz="quarter" idx="14"/>
          </p:nvPr>
        </p:nvSpPr>
        <p:spPr>
          <a:xfrm>
            <a:off x="4344853" y="2619757"/>
            <a:ext cx="3312051" cy="1712302"/>
          </a:xfrm>
          <a:prstGeom prst="rect">
            <a:avLst/>
          </a:prstGeom>
        </p:spPr>
        <p:txBody>
          <a:bodyPr lIns="91439" tIns="45719" rIns="91439" bIns="45719"/>
          <a:lstStyle/>
          <a:p>
            <a:endParaRPr dirty="0"/>
          </a:p>
        </p:txBody>
      </p:sp>
      <p:sp>
        <p:nvSpPr>
          <p:cNvPr id="277" name="Image"/>
          <p:cNvSpPr>
            <a:spLocks noGrp="1"/>
          </p:cNvSpPr>
          <p:nvPr>
            <p:ph type="pic" sz="quarter" idx="15"/>
          </p:nvPr>
        </p:nvSpPr>
        <p:spPr>
          <a:xfrm>
            <a:off x="5206333" y="4441478"/>
            <a:ext cx="3312027" cy="2415736"/>
          </a:xfrm>
          <a:prstGeom prst="rect">
            <a:avLst/>
          </a:prstGeom>
        </p:spPr>
        <p:txBody>
          <a:bodyPr lIns="91439" tIns="45719" rIns="91439" bIns="45719"/>
          <a:lstStyle/>
          <a:p>
            <a:endParaRPr dirty="0"/>
          </a:p>
        </p:txBody>
      </p:sp>
      <p:sp>
        <p:nvSpPr>
          <p:cNvPr id="278" name="Image"/>
          <p:cNvSpPr>
            <a:spLocks noGrp="1"/>
          </p:cNvSpPr>
          <p:nvPr>
            <p:ph type="pic" sz="quarter" idx="16"/>
          </p:nvPr>
        </p:nvSpPr>
        <p:spPr>
          <a:xfrm>
            <a:off x="7760815" y="1050535"/>
            <a:ext cx="2087500" cy="3283269"/>
          </a:xfrm>
          <a:prstGeom prst="rect">
            <a:avLst/>
          </a:prstGeom>
        </p:spPr>
        <p:txBody>
          <a:bodyPr lIns="91439" tIns="45719" rIns="91439" bIns="45719"/>
          <a:lstStyle/>
          <a:p>
            <a:endParaRPr dirty="0"/>
          </a:p>
        </p:txBody>
      </p:sp>
      <p:sp>
        <p:nvSpPr>
          <p:cNvPr id="279" name="Body Level One…"/>
          <p:cNvSpPr txBox="1">
            <a:spLocks noGrp="1"/>
          </p:cNvSpPr>
          <p:nvPr>
            <p:ph type="body" sz="quarter" idx="17"/>
          </p:nvPr>
        </p:nvSpPr>
        <p:spPr>
          <a:xfrm>
            <a:off x="8577013" y="4449739"/>
            <a:ext cx="2087563" cy="2415779"/>
          </a:xfrm>
          <a:prstGeom prst="rect">
            <a:avLst/>
          </a:prstGeom>
        </p:spPr>
        <p:txBody>
          <a:bodyPr/>
          <a:lstStyle>
            <a:lvl1pPr marL="0" indent="330729">
              <a:buSzTx/>
              <a:buNone/>
              <a:defRPr/>
            </a:lvl1pPr>
          </a:lstStyle>
          <a:p>
            <a:pPr marL="0" indent="0">
              <a:buSzTx/>
              <a:buNone/>
            </a:pPr>
            <a:r>
              <a:t>Body Level One</a:t>
            </a:r>
          </a:p>
          <a:p>
            <a:pPr marL="0" indent="330729">
              <a:buSzTx/>
              <a:buNone/>
            </a:pPr>
            <a:r>
              <a:t>Body Level Two</a:t>
            </a:r>
          </a:p>
          <a:p>
            <a:pPr marL="0" lvl="1" indent="203708">
              <a:buSzTx/>
              <a:buNone/>
            </a:pPr>
            <a:r>
              <a:t>Body Level Three</a:t>
            </a:r>
          </a:p>
          <a:p>
            <a:pPr marL="0" lvl="2" indent="337654">
              <a:buSzTx/>
              <a:buNone/>
            </a:pPr>
            <a:r>
              <a:t>Body Level Four</a:t>
            </a:r>
          </a:p>
          <a:p>
            <a:pPr marL="0" lvl="3" indent="471599">
              <a:buSzTx/>
              <a:buNone/>
            </a:pPr>
            <a:r>
              <a:t>Body Level Five</a:t>
            </a:r>
          </a:p>
        </p:txBody>
      </p:sp>
      <p:sp>
        <p:nvSpPr>
          <p:cNvPr id="280" name="Title Text"/>
          <p:cNvSpPr txBox="1">
            <a:spLocks noGrp="1"/>
          </p:cNvSpPr>
          <p:nvPr>
            <p:ph type="body" sz="quarter" idx="18"/>
          </p:nvPr>
        </p:nvSpPr>
        <p:spPr>
          <a:xfrm>
            <a:off x="845826" y="971550"/>
            <a:ext cx="7097839" cy="1143000"/>
          </a:xfrm>
          <a:prstGeom prst="rect">
            <a:avLst/>
          </a:prstGeom>
        </p:spPr>
        <p:txBody>
          <a:bodyPr>
            <a:normAutofit/>
          </a:bodyPr>
          <a:lstStyle>
            <a:lvl1pPr marL="0" indent="0">
              <a:spcBef>
                <a:spcPts val="0"/>
              </a:spcBef>
              <a:buSzTx/>
              <a:buNone/>
              <a:defRPr sz="2321" b="1">
                <a:solidFill>
                  <a:srgbClr val="B1CADE"/>
                </a:solidFill>
              </a:defRPr>
            </a:lvl1pPr>
          </a:lstStyle>
          <a:p>
            <a:r>
              <a:t>Title Text</a:t>
            </a:r>
          </a:p>
        </p:txBody>
      </p:sp>
      <p:sp>
        <p:nvSpPr>
          <p:cNvPr id="281" name="Rectangle"/>
          <p:cNvSpPr/>
          <p:nvPr/>
        </p:nvSpPr>
        <p:spPr>
          <a:xfrm>
            <a:off x="-1" y="-12700"/>
            <a:ext cx="274321" cy="6883400"/>
          </a:xfrm>
          <a:prstGeom prst="rect">
            <a:avLst/>
          </a:prstGeom>
          <a:solidFill>
            <a:srgbClr val="B1CADE"/>
          </a:solidFill>
          <a:ln w="12700">
            <a:miter lim="400000"/>
          </a:ln>
        </p:spPr>
        <p:txBody>
          <a:bodyPr lIns="0" tIns="0" rIns="0" bIns="0" anchor="ctr"/>
          <a:lstStyle/>
          <a:p>
            <a:pPr defTabSz="257188">
              <a:defRPr sz="4800" b="0">
                <a:solidFill>
                  <a:srgbClr val="006394"/>
                </a:solidFill>
              </a:defRPr>
            </a:pPr>
            <a:endParaRPr sz="1013" dirty="0"/>
          </a:p>
        </p:txBody>
      </p:sp>
      <p:pic>
        <p:nvPicPr>
          <p:cNvPr id="282" name="FNIHnotext.png" descr="FNIHnotext.png"/>
          <p:cNvPicPr>
            <a:picLocks noChangeAspect="1"/>
          </p:cNvPicPr>
          <p:nvPr/>
        </p:nvPicPr>
        <p:blipFill>
          <a:blip r:embed="rId2"/>
          <a:stretch>
            <a:fillRect/>
          </a:stretch>
        </p:blipFill>
        <p:spPr>
          <a:xfrm>
            <a:off x="470008" y="6122268"/>
            <a:ext cx="1166533" cy="409783"/>
          </a:xfrm>
          <a:prstGeom prst="rect">
            <a:avLst/>
          </a:prstGeom>
          <a:ln w="12700">
            <a:miter lim="400000"/>
          </a:ln>
        </p:spPr>
      </p:pic>
      <p:sp>
        <p:nvSpPr>
          <p:cNvPr id="283" name="Slide Number"/>
          <p:cNvSpPr txBox="1">
            <a:spLocks noGrp="1"/>
          </p:cNvSpPr>
          <p:nvPr>
            <p:ph type="sldNum" sz="quarter" idx="2"/>
          </p:nvPr>
        </p:nvSpPr>
        <p:spPr>
          <a:xfrm>
            <a:off x="11768745" y="6432804"/>
            <a:ext cx="163506" cy="164276"/>
          </a:xfrm>
          <a:prstGeom prst="rect">
            <a:avLst/>
          </a:prstGeom>
        </p:spPr>
        <p:txBody>
          <a:bodyPr anchor="t"/>
          <a:lstStyle/>
          <a:p>
            <a:fld id="{86CB4B4D-7CA3-9044-876B-883B54F8677D}" type="slidenum">
              <a:t>‹#›</a:t>
            </a:fld>
            <a:endParaRPr dirty="0"/>
          </a:p>
        </p:txBody>
      </p:sp>
    </p:spTree>
    <p:extLst>
      <p:ext uri="{BB962C8B-B14F-4D97-AF65-F5344CB8AC3E}">
        <p14:creationId xmlns:p14="http://schemas.microsoft.com/office/powerpoint/2010/main" val="1434039084"/>
      </p:ext>
    </p:extLst>
  </p:cSld>
  <p:clrMapOvr>
    <a:masterClrMapping/>
  </p:clrMapOvr>
  <p:transition spd="med"/>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type="tx">
  <p:cSld name="Photo - 3 Up copy 9">
    <p:spTree>
      <p:nvGrpSpPr>
        <p:cNvPr id="1" name=""/>
        <p:cNvGrpSpPr/>
        <p:nvPr/>
      </p:nvGrpSpPr>
      <p:grpSpPr>
        <a:xfrm>
          <a:off x="0" y="0"/>
          <a:ext cx="0" cy="0"/>
          <a:chOff x="0" y="0"/>
          <a:chExt cx="0" cy="0"/>
        </a:xfrm>
      </p:grpSpPr>
      <p:sp>
        <p:nvSpPr>
          <p:cNvPr id="308" name="Body Level One…"/>
          <p:cNvSpPr txBox="1">
            <a:spLocks noGrp="1"/>
          </p:cNvSpPr>
          <p:nvPr>
            <p:ph type="body" sz="quarter" idx="13"/>
          </p:nvPr>
        </p:nvSpPr>
        <p:spPr>
          <a:xfrm>
            <a:off x="845820" y="2265013"/>
            <a:ext cx="2979896" cy="4592576"/>
          </a:xfrm>
          <a:prstGeom prst="rect">
            <a:avLst/>
          </a:prstGeom>
        </p:spPr>
        <p:txBody>
          <a:bodyPr/>
          <a:lstStyle>
            <a:lvl1pPr marL="0" indent="0">
              <a:buSzTx/>
              <a:buNone/>
              <a:defRPr/>
            </a:lvl1pPr>
          </a:lstStyle>
          <a:p>
            <a:pPr marL="0" indent="0">
              <a:buSzTx/>
              <a:buNone/>
            </a:pPr>
            <a:r>
              <a:t>Body Level One</a:t>
            </a:r>
          </a:p>
          <a:p>
            <a:pPr marL="0" indent="0">
              <a:buSzTx/>
              <a:buNone/>
            </a:pPr>
            <a:r>
              <a:t>Body Level Two</a:t>
            </a:r>
          </a:p>
          <a:p>
            <a:pPr marL="0" indent="0">
              <a:buSzTx/>
              <a:buNone/>
            </a:pPr>
            <a:r>
              <a:t>Body Level Three</a:t>
            </a:r>
          </a:p>
          <a:p>
            <a:pPr marL="0" indent="0">
              <a:buSzTx/>
              <a:buNone/>
            </a:pPr>
            <a:r>
              <a:t>Body Level Four</a:t>
            </a:r>
          </a:p>
          <a:p>
            <a:pPr marL="0" indent="0">
              <a:buSzTx/>
              <a:buNone/>
            </a:pPr>
            <a:r>
              <a:t>Body Level Five</a:t>
            </a:r>
          </a:p>
        </p:txBody>
      </p:sp>
      <p:sp>
        <p:nvSpPr>
          <p:cNvPr id="309" name="Image"/>
          <p:cNvSpPr>
            <a:spLocks noGrp="1"/>
          </p:cNvSpPr>
          <p:nvPr>
            <p:ph type="pic" sz="quarter" idx="14"/>
          </p:nvPr>
        </p:nvSpPr>
        <p:spPr>
          <a:xfrm>
            <a:off x="4216308" y="1881478"/>
            <a:ext cx="2394475" cy="2519745"/>
          </a:xfrm>
          <a:prstGeom prst="rect">
            <a:avLst/>
          </a:prstGeom>
        </p:spPr>
        <p:txBody>
          <a:bodyPr lIns="91439" tIns="45719" rIns="91439" bIns="45719"/>
          <a:lstStyle/>
          <a:p>
            <a:endParaRPr dirty="0"/>
          </a:p>
        </p:txBody>
      </p:sp>
      <p:sp>
        <p:nvSpPr>
          <p:cNvPr id="310" name="Rectangle"/>
          <p:cNvSpPr/>
          <p:nvPr/>
        </p:nvSpPr>
        <p:spPr>
          <a:xfrm>
            <a:off x="-1" y="-12700"/>
            <a:ext cx="274321" cy="6883400"/>
          </a:xfrm>
          <a:prstGeom prst="rect">
            <a:avLst/>
          </a:prstGeom>
          <a:solidFill>
            <a:srgbClr val="006394"/>
          </a:solidFill>
          <a:ln w="12700">
            <a:miter lim="400000"/>
          </a:ln>
        </p:spPr>
        <p:txBody>
          <a:bodyPr lIns="0" tIns="0" rIns="0" bIns="0" anchor="ctr"/>
          <a:lstStyle/>
          <a:p>
            <a:pPr defTabSz="257188">
              <a:defRPr sz="4800" b="0">
                <a:solidFill>
                  <a:srgbClr val="006394"/>
                </a:solidFill>
              </a:defRPr>
            </a:pPr>
            <a:endParaRPr sz="1013" dirty="0"/>
          </a:p>
        </p:txBody>
      </p:sp>
      <p:sp>
        <p:nvSpPr>
          <p:cNvPr id="311" name="Body Level One…"/>
          <p:cNvSpPr txBox="1">
            <a:spLocks noGrp="1"/>
          </p:cNvSpPr>
          <p:nvPr>
            <p:ph type="body" sz="quarter" idx="15"/>
          </p:nvPr>
        </p:nvSpPr>
        <p:spPr>
          <a:xfrm>
            <a:off x="4171939" y="4709046"/>
            <a:ext cx="2430056" cy="2532097"/>
          </a:xfrm>
          <a:prstGeom prst="rect">
            <a:avLst/>
          </a:prstGeom>
        </p:spPr>
        <p:txBody>
          <a:bodyPr/>
          <a:lstStyle>
            <a:lvl1pPr marL="0" indent="0">
              <a:buSzTx/>
              <a:buNone/>
            </a:lvl1pPr>
            <a:lvl2pPr marL="0" indent="133946">
              <a:buSzTx/>
              <a:buNone/>
            </a:lvl2pPr>
            <a:lvl3pPr marL="0" indent="267891">
              <a:buSzTx/>
              <a:buNone/>
            </a:lvl3pPr>
            <a:lvl4pPr marL="0" indent="401836">
              <a:buSzTx/>
              <a:buNone/>
            </a:lvl4pPr>
            <a:lvl5pPr marL="0" indent="535781">
              <a:buSzTx/>
              <a:buNone/>
            </a:lvl5pPr>
          </a:lstStyle>
          <a:p>
            <a:r>
              <a:t>Body Level One</a:t>
            </a:r>
          </a:p>
          <a:p>
            <a:pPr lvl="1"/>
            <a:r>
              <a:t>Body Level Two</a:t>
            </a:r>
          </a:p>
          <a:p>
            <a:pPr lvl="2"/>
            <a:r>
              <a:t>Body Level Three</a:t>
            </a:r>
          </a:p>
          <a:p>
            <a:pPr lvl="3"/>
            <a:r>
              <a:t>Body Level Four</a:t>
            </a:r>
          </a:p>
          <a:p>
            <a:pPr lvl="4"/>
            <a:r>
              <a:t>Body Level Five</a:t>
            </a:r>
          </a:p>
        </p:txBody>
      </p:sp>
      <p:sp>
        <p:nvSpPr>
          <p:cNvPr id="312" name="Title Text"/>
          <p:cNvSpPr txBox="1">
            <a:spLocks noGrp="1"/>
          </p:cNvSpPr>
          <p:nvPr>
            <p:ph type="title"/>
          </p:nvPr>
        </p:nvSpPr>
        <p:spPr>
          <a:xfrm>
            <a:off x="845820" y="973845"/>
            <a:ext cx="10882157" cy="1143001"/>
          </a:xfrm>
          <a:prstGeom prst="rect">
            <a:avLst/>
          </a:prstGeom>
        </p:spPr>
        <p:txBody>
          <a:bodyPr>
            <a:noAutofit/>
          </a:bodyPr>
          <a:lstStyle/>
          <a:p>
            <a:r>
              <a:t>Title Text</a:t>
            </a:r>
          </a:p>
        </p:txBody>
      </p:sp>
      <p:sp>
        <p:nvSpPr>
          <p:cNvPr id="313" name="Body Level One…"/>
          <p:cNvSpPr txBox="1">
            <a:spLocks noGrp="1"/>
          </p:cNvSpPr>
          <p:nvPr>
            <p:ph type="body" sz="quarter" idx="16"/>
          </p:nvPr>
        </p:nvSpPr>
        <p:spPr>
          <a:xfrm>
            <a:off x="4216309" y="3746898"/>
            <a:ext cx="2394547" cy="660239"/>
          </a:xfrm>
          <a:prstGeom prst="rect">
            <a:avLst/>
          </a:prstGeom>
          <a:solidFill>
            <a:srgbClr val="919191">
              <a:alpha val="50000"/>
            </a:srgbClr>
          </a:solidFill>
        </p:spPr>
        <p:txBody>
          <a:bodyPr anchor="ctr"/>
          <a:lstStyle>
            <a:lvl1pPr marL="0" indent="0">
              <a:spcBef>
                <a:spcPts val="0"/>
              </a:spcBef>
              <a:buSzTx/>
              <a:buNone/>
              <a:defRPr sz="2900" b="1">
                <a:solidFill>
                  <a:srgbClr val="FFFFFF"/>
                </a:solidFill>
              </a:defRPr>
            </a:lvl1pPr>
          </a:lstStyle>
          <a:p>
            <a:pPr marL="0" indent="0">
              <a:spcBef>
                <a:spcPts val="0"/>
              </a:spcBef>
              <a:buSzTx/>
              <a:buNone/>
              <a:defRPr sz="2900" b="1">
                <a:solidFill>
                  <a:srgbClr val="FFFFFF"/>
                </a:solidFill>
              </a:defRPr>
            </a:pPr>
            <a:r>
              <a:t>Body Level One</a:t>
            </a:r>
          </a:p>
          <a:p>
            <a:pPr marL="0" indent="0">
              <a:spcBef>
                <a:spcPts val="0"/>
              </a:spcBef>
              <a:buSzTx/>
              <a:buNone/>
              <a:defRPr sz="2900" b="1">
                <a:solidFill>
                  <a:srgbClr val="FFFFFF"/>
                </a:solidFill>
              </a:defRPr>
            </a:pPr>
            <a:r>
              <a:t>Body Level Two</a:t>
            </a:r>
          </a:p>
          <a:p>
            <a:pPr marL="0" indent="0">
              <a:spcBef>
                <a:spcPts val="0"/>
              </a:spcBef>
              <a:buSzTx/>
              <a:buNone/>
              <a:defRPr sz="2900" b="1">
                <a:solidFill>
                  <a:srgbClr val="FFFFFF"/>
                </a:solidFill>
              </a:defRPr>
            </a:pPr>
            <a:r>
              <a:t>Body Level Three</a:t>
            </a:r>
          </a:p>
          <a:p>
            <a:pPr marL="0" indent="0">
              <a:spcBef>
                <a:spcPts val="0"/>
              </a:spcBef>
              <a:buSzTx/>
              <a:buNone/>
              <a:defRPr sz="2900" b="1">
                <a:solidFill>
                  <a:srgbClr val="FFFFFF"/>
                </a:solidFill>
              </a:defRPr>
            </a:pPr>
            <a:r>
              <a:t>Body Level Four</a:t>
            </a:r>
          </a:p>
          <a:p>
            <a:pPr marL="0" indent="0">
              <a:spcBef>
                <a:spcPts val="0"/>
              </a:spcBef>
              <a:buSzTx/>
              <a:buNone/>
              <a:defRPr sz="2900" b="1">
                <a:solidFill>
                  <a:srgbClr val="FFFFFF"/>
                </a:solidFill>
              </a:defRPr>
            </a:pPr>
            <a:r>
              <a:t>Body Level Five</a:t>
            </a:r>
          </a:p>
        </p:txBody>
      </p:sp>
      <p:sp>
        <p:nvSpPr>
          <p:cNvPr id="314" name="Image"/>
          <p:cNvSpPr>
            <a:spLocks noGrp="1"/>
          </p:cNvSpPr>
          <p:nvPr>
            <p:ph type="pic" sz="quarter" idx="17"/>
          </p:nvPr>
        </p:nvSpPr>
        <p:spPr>
          <a:xfrm>
            <a:off x="6781709" y="1881478"/>
            <a:ext cx="2394475" cy="2519745"/>
          </a:xfrm>
          <a:prstGeom prst="rect">
            <a:avLst/>
          </a:prstGeom>
        </p:spPr>
        <p:txBody>
          <a:bodyPr lIns="91439" tIns="45719" rIns="91439" bIns="45719"/>
          <a:lstStyle/>
          <a:p>
            <a:endParaRPr dirty="0"/>
          </a:p>
        </p:txBody>
      </p:sp>
      <p:sp>
        <p:nvSpPr>
          <p:cNvPr id="315" name="Body Level One…"/>
          <p:cNvSpPr txBox="1">
            <a:spLocks noGrp="1"/>
          </p:cNvSpPr>
          <p:nvPr>
            <p:ph type="body" sz="quarter" idx="18"/>
          </p:nvPr>
        </p:nvSpPr>
        <p:spPr>
          <a:xfrm>
            <a:off x="6737339" y="4709046"/>
            <a:ext cx="2430056" cy="2532097"/>
          </a:xfrm>
          <a:prstGeom prst="rect">
            <a:avLst/>
          </a:prstGeom>
        </p:spPr>
        <p:txBody>
          <a:bodyPr/>
          <a:lstStyle>
            <a:lvl1pPr marL="0" indent="0">
              <a:buSzTx/>
              <a:buNone/>
            </a:lvl1pPr>
            <a:lvl2pPr marL="0" indent="133946">
              <a:buSzTx/>
              <a:buNone/>
            </a:lvl2pPr>
            <a:lvl3pPr marL="0" indent="267891">
              <a:buSzTx/>
              <a:buNone/>
            </a:lvl3pPr>
            <a:lvl4pPr marL="0" indent="401836">
              <a:buSzTx/>
              <a:buNone/>
            </a:lvl4pPr>
            <a:lvl5pPr marL="0" indent="535781">
              <a:buSzTx/>
              <a:buNone/>
            </a:lvl5pPr>
          </a:lstStyle>
          <a:p>
            <a:r>
              <a:t>Body Level One</a:t>
            </a:r>
          </a:p>
          <a:p>
            <a:pPr lvl="1"/>
            <a:r>
              <a:t>Body Level Two</a:t>
            </a:r>
          </a:p>
          <a:p>
            <a:pPr lvl="2"/>
            <a:r>
              <a:t>Body Level Three</a:t>
            </a:r>
          </a:p>
          <a:p>
            <a:pPr lvl="3"/>
            <a:r>
              <a:t>Body Level Four</a:t>
            </a:r>
          </a:p>
          <a:p>
            <a:pPr lvl="4"/>
            <a:r>
              <a:t>Body Level Five</a:t>
            </a:r>
          </a:p>
        </p:txBody>
      </p:sp>
      <p:sp>
        <p:nvSpPr>
          <p:cNvPr id="316" name="Image"/>
          <p:cNvSpPr>
            <a:spLocks noGrp="1"/>
          </p:cNvSpPr>
          <p:nvPr>
            <p:ph type="pic" sz="quarter" idx="19"/>
          </p:nvPr>
        </p:nvSpPr>
        <p:spPr>
          <a:xfrm>
            <a:off x="9338641" y="1881478"/>
            <a:ext cx="2394475" cy="2519745"/>
          </a:xfrm>
          <a:prstGeom prst="rect">
            <a:avLst/>
          </a:prstGeom>
        </p:spPr>
        <p:txBody>
          <a:bodyPr lIns="91439" tIns="45719" rIns="91439" bIns="45719"/>
          <a:lstStyle/>
          <a:p>
            <a:endParaRPr dirty="0"/>
          </a:p>
        </p:txBody>
      </p:sp>
      <p:sp>
        <p:nvSpPr>
          <p:cNvPr id="317" name="Body Level One…"/>
          <p:cNvSpPr txBox="1">
            <a:spLocks noGrp="1"/>
          </p:cNvSpPr>
          <p:nvPr>
            <p:ph type="body" sz="quarter" idx="20"/>
          </p:nvPr>
        </p:nvSpPr>
        <p:spPr>
          <a:xfrm>
            <a:off x="9294272" y="4709046"/>
            <a:ext cx="2430056" cy="2532097"/>
          </a:xfrm>
          <a:prstGeom prst="rect">
            <a:avLst/>
          </a:prstGeom>
        </p:spPr>
        <p:txBody>
          <a:bodyPr/>
          <a:lstStyle>
            <a:lvl1pPr marL="0" indent="0">
              <a:buSzTx/>
              <a:buNone/>
            </a:lvl1pPr>
            <a:lvl2pPr marL="0" indent="133946">
              <a:buSzTx/>
              <a:buNone/>
            </a:lvl2pPr>
            <a:lvl3pPr marL="0" indent="267891">
              <a:buSzTx/>
              <a:buNone/>
            </a:lvl3pPr>
            <a:lvl4pPr marL="0" indent="401836">
              <a:buSzTx/>
              <a:buNone/>
            </a:lvl4pPr>
            <a:lvl5pPr marL="0" indent="535781">
              <a:buSzTx/>
              <a:buNone/>
            </a:lvl5pPr>
          </a:lstStyle>
          <a:p>
            <a:r>
              <a:t>Body Level One</a:t>
            </a:r>
          </a:p>
          <a:p>
            <a:pPr lvl="1"/>
            <a:r>
              <a:t>Body Level Two</a:t>
            </a:r>
          </a:p>
          <a:p>
            <a:pPr lvl="2"/>
            <a:r>
              <a:t>Body Level Three</a:t>
            </a:r>
          </a:p>
          <a:p>
            <a:pPr lvl="3"/>
            <a:r>
              <a:t>Body Level Four</a:t>
            </a:r>
          </a:p>
          <a:p>
            <a:pPr lvl="4"/>
            <a:r>
              <a:t>Body Level Five</a:t>
            </a:r>
          </a:p>
        </p:txBody>
      </p:sp>
      <p:sp>
        <p:nvSpPr>
          <p:cNvPr id="318" name="Body Level One…"/>
          <p:cNvSpPr txBox="1">
            <a:spLocks noGrp="1"/>
          </p:cNvSpPr>
          <p:nvPr>
            <p:ph type="body" sz="quarter" idx="21"/>
          </p:nvPr>
        </p:nvSpPr>
        <p:spPr>
          <a:xfrm>
            <a:off x="6786339" y="3746898"/>
            <a:ext cx="2385687" cy="660239"/>
          </a:xfrm>
          <a:prstGeom prst="rect">
            <a:avLst/>
          </a:prstGeom>
          <a:solidFill>
            <a:srgbClr val="919191">
              <a:alpha val="50000"/>
            </a:srgbClr>
          </a:solidFill>
        </p:spPr>
        <p:txBody>
          <a:bodyPr anchor="ctr"/>
          <a:lstStyle>
            <a:lvl1pPr marL="0" indent="0">
              <a:spcBef>
                <a:spcPts val="0"/>
              </a:spcBef>
              <a:buSzTx/>
              <a:buNone/>
              <a:defRPr sz="2900" b="1">
                <a:solidFill>
                  <a:srgbClr val="FFFFFF"/>
                </a:solidFill>
              </a:defRPr>
            </a:lvl1pPr>
          </a:lstStyle>
          <a:p>
            <a:pPr marL="0" indent="0">
              <a:spcBef>
                <a:spcPts val="0"/>
              </a:spcBef>
              <a:buSzTx/>
              <a:buNone/>
              <a:defRPr sz="2900" b="1">
                <a:solidFill>
                  <a:srgbClr val="FFFFFF"/>
                </a:solidFill>
              </a:defRPr>
            </a:pPr>
            <a:r>
              <a:t>Body Level One</a:t>
            </a:r>
          </a:p>
          <a:p>
            <a:pPr marL="0" indent="0">
              <a:spcBef>
                <a:spcPts val="0"/>
              </a:spcBef>
              <a:buSzTx/>
              <a:buNone/>
              <a:defRPr sz="2900" b="1">
                <a:solidFill>
                  <a:srgbClr val="FFFFFF"/>
                </a:solidFill>
              </a:defRPr>
            </a:pPr>
            <a:r>
              <a:t>Body Level Two</a:t>
            </a:r>
          </a:p>
          <a:p>
            <a:pPr marL="0" indent="0">
              <a:spcBef>
                <a:spcPts val="0"/>
              </a:spcBef>
              <a:buSzTx/>
              <a:buNone/>
              <a:defRPr sz="2900" b="1">
                <a:solidFill>
                  <a:srgbClr val="FFFFFF"/>
                </a:solidFill>
              </a:defRPr>
            </a:pPr>
            <a:r>
              <a:t>Body Level Three</a:t>
            </a:r>
          </a:p>
          <a:p>
            <a:pPr marL="0" indent="0">
              <a:spcBef>
                <a:spcPts val="0"/>
              </a:spcBef>
              <a:buSzTx/>
              <a:buNone/>
              <a:defRPr sz="2900" b="1">
                <a:solidFill>
                  <a:srgbClr val="FFFFFF"/>
                </a:solidFill>
              </a:defRPr>
            </a:pPr>
            <a:r>
              <a:t>Body Level Four</a:t>
            </a:r>
          </a:p>
          <a:p>
            <a:pPr marL="0" indent="0">
              <a:spcBef>
                <a:spcPts val="0"/>
              </a:spcBef>
              <a:buSzTx/>
              <a:buNone/>
              <a:defRPr sz="2900" b="1">
                <a:solidFill>
                  <a:srgbClr val="FFFFFF"/>
                </a:solidFill>
              </a:defRPr>
            </a:pPr>
            <a:r>
              <a:t>Body Level Five</a:t>
            </a:r>
          </a:p>
        </p:txBody>
      </p:sp>
      <p:sp>
        <p:nvSpPr>
          <p:cNvPr id="319" name="Body Level One…"/>
          <p:cNvSpPr txBox="1">
            <a:spLocks noGrp="1"/>
          </p:cNvSpPr>
          <p:nvPr>
            <p:ph type="body" sz="quarter" idx="22"/>
          </p:nvPr>
        </p:nvSpPr>
        <p:spPr>
          <a:xfrm>
            <a:off x="9343273" y="3746898"/>
            <a:ext cx="2385687" cy="660239"/>
          </a:xfrm>
          <a:prstGeom prst="rect">
            <a:avLst/>
          </a:prstGeom>
          <a:solidFill>
            <a:srgbClr val="919191">
              <a:alpha val="50000"/>
            </a:srgbClr>
          </a:solidFill>
        </p:spPr>
        <p:txBody>
          <a:bodyPr anchor="ctr"/>
          <a:lstStyle>
            <a:lvl1pPr marL="0" indent="0">
              <a:spcBef>
                <a:spcPts val="0"/>
              </a:spcBef>
              <a:buSzTx/>
              <a:buNone/>
              <a:defRPr sz="2900" b="1">
                <a:solidFill>
                  <a:srgbClr val="FFFFFF"/>
                </a:solidFill>
              </a:defRPr>
            </a:lvl1pPr>
          </a:lstStyle>
          <a:p>
            <a:pPr marL="0" indent="0">
              <a:spcBef>
                <a:spcPts val="0"/>
              </a:spcBef>
              <a:buSzTx/>
              <a:buNone/>
              <a:defRPr sz="2900" b="1">
                <a:solidFill>
                  <a:srgbClr val="FFFFFF"/>
                </a:solidFill>
              </a:defRPr>
            </a:pPr>
            <a:r>
              <a:t>Body Level One</a:t>
            </a:r>
          </a:p>
          <a:p>
            <a:pPr marL="0" indent="0">
              <a:spcBef>
                <a:spcPts val="0"/>
              </a:spcBef>
              <a:buSzTx/>
              <a:buNone/>
              <a:defRPr sz="2900" b="1">
                <a:solidFill>
                  <a:srgbClr val="FFFFFF"/>
                </a:solidFill>
              </a:defRPr>
            </a:pPr>
            <a:r>
              <a:t>Body Level Two</a:t>
            </a:r>
          </a:p>
          <a:p>
            <a:pPr marL="0" indent="0">
              <a:spcBef>
                <a:spcPts val="0"/>
              </a:spcBef>
              <a:buSzTx/>
              <a:buNone/>
              <a:defRPr sz="2900" b="1">
                <a:solidFill>
                  <a:srgbClr val="FFFFFF"/>
                </a:solidFill>
              </a:defRPr>
            </a:pPr>
            <a:r>
              <a:t>Body Level Three</a:t>
            </a:r>
          </a:p>
          <a:p>
            <a:pPr marL="0" indent="0">
              <a:spcBef>
                <a:spcPts val="0"/>
              </a:spcBef>
              <a:buSzTx/>
              <a:buNone/>
              <a:defRPr sz="2900" b="1">
                <a:solidFill>
                  <a:srgbClr val="FFFFFF"/>
                </a:solidFill>
              </a:defRPr>
            </a:pPr>
            <a:r>
              <a:t>Body Level Four</a:t>
            </a:r>
          </a:p>
          <a:p>
            <a:pPr marL="0" indent="0">
              <a:spcBef>
                <a:spcPts val="0"/>
              </a:spcBef>
              <a:buSzTx/>
              <a:buNone/>
              <a:defRPr sz="2900" b="1">
                <a:solidFill>
                  <a:srgbClr val="FFFFFF"/>
                </a:solidFill>
              </a:defRPr>
            </a:pPr>
            <a:r>
              <a:t>Body Level Five</a:t>
            </a:r>
          </a:p>
        </p:txBody>
      </p:sp>
      <p:pic>
        <p:nvPicPr>
          <p:cNvPr id="320" name="FNIHnotext.png" descr="FNIHnotext.png"/>
          <p:cNvPicPr>
            <a:picLocks noChangeAspect="1"/>
          </p:cNvPicPr>
          <p:nvPr/>
        </p:nvPicPr>
        <p:blipFill>
          <a:blip r:embed="rId2"/>
          <a:stretch>
            <a:fillRect/>
          </a:stretch>
        </p:blipFill>
        <p:spPr>
          <a:xfrm>
            <a:off x="470008" y="6122268"/>
            <a:ext cx="1166533" cy="409783"/>
          </a:xfrm>
          <a:prstGeom prst="rect">
            <a:avLst/>
          </a:prstGeom>
          <a:ln w="12700">
            <a:miter lim="400000"/>
          </a:ln>
        </p:spPr>
      </p:pic>
      <p:sp>
        <p:nvSpPr>
          <p:cNvPr id="321" name="Slide Number"/>
          <p:cNvSpPr txBox="1">
            <a:spLocks noGrp="1"/>
          </p:cNvSpPr>
          <p:nvPr>
            <p:ph type="sldNum" sz="quarter" idx="2"/>
          </p:nvPr>
        </p:nvSpPr>
        <p:spPr>
          <a:xfrm>
            <a:off x="11768745" y="6432804"/>
            <a:ext cx="163506" cy="164276"/>
          </a:xfrm>
          <a:prstGeom prst="rect">
            <a:avLst/>
          </a:prstGeom>
        </p:spPr>
        <p:txBody>
          <a:bodyPr anchor="t"/>
          <a:lstStyle/>
          <a:p>
            <a:fld id="{86CB4B4D-7CA3-9044-876B-883B54F8677D}" type="slidenum">
              <a:t>‹#›</a:t>
            </a:fld>
            <a:endParaRPr dirty="0"/>
          </a:p>
        </p:txBody>
      </p:sp>
    </p:spTree>
    <p:extLst>
      <p:ext uri="{BB962C8B-B14F-4D97-AF65-F5344CB8AC3E}">
        <p14:creationId xmlns:p14="http://schemas.microsoft.com/office/powerpoint/2010/main" val="1410707426"/>
      </p:ext>
    </p:extLst>
  </p:cSld>
  <p:clrMapOvr>
    <a:masterClrMapping/>
  </p:clrMapOvr>
  <p:transition spd="med"/>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type="tx">
  <p:cSld name="Photo - 3 Up copy 4">
    <p:spTree>
      <p:nvGrpSpPr>
        <p:cNvPr id="1" name=""/>
        <p:cNvGrpSpPr/>
        <p:nvPr/>
      </p:nvGrpSpPr>
      <p:grpSpPr>
        <a:xfrm>
          <a:off x="0" y="0"/>
          <a:ext cx="0" cy="0"/>
          <a:chOff x="0" y="0"/>
          <a:chExt cx="0" cy="0"/>
        </a:xfrm>
      </p:grpSpPr>
      <p:sp>
        <p:nvSpPr>
          <p:cNvPr id="328" name="Body Level One…"/>
          <p:cNvSpPr txBox="1">
            <a:spLocks noGrp="1"/>
          </p:cNvSpPr>
          <p:nvPr>
            <p:ph type="body" sz="quarter" idx="13"/>
          </p:nvPr>
        </p:nvSpPr>
        <p:spPr>
          <a:xfrm>
            <a:off x="845820" y="2265013"/>
            <a:ext cx="2979896" cy="4592576"/>
          </a:xfrm>
          <a:prstGeom prst="rect">
            <a:avLst/>
          </a:prstGeom>
        </p:spPr>
        <p:txBody>
          <a:bodyPr/>
          <a:lstStyle>
            <a:lvl1pPr marL="0" indent="0">
              <a:buSzTx/>
              <a:buNone/>
              <a:defRPr/>
            </a:lvl1pPr>
          </a:lstStyle>
          <a:p>
            <a:pPr marL="0" indent="0">
              <a:buSzTx/>
              <a:buNone/>
            </a:pPr>
            <a:r>
              <a:t>Body Level One</a:t>
            </a:r>
          </a:p>
          <a:p>
            <a:pPr marL="0" indent="0">
              <a:buSzTx/>
              <a:buNone/>
            </a:pPr>
            <a:r>
              <a:t>Body Level Two</a:t>
            </a:r>
          </a:p>
          <a:p>
            <a:pPr marL="0" indent="0">
              <a:buSzTx/>
              <a:buNone/>
            </a:pPr>
            <a:r>
              <a:t>Body Level Three</a:t>
            </a:r>
          </a:p>
          <a:p>
            <a:pPr marL="0" indent="0">
              <a:buSzTx/>
              <a:buNone/>
            </a:pPr>
            <a:r>
              <a:t>Body Level Four</a:t>
            </a:r>
          </a:p>
          <a:p>
            <a:pPr marL="0" indent="0">
              <a:buSzTx/>
              <a:buNone/>
            </a:pPr>
            <a:r>
              <a:t>Body Level Five</a:t>
            </a:r>
          </a:p>
        </p:txBody>
      </p:sp>
      <p:sp>
        <p:nvSpPr>
          <p:cNvPr id="329" name="Image"/>
          <p:cNvSpPr>
            <a:spLocks noGrp="1"/>
          </p:cNvSpPr>
          <p:nvPr>
            <p:ph type="pic" sz="quarter" idx="14"/>
          </p:nvPr>
        </p:nvSpPr>
        <p:spPr>
          <a:xfrm>
            <a:off x="4216308" y="1881478"/>
            <a:ext cx="2394475" cy="2519745"/>
          </a:xfrm>
          <a:prstGeom prst="rect">
            <a:avLst/>
          </a:prstGeom>
        </p:spPr>
        <p:txBody>
          <a:bodyPr lIns="91439" tIns="45719" rIns="91439" bIns="45719"/>
          <a:lstStyle/>
          <a:p>
            <a:endParaRPr dirty="0"/>
          </a:p>
        </p:txBody>
      </p:sp>
      <p:sp>
        <p:nvSpPr>
          <p:cNvPr id="330" name="Rectangle"/>
          <p:cNvSpPr/>
          <p:nvPr/>
        </p:nvSpPr>
        <p:spPr>
          <a:xfrm>
            <a:off x="-1" y="-12700"/>
            <a:ext cx="274321" cy="6883400"/>
          </a:xfrm>
          <a:prstGeom prst="rect">
            <a:avLst/>
          </a:prstGeom>
          <a:solidFill>
            <a:srgbClr val="81A042"/>
          </a:solidFill>
          <a:ln w="12700">
            <a:miter lim="400000"/>
          </a:ln>
        </p:spPr>
        <p:txBody>
          <a:bodyPr lIns="0" tIns="0" rIns="0" bIns="0" anchor="ctr"/>
          <a:lstStyle/>
          <a:p>
            <a:pPr defTabSz="257188">
              <a:defRPr sz="4800" b="0">
                <a:solidFill>
                  <a:srgbClr val="006394"/>
                </a:solidFill>
              </a:defRPr>
            </a:pPr>
            <a:endParaRPr sz="1013" dirty="0"/>
          </a:p>
        </p:txBody>
      </p:sp>
      <p:sp>
        <p:nvSpPr>
          <p:cNvPr id="331" name="Body Level One…"/>
          <p:cNvSpPr txBox="1">
            <a:spLocks noGrp="1"/>
          </p:cNvSpPr>
          <p:nvPr>
            <p:ph type="body" sz="quarter" idx="15"/>
          </p:nvPr>
        </p:nvSpPr>
        <p:spPr>
          <a:xfrm>
            <a:off x="4171939" y="4709046"/>
            <a:ext cx="2430056" cy="2532097"/>
          </a:xfrm>
          <a:prstGeom prst="rect">
            <a:avLst/>
          </a:prstGeom>
        </p:spPr>
        <p:txBody>
          <a:bodyPr/>
          <a:lstStyle>
            <a:lvl1pPr marL="0" indent="0">
              <a:buSzTx/>
              <a:buNone/>
            </a:lvl1pPr>
            <a:lvl2pPr marL="0" indent="133946">
              <a:buSzTx/>
              <a:buNone/>
            </a:lvl2pPr>
            <a:lvl3pPr marL="0" indent="267891">
              <a:buSzTx/>
              <a:buNone/>
            </a:lvl3pPr>
            <a:lvl4pPr marL="0" indent="401836">
              <a:buSzTx/>
              <a:buNone/>
            </a:lvl4pPr>
            <a:lvl5pPr marL="0" indent="535781">
              <a:buSzTx/>
              <a:buNone/>
            </a:lvl5pPr>
          </a:lstStyle>
          <a:p>
            <a:r>
              <a:t>Body Level One</a:t>
            </a:r>
          </a:p>
          <a:p>
            <a:pPr lvl="1"/>
            <a:r>
              <a:t>Body Level Two</a:t>
            </a:r>
          </a:p>
          <a:p>
            <a:pPr lvl="2"/>
            <a:r>
              <a:t>Body Level Three</a:t>
            </a:r>
          </a:p>
          <a:p>
            <a:pPr lvl="3"/>
            <a:r>
              <a:t>Body Level Four</a:t>
            </a:r>
          </a:p>
          <a:p>
            <a:pPr lvl="4"/>
            <a:r>
              <a:t>Body Level Five</a:t>
            </a:r>
          </a:p>
        </p:txBody>
      </p:sp>
      <p:sp>
        <p:nvSpPr>
          <p:cNvPr id="332" name="Title Text"/>
          <p:cNvSpPr txBox="1">
            <a:spLocks noGrp="1"/>
          </p:cNvSpPr>
          <p:nvPr>
            <p:ph type="title"/>
          </p:nvPr>
        </p:nvSpPr>
        <p:spPr>
          <a:xfrm>
            <a:off x="845820" y="973845"/>
            <a:ext cx="10882157" cy="1143001"/>
          </a:xfrm>
          <a:prstGeom prst="rect">
            <a:avLst/>
          </a:prstGeom>
        </p:spPr>
        <p:txBody>
          <a:bodyPr>
            <a:noAutofit/>
          </a:bodyPr>
          <a:lstStyle/>
          <a:p>
            <a:r>
              <a:t>Title Text</a:t>
            </a:r>
          </a:p>
        </p:txBody>
      </p:sp>
      <p:sp>
        <p:nvSpPr>
          <p:cNvPr id="333" name="Body Level One…"/>
          <p:cNvSpPr txBox="1">
            <a:spLocks noGrp="1"/>
          </p:cNvSpPr>
          <p:nvPr>
            <p:ph type="body" sz="quarter" idx="16"/>
          </p:nvPr>
        </p:nvSpPr>
        <p:spPr>
          <a:xfrm>
            <a:off x="4216309" y="3746898"/>
            <a:ext cx="2394547" cy="660239"/>
          </a:xfrm>
          <a:prstGeom prst="rect">
            <a:avLst/>
          </a:prstGeom>
          <a:solidFill>
            <a:srgbClr val="919191">
              <a:alpha val="50000"/>
            </a:srgbClr>
          </a:solidFill>
        </p:spPr>
        <p:txBody>
          <a:bodyPr anchor="ctr"/>
          <a:lstStyle>
            <a:lvl1pPr marL="0" indent="0">
              <a:spcBef>
                <a:spcPts val="0"/>
              </a:spcBef>
              <a:buSzTx/>
              <a:buNone/>
              <a:defRPr sz="2900" b="1">
                <a:solidFill>
                  <a:srgbClr val="FFFFFF"/>
                </a:solidFill>
              </a:defRPr>
            </a:lvl1pPr>
          </a:lstStyle>
          <a:p>
            <a:pPr marL="0" indent="0">
              <a:spcBef>
                <a:spcPts val="0"/>
              </a:spcBef>
              <a:buSzTx/>
              <a:buNone/>
              <a:defRPr sz="2900" b="1">
                <a:solidFill>
                  <a:srgbClr val="FFFFFF"/>
                </a:solidFill>
              </a:defRPr>
            </a:pPr>
            <a:r>
              <a:t>Body Level One</a:t>
            </a:r>
          </a:p>
          <a:p>
            <a:pPr marL="0" indent="0">
              <a:spcBef>
                <a:spcPts val="0"/>
              </a:spcBef>
              <a:buSzTx/>
              <a:buNone/>
              <a:defRPr sz="2900" b="1">
                <a:solidFill>
                  <a:srgbClr val="FFFFFF"/>
                </a:solidFill>
              </a:defRPr>
            </a:pPr>
            <a:r>
              <a:t>Body Level Two</a:t>
            </a:r>
          </a:p>
          <a:p>
            <a:pPr marL="0" indent="0">
              <a:spcBef>
                <a:spcPts val="0"/>
              </a:spcBef>
              <a:buSzTx/>
              <a:buNone/>
              <a:defRPr sz="2900" b="1">
                <a:solidFill>
                  <a:srgbClr val="FFFFFF"/>
                </a:solidFill>
              </a:defRPr>
            </a:pPr>
            <a:r>
              <a:t>Body Level Three</a:t>
            </a:r>
          </a:p>
          <a:p>
            <a:pPr marL="0" indent="0">
              <a:spcBef>
                <a:spcPts val="0"/>
              </a:spcBef>
              <a:buSzTx/>
              <a:buNone/>
              <a:defRPr sz="2900" b="1">
                <a:solidFill>
                  <a:srgbClr val="FFFFFF"/>
                </a:solidFill>
              </a:defRPr>
            </a:pPr>
            <a:r>
              <a:t>Body Level Four</a:t>
            </a:r>
          </a:p>
          <a:p>
            <a:pPr marL="0" indent="0">
              <a:spcBef>
                <a:spcPts val="0"/>
              </a:spcBef>
              <a:buSzTx/>
              <a:buNone/>
              <a:defRPr sz="2900" b="1">
                <a:solidFill>
                  <a:srgbClr val="FFFFFF"/>
                </a:solidFill>
              </a:defRPr>
            </a:pPr>
            <a:r>
              <a:t>Body Level Five</a:t>
            </a:r>
          </a:p>
        </p:txBody>
      </p:sp>
      <p:sp>
        <p:nvSpPr>
          <p:cNvPr id="334" name="Image"/>
          <p:cNvSpPr>
            <a:spLocks noGrp="1"/>
          </p:cNvSpPr>
          <p:nvPr>
            <p:ph type="pic" sz="quarter" idx="17"/>
          </p:nvPr>
        </p:nvSpPr>
        <p:spPr>
          <a:xfrm>
            <a:off x="6781709" y="1881478"/>
            <a:ext cx="2394475" cy="2519745"/>
          </a:xfrm>
          <a:prstGeom prst="rect">
            <a:avLst/>
          </a:prstGeom>
        </p:spPr>
        <p:txBody>
          <a:bodyPr lIns="91439" tIns="45719" rIns="91439" bIns="45719"/>
          <a:lstStyle/>
          <a:p>
            <a:endParaRPr dirty="0"/>
          </a:p>
        </p:txBody>
      </p:sp>
      <p:sp>
        <p:nvSpPr>
          <p:cNvPr id="335" name="Body Level One…"/>
          <p:cNvSpPr txBox="1">
            <a:spLocks noGrp="1"/>
          </p:cNvSpPr>
          <p:nvPr>
            <p:ph type="body" sz="quarter" idx="18"/>
          </p:nvPr>
        </p:nvSpPr>
        <p:spPr>
          <a:xfrm>
            <a:off x="6737339" y="4709046"/>
            <a:ext cx="2430056" cy="2532097"/>
          </a:xfrm>
          <a:prstGeom prst="rect">
            <a:avLst/>
          </a:prstGeom>
        </p:spPr>
        <p:txBody>
          <a:bodyPr/>
          <a:lstStyle>
            <a:lvl1pPr marL="0" indent="0">
              <a:buSzTx/>
              <a:buNone/>
            </a:lvl1pPr>
            <a:lvl2pPr marL="0" indent="133946">
              <a:buSzTx/>
              <a:buNone/>
            </a:lvl2pPr>
            <a:lvl3pPr marL="0" indent="267891">
              <a:buSzTx/>
              <a:buNone/>
            </a:lvl3pPr>
            <a:lvl4pPr marL="0" indent="401836">
              <a:buSzTx/>
              <a:buNone/>
            </a:lvl4pPr>
            <a:lvl5pPr marL="0" indent="535781">
              <a:buSzTx/>
              <a:buNone/>
            </a:lvl5pPr>
          </a:lstStyle>
          <a:p>
            <a:r>
              <a:t>Body Level One</a:t>
            </a:r>
          </a:p>
          <a:p>
            <a:pPr lvl="1"/>
            <a:r>
              <a:t>Body Level Two</a:t>
            </a:r>
          </a:p>
          <a:p>
            <a:pPr lvl="2"/>
            <a:r>
              <a:t>Body Level Three</a:t>
            </a:r>
          </a:p>
          <a:p>
            <a:pPr lvl="3"/>
            <a:r>
              <a:t>Body Level Four</a:t>
            </a:r>
          </a:p>
          <a:p>
            <a:pPr lvl="4"/>
            <a:r>
              <a:t>Body Level Five</a:t>
            </a:r>
          </a:p>
        </p:txBody>
      </p:sp>
      <p:sp>
        <p:nvSpPr>
          <p:cNvPr id="336" name="Image"/>
          <p:cNvSpPr>
            <a:spLocks noGrp="1"/>
          </p:cNvSpPr>
          <p:nvPr>
            <p:ph type="pic" sz="quarter" idx="19"/>
          </p:nvPr>
        </p:nvSpPr>
        <p:spPr>
          <a:xfrm>
            <a:off x="9338641" y="1881478"/>
            <a:ext cx="2394475" cy="2519745"/>
          </a:xfrm>
          <a:prstGeom prst="rect">
            <a:avLst/>
          </a:prstGeom>
        </p:spPr>
        <p:txBody>
          <a:bodyPr lIns="91439" tIns="45719" rIns="91439" bIns="45719"/>
          <a:lstStyle/>
          <a:p>
            <a:endParaRPr dirty="0"/>
          </a:p>
        </p:txBody>
      </p:sp>
      <p:sp>
        <p:nvSpPr>
          <p:cNvPr id="337" name="Body Level One…"/>
          <p:cNvSpPr txBox="1">
            <a:spLocks noGrp="1"/>
          </p:cNvSpPr>
          <p:nvPr>
            <p:ph type="body" sz="quarter" idx="20"/>
          </p:nvPr>
        </p:nvSpPr>
        <p:spPr>
          <a:xfrm>
            <a:off x="9294272" y="4709046"/>
            <a:ext cx="2430056" cy="2532097"/>
          </a:xfrm>
          <a:prstGeom prst="rect">
            <a:avLst/>
          </a:prstGeom>
        </p:spPr>
        <p:txBody>
          <a:bodyPr/>
          <a:lstStyle>
            <a:lvl1pPr marL="0" indent="0">
              <a:buSzTx/>
              <a:buNone/>
            </a:lvl1pPr>
            <a:lvl2pPr marL="0" indent="133946">
              <a:buSzTx/>
              <a:buNone/>
            </a:lvl2pPr>
            <a:lvl3pPr marL="0" indent="267891">
              <a:buSzTx/>
              <a:buNone/>
            </a:lvl3pPr>
            <a:lvl4pPr marL="0" indent="401836">
              <a:buSzTx/>
              <a:buNone/>
            </a:lvl4pPr>
            <a:lvl5pPr marL="0" indent="535781">
              <a:buSzTx/>
              <a:buNone/>
            </a:lvl5pPr>
          </a:lstStyle>
          <a:p>
            <a:r>
              <a:t>Body Level One</a:t>
            </a:r>
          </a:p>
          <a:p>
            <a:pPr lvl="1"/>
            <a:r>
              <a:t>Body Level Two</a:t>
            </a:r>
          </a:p>
          <a:p>
            <a:pPr lvl="2"/>
            <a:r>
              <a:t>Body Level Three</a:t>
            </a:r>
          </a:p>
          <a:p>
            <a:pPr lvl="3"/>
            <a:r>
              <a:t>Body Level Four</a:t>
            </a:r>
          </a:p>
          <a:p>
            <a:pPr lvl="4"/>
            <a:r>
              <a:t>Body Level Five</a:t>
            </a:r>
          </a:p>
        </p:txBody>
      </p:sp>
      <p:sp>
        <p:nvSpPr>
          <p:cNvPr id="338" name="Body Level One…"/>
          <p:cNvSpPr txBox="1">
            <a:spLocks noGrp="1"/>
          </p:cNvSpPr>
          <p:nvPr>
            <p:ph type="body" sz="quarter" idx="21"/>
          </p:nvPr>
        </p:nvSpPr>
        <p:spPr>
          <a:xfrm>
            <a:off x="6786339" y="3746898"/>
            <a:ext cx="2385687" cy="660239"/>
          </a:xfrm>
          <a:prstGeom prst="rect">
            <a:avLst/>
          </a:prstGeom>
          <a:solidFill>
            <a:srgbClr val="919191">
              <a:alpha val="50000"/>
            </a:srgbClr>
          </a:solidFill>
        </p:spPr>
        <p:txBody>
          <a:bodyPr anchor="ctr"/>
          <a:lstStyle>
            <a:lvl1pPr marL="0" indent="0">
              <a:spcBef>
                <a:spcPts val="0"/>
              </a:spcBef>
              <a:buSzTx/>
              <a:buNone/>
              <a:defRPr sz="2900" b="1">
                <a:solidFill>
                  <a:srgbClr val="FFFFFF"/>
                </a:solidFill>
              </a:defRPr>
            </a:lvl1pPr>
          </a:lstStyle>
          <a:p>
            <a:pPr marL="0" indent="0">
              <a:spcBef>
                <a:spcPts val="0"/>
              </a:spcBef>
              <a:buSzTx/>
              <a:buNone/>
              <a:defRPr sz="2900" b="1">
                <a:solidFill>
                  <a:srgbClr val="FFFFFF"/>
                </a:solidFill>
              </a:defRPr>
            </a:pPr>
            <a:r>
              <a:t>Body Level One</a:t>
            </a:r>
          </a:p>
          <a:p>
            <a:pPr marL="0" indent="0">
              <a:spcBef>
                <a:spcPts val="0"/>
              </a:spcBef>
              <a:buSzTx/>
              <a:buNone/>
              <a:defRPr sz="2900" b="1">
                <a:solidFill>
                  <a:srgbClr val="FFFFFF"/>
                </a:solidFill>
              </a:defRPr>
            </a:pPr>
            <a:r>
              <a:t>Body Level Two</a:t>
            </a:r>
          </a:p>
          <a:p>
            <a:pPr marL="0" indent="0">
              <a:spcBef>
                <a:spcPts val="0"/>
              </a:spcBef>
              <a:buSzTx/>
              <a:buNone/>
              <a:defRPr sz="2900" b="1">
                <a:solidFill>
                  <a:srgbClr val="FFFFFF"/>
                </a:solidFill>
              </a:defRPr>
            </a:pPr>
            <a:r>
              <a:t>Body Level Three</a:t>
            </a:r>
          </a:p>
          <a:p>
            <a:pPr marL="0" indent="0">
              <a:spcBef>
                <a:spcPts val="0"/>
              </a:spcBef>
              <a:buSzTx/>
              <a:buNone/>
              <a:defRPr sz="2900" b="1">
                <a:solidFill>
                  <a:srgbClr val="FFFFFF"/>
                </a:solidFill>
              </a:defRPr>
            </a:pPr>
            <a:r>
              <a:t>Body Level Four</a:t>
            </a:r>
          </a:p>
          <a:p>
            <a:pPr marL="0" indent="0">
              <a:spcBef>
                <a:spcPts val="0"/>
              </a:spcBef>
              <a:buSzTx/>
              <a:buNone/>
              <a:defRPr sz="2900" b="1">
                <a:solidFill>
                  <a:srgbClr val="FFFFFF"/>
                </a:solidFill>
              </a:defRPr>
            </a:pPr>
            <a:r>
              <a:t>Body Level Five</a:t>
            </a:r>
          </a:p>
        </p:txBody>
      </p:sp>
      <p:sp>
        <p:nvSpPr>
          <p:cNvPr id="339" name="Body Level One…"/>
          <p:cNvSpPr txBox="1">
            <a:spLocks noGrp="1"/>
          </p:cNvSpPr>
          <p:nvPr>
            <p:ph type="body" sz="quarter" idx="22"/>
          </p:nvPr>
        </p:nvSpPr>
        <p:spPr>
          <a:xfrm>
            <a:off x="9343273" y="3746898"/>
            <a:ext cx="2385687" cy="660239"/>
          </a:xfrm>
          <a:prstGeom prst="rect">
            <a:avLst/>
          </a:prstGeom>
          <a:solidFill>
            <a:srgbClr val="919191">
              <a:alpha val="50000"/>
            </a:srgbClr>
          </a:solidFill>
        </p:spPr>
        <p:txBody>
          <a:bodyPr anchor="ctr"/>
          <a:lstStyle>
            <a:lvl1pPr marL="0" indent="0">
              <a:spcBef>
                <a:spcPts val="0"/>
              </a:spcBef>
              <a:buSzTx/>
              <a:buNone/>
              <a:defRPr sz="2900" b="1">
                <a:solidFill>
                  <a:srgbClr val="FFFFFF"/>
                </a:solidFill>
              </a:defRPr>
            </a:lvl1pPr>
          </a:lstStyle>
          <a:p>
            <a:pPr marL="0" indent="0">
              <a:spcBef>
                <a:spcPts val="0"/>
              </a:spcBef>
              <a:buSzTx/>
              <a:buNone/>
              <a:defRPr sz="2900" b="1">
                <a:solidFill>
                  <a:srgbClr val="FFFFFF"/>
                </a:solidFill>
              </a:defRPr>
            </a:pPr>
            <a:r>
              <a:t>Body Level One</a:t>
            </a:r>
          </a:p>
          <a:p>
            <a:pPr marL="0" indent="0">
              <a:spcBef>
                <a:spcPts val="0"/>
              </a:spcBef>
              <a:buSzTx/>
              <a:buNone/>
              <a:defRPr sz="2900" b="1">
                <a:solidFill>
                  <a:srgbClr val="FFFFFF"/>
                </a:solidFill>
              </a:defRPr>
            </a:pPr>
            <a:r>
              <a:t>Body Level Two</a:t>
            </a:r>
          </a:p>
          <a:p>
            <a:pPr marL="0" indent="0">
              <a:spcBef>
                <a:spcPts val="0"/>
              </a:spcBef>
              <a:buSzTx/>
              <a:buNone/>
              <a:defRPr sz="2900" b="1">
                <a:solidFill>
                  <a:srgbClr val="FFFFFF"/>
                </a:solidFill>
              </a:defRPr>
            </a:pPr>
            <a:r>
              <a:t>Body Level Three</a:t>
            </a:r>
          </a:p>
          <a:p>
            <a:pPr marL="0" indent="0">
              <a:spcBef>
                <a:spcPts val="0"/>
              </a:spcBef>
              <a:buSzTx/>
              <a:buNone/>
              <a:defRPr sz="2900" b="1">
                <a:solidFill>
                  <a:srgbClr val="FFFFFF"/>
                </a:solidFill>
              </a:defRPr>
            </a:pPr>
            <a:r>
              <a:t>Body Level Four</a:t>
            </a:r>
          </a:p>
          <a:p>
            <a:pPr marL="0" indent="0">
              <a:spcBef>
                <a:spcPts val="0"/>
              </a:spcBef>
              <a:buSzTx/>
              <a:buNone/>
              <a:defRPr sz="2900" b="1">
                <a:solidFill>
                  <a:srgbClr val="FFFFFF"/>
                </a:solidFill>
              </a:defRPr>
            </a:pPr>
            <a:r>
              <a:t>Body Level Five</a:t>
            </a:r>
          </a:p>
        </p:txBody>
      </p:sp>
      <p:pic>
        <p:nvPicPr>
          <p:cNvPr id="340" name="FNIHnotext.png" descr="FNIHnotext.png"/>
          <p:cNvPicPr>
            <a:picLocks noChangeAspect="1"/>
          </p:cNvPicPr>
          <p:nvPr/>
        </p:nvPicPr>
        <p:blipFill>
          <a:blip r:embed="rId2"/>
          <a:stretch>
            <a:fillRect/>
          </a:stretch>
        </p:blipFill>
        <p:spPr>
          <a:xfrm>
            <a:off x="470008" y="6122268"/>
            <a:ext cx="1166533" cy="409783"/>
          </a:xfrm>
          <a:prstGeom prst="rect">
            <a:avLst/>
          </a:prstGeom>
          <a:ln w="12700">
            <a:miter lim="400000"/>
          </a:ln>
        </p:spPr>
      </p:pic>
      <p:sp>
        <p:nvSpPr>
          <p:cNvPr id="341" name="Slide Number"/>
          <p:cNvSpPr txBox="1">
            <a:spLocks noGrp="1"/>
          </p:cNvSpPr>
          <p:nvPr>
            <p:ph type="sldNum" sz="quarter" idx="2"/>
          </p:nvPr>
        </p:nvSpPr>
        <p:spPr>
          <a:xfrm>
            <a:off x="11768745" y="6432804"/>
            <a:ext cx="163506" cy="164276"/>
          </a:xfrm>
          <a:prstGeom prst="rect">
            <a:avLst/>
          </a:prstGeom>
        </p:spPr>
        <p:txBody>
          <a:bodyPr anchor="t"/>
          <a:lstStyle/>
          <a:p>
            <a:fld id="{86CB4B4D-7CA3-9044-876B-883B54F8677D}" type="slidenum">
              <a:t>‹#›</a:t>
            </a:fld>
            <a:endParaRPr dirty="0"/>
          </a:p>
        </p:txBody>
      </p:sp>
    </p:spTree>
    <p:extLst>
      <p:ext uri="{BB962C8B-B14F-4D97-AF65-F5344CB8AC3E}">
        <p14:creationId xmlns:p14="http://schemas.microsoft.com/office/powerpoint/2010/main" val="2309450046"/>
      </p:ext>
    </p:extLst>
  </p:cSld>
  <p:clrMapOvr>
    <a:masterClrMapping/>
  </p:clrMapOvr>
  <p:transition spd="med"/>
</p:sldLayout>
</file>

<file path=ppt/slideLayouts/slideLayout149.xml><?xml version="1.0" encoding="utf-8"?>
<p:sldLayout xmlns:a="http://schemas.openxmlformats.org/drawingml/2006/main" xmlns:r="http://schemas.openxmlformats.org/officeDocument/2006/relationships" xmlns:p="http://schemas.openxmlformats.org/presentationml/2006/main" showMasterSp="0" type="tx">
  <p:cSld name="Photo - 3 Up copy 5">
    <p:spTree>
      <p:nvGrpSpPr>
        <p:cNvPr id="1" name=""/>
        <p:cNvGrpSpPr/>
        <p:nvPr/>
      </p:nvGrpSpPr>
      <p:grpSpPr>
        <a:xfrm>
          <a:off x="0" y="0"/>
          <a:ext cx="0" cy="0"/>
          <a:chOff x="0" y="0"/>
          <a:chExt cx="0" cy="0"/>
        </a:xfrm>
      </p:grpSpPr>
      <p:sp>
        <p:nvSpPr>
          <p:cNvPr id="348" name="Body Level One…"/>
          <p:cNvSpPr txBox="1">
            <a:spLocks noGrp="1"/>
          </p:cNvSpPr>
          <p:nvPr>
            <p:ph type="body" sz="quarter" idx="13"/>
          </p:nvPr>
        </p:nvSpPr>
        <p:spPr>
          <a:xfrm>
            <a:off x="845820" y="2265013"/>
            <a:ext cx="2979896" cy="4592576"/>
          </a:xfrm>
          <a:prstGeom prst="rect">
            <a:avLst/>
          </a:prstGeom>
        </p:spPr>
        <p:txBody>
          <a:bodyPr/>
          <a:lstStyle>
            <a:lvl1pPr marL="0" indent="0">
              <a:buSzTx/>
              <a:buNone/>
              <a:defRPr/>
            </a:lvl1pPr>
          </a:lstStyle>
          <a:p>
            <a:pPr marL="0" indent="0">
              <a:buSzTx/>
              <a:buNone/>
            </a:pPr>
            <a:r>
              <a:t>Body Level One</a:t>
            </a:r>
          </a:p>
          <a:p>
            <a:pPr marL="0" indent="0">
              <a:buSzTx/>
              <a:buNone/>
            </a:pPr>
            <a:r>
              <a:t>Body Level Two</a:t>
            </a:r>
          </a:p>
          <a:p>
            <a:pPr marL="0" indent="0">
              <a:buSzTx/>
              <a:buNone/>
            </a:pPr>
            <a:r>
              <a:t>Body Level Three</a:t>
            </a:r>
          </a:p>
          <a:p>
            <a:pPr marL="0" indent="0">
              <a:buSzTx/>
              <a:buNone/>
            </a:pPr>
            <a:r>
              <a:t>Body Level Four</a:t>
            </a:r>
          </a:p>
          <a:p>
            <a:pPr marL="0" indent="0">
              <a:buSzTx/>
              <a:buNone/>
            </a:pPr>
            <a:r>
              <a:t>Body Level Five</a:t>
            </a:r>
          </a:p>
        </p:txBody>
      </p:sp>
      <p:sp>
        <p:nvSpPr>
          <p:cNvPr id="349" name="Image"/>
          <p:cNvSpPr>
            <a:spLocks noGrp="1"/>
          </p:cNvSpPr>
          <p:nvPr>
            <p:ph type="pic" sz="quarter" idx="14"/>
          </p:nvPr>
        </p:nvSpPr>
        <p:spPr>
          <a:xfrm>
            <a:off x="4216308" y="1881478"/>
            <a:ext cx="2394475" cy="2519745"/>
          </a:xfrm>
          <a:prstGeom prst="rect">
            <a:avLst/>
          </a:prstGeom>
        </p:spPr>
        <p:txBody>
          <a:bodyPr lIns="91439" tIns="45719" rIns="91439" bIns="45719"/>
          <a:lstStyle/>
          <a:p>
            <a:endParaRPr dirty="0"/>
          </a:p>
        </p:txBody>
      </p:sp>
      <p:sp>
        <p:nvSpPr>
          <p:cNvPr id="350" name="Rectangle"/>
          <p:cNvSpPr/>
          <p:nvPr/>
        </p:nvSpPr>
        <p:spPr>
          <a:xfrm>
            <a:off x="-1" y="-12700"/>
            <a:ext cx="274321" cy="6883400"/>
          </a:xfrm>
          <a:prstGeom prst="rect">
            <a:avLst/>
          </a:prstGeom>
          <a:solidFill>
            <a:srgbClr val="B1CADE"/>
          </a:solidFill>
          <a:ln w="12700">
            <a:miter lim="400000"/>
          </a:ln>
        </p:spPr>
        <p:txBody>
          <a:bodyPr lIns="0" tIns="0" rIns="0" bIns="0" anchor="ctr"/>
          <a:lstStyle/>
          <a:p>
            <a:pPr defTabSz="257188">
              <a:defRPr sz="4800" b="0">
                <a:solidFill>
                  <a:srgbClr val="006394"/>
                </a:solidFill>
              </a:defRPr>
            </a:pPr>
            <a:endParaRPr sz="1013" dirty="0"/>
          </a:p>
        </p:txBody>
      </p:sp>
      <p:sp>
        <p:nvSpPr>
          <p:cNvPr id="351" name="Body Level One…"/>
          <p:cNvSpPr txBox="1">
            <a:spLocks noGrp="1"/>
          </p:cNvSpPr>
          <p:nvPr>
            <p:ph type="body" sz="quarter" idx="15"/>
          </p:nvPr>
        </p:nvSpPr>
        <p:spPr>
          <a:xfrm>
            <a:off x="4171939" y="4709046"/>
            <a:ext cx="2430056" cy="2532097"/>
          </a:xfrm>
          <a:prstGeom prst="rect">
            <a:avLst/>
          </a:prstGeom>
        </p:spPr>
        <p:txBody>
          <a:bodyPr/>
          <a:lstStyle>
            <a:lvl1pPr marL="0" indent="0">
              <a:buSzTx/>
              <a:buNone/>
            </a:lvl1pPr>
            <a:lvl2pPr marL="0" indent="133946">
              <a:buSzTx/>
              <a:buNone/>
            </a:lvl2pPr>
            <a:lvl3pPr marL="0" indent="267891">
              <a:buSzTx/>
              <a:buNone/>
            </a:lvl3pPr>
            <a:lvl4pPr marL="0" indent="401836">
              <a:buSzTx/>
              <a:buNone/>
            </a:lvl4pPr>
            <a:lvl5pPr marL="0" indent="535781">
              <a:buSzTx/>
              <a:buNone/>
            </a:lvl5pPr>
          </a:lstStyle>
          <a:p>
            <a:r>
              <a:t>Body Level One</a:t>
            </a:r>
          </a:p>
          <a:p>
            <a:pPr lvl="1"/>
            <a:r>
              <a:t>Body Level Two</a:t>
            </a:r>
          </a:p>
          <a:p>
            <a:pPr lvl="2"/>
            <a:r>
              <a:t>Body Level Three</a:t>
            </a:r>
          </a:p>
          <a:p>
            <a:pPr lvl="3"/>
            <a:r>
              <a:t>Body Level Four</a:t>
            </a:r>
          </a:p>
          <a:p>
            <a:pPr lvl="4"/>
            <a:r>
              <a:t>Body Level Five</a:t>
            </a:r>
          </a:p>
        </p:txBody>
      </p:sp>
      <p:sp>
        <p:nvSpPr>
          <p:cNvPr id="352" name="Title Text"/>
          <p:cNvSpPr txBox="1">
            <a:spLocks noGrp="1"/>
          </p:cNvSpPr>
          <p:nvPr>
            <p:ph type="title"/>
          </p:nvPr>
        </p:nvSpPr>
        <p:spPr>
          <a:xfrm>
            <a:off x="845820" y="973845"/>
            <a:ext cx="10882157" cy="1143001"/>
          </a:xfrm>
          <a:prstGeom prst="rect">
            <a:avLst/>
          </a:prstGeom>
        </p:spPr>
        <p:txBody>
          <a:bodyPr>
            <a:noAutofit/>
          </a:bodyPr>
          <a:lstStyle/>
          <a:p>
            <a:r>
              <a:t>Title Text</a:t>
            </a:r>
          </a:p>
        </p:txBody>
      </p:sp>
      <p:sp>
        <p:nvSpPr>
          <p:cNvPr id="353" name="Body Level One…"/>
          <p:cNvSpPr txBox="1">
            <a:spLocks noGrp="1"/>
          </p:cNvSpPr>
          <p:nvPr>
            <p:ph type="body" sz="quarter" idx="16"/>
          </p:nvPr>
        </p:nvSpPr>
        <p:spPr>
          <a:xfrm>
            <a:off x="4216309" y="3746898"/>
            <a:ext cx="2394547" cy="660239"/>
          </a:xfrm>
          <a:prstGeom prst="rect">
            <a:avLst/>
          </a:prstGeom>
          <a:solidFill>
            <a:srgbClr val="919191">
              <a:alpha val="50000"/>
            </a:srgbClr>
          </a:solidFill>
        </p:spPr>
        <p:txBody>
          <a:bodyPr anchor="ctr"/>
          <a:lstStyle>
            <a:lvl1pPr marL="0" indent="0">
              <a:spcBef>
                <a:spcPts val="0"/>
              </a:spcBef>
              <a:buSzTx/>
              <a:buNone/>
              <a:defRPr sz="2900" b="1">
                <a:solidFill>
                  <a:srgbClr val="FFFFFF"/>
                </a:solidFill>
              </a:defRPr>
            </a:lvl1pPr>
          </a:lstStyle>
          <a:p>
            <a:pPr marL="0" indent="0">
              <a:spcBef>
                <a:spcPts val="0"/>
              </a:spcBef>
              <a:buSzTx/>
              <a:buNone/>
              <a:defRPr sz="2900" b="1">
                <a:solidFill>
                  <a:srgbClr val="FFFFFF"/>
                </a:solidFill>
              </a:defRPr>
            </a:pPr>
            <a:r>
              <a:t>Body Level One</a:t>
            </a:r>
          </a:p>
          <a:p>
            <a:pPr marL="0" indent="0">
              <a:spcBef>
                <a:spcPts val="0"/>
              </a:spcBef>
              <a:buSzTx/>
              <a:buNone/>
              <a:defRPr sz="2900" b="1">
                <a:solidFill>
                  <a:srgbClr val="FFFFFF"/>
                </a:solidFill>
              </a:defRPr>
            </a:pPr>
            <a:r>
              <a:t>Body Level Two</a:t>
            </a:r>
          </a:p>
          <a:p>
            <a:pPr marL="0" indent="0">
              <a:spcBef>
                <a:spcPts val="0"/>
              </a:spcBef>
              <a:buSzTx/>
              <a:buNone/>
              <a:defRPr sz="2900" b="1">
                <a:solidFill>
                  <a:srgbClr val="FFFFFF"/>
                </a:solidFill>
              </a:defRPr>
            </a:pPr>
            <a:r>
              <a:t>Body Level Three</a:t>
            </a:r>
          </a:p>
          <a:p>
            <a:pPr marL="0" indent="0">
              <a:spcBef>
                <a:spcPts val="0"/>
              </a:spcBef>
              <a:buSzTx/>
              <a:buNone/>
              <a:defRPr sz="2900" b="1">
                <a:solidFill>
                  <a:srgbClr val="FFFFFF"/>
                </a:solidFill>
              </a:defRPr>
            </a:pPr>
            <a:r>
              <a:t>Body Level Four</a:t>
            </a:r>
          </a:p>
          <a:p>
            <a:pPr marL="0" indent="0">
              <a:spcBef>
                <a:spcPts val="0"/>
              </a:spcBef>
              <a:buSzTx/>
              <a:buNone/>
              <a:defRPr sz="2900" b="1">
                <a:solidFill>
                  <a:srgbClr val="FFFFFF"/>
                </a:solidFill>
              </a:defRPr>
            </a:pPr>
            <a:r>
              <a:t>Body Level Five</a:t>
            </a:r>
          </a:p>
        </p:txBody>
      </p:sp>
      <p:sp>
        <p:nvSpPr>
          <p:cNvPr id="354" name="Image"/>
          <p:cNvSpPr>
            <a:spLocks noGrp="1"/>
          </p:cNvSpPr>
          <p:nvPr>
            <p:ph type="pic" sz="quarter" idx="17"/>
          </p:nvPr>
        </p:nvSpPr>
        <p:spPr>
          <a:xfrm>
            <a:off x="6781709" y="1881478"/>
            <a:ext cx="2394475" cy="2519745"/>
          </a:xfrm>
          <a:prstGeom prst="rect">
            <a:avLst/>
          </a:prstGeom>
        </p:spPr>
        <p:txBody>
          <a:bodyPr lIns="91439" tIns="45719" rIns="91439" bIns="45719"/>
          <a:lstStyle/>
          <a:p>
            <a:endParaRPr dirty="0"/>
          </a:p>
        </p:txBody>
      </p:sp>
      <p:sp>
        <p:nvSpPr>
          <p:cNvPr id="355" name="Body Level One…"/>
          <p:cNvSpPr txBox="1">
            <a:spLocks noGrp="1"/>
          </p:cNvSpPr>
          <p:nvPr>
            <p:ph type="body" sz="quarter" idx="18"/>
          </p:nvPr>
        </p:nvSpPr>
        <p:spPr>
          <a:xfrm>
            <a:off x="6737339" y="4709046"/>
            <a:ext cx="2430056" cy="2532097"/>
          </a:xfrm>
          <a:prstGeom prst="rect">
            <a:avLst/>
          </a:prstGeom>
        </p:spPr>
        <p:txBody>
          <a:bodyPr/>
          <a:lstStyle>
            <a:lvl1pPr marL="0" indent="0">
              <a:buSzTx/>
              <a:buNone/>
            </a:lvl1pPr>
            <a:lvl2pPr marL="0" indent="133946">
              <a:buSzTx/>
              <a:buNone/>
            </a:lvl2pPr>
            <a:lvl3pPr marL="0" indent="267891">
              <a:buSzTx/>
              <a:buNone/>
            </a:lvl3pPr>
            <a:lvl4pPr marL="0" indent="401836">
              <a:buSzTx/>
              <a:buNone/>
            </a:lvl4pPr>
            <a:lvl5pPr marL="0" indent="535781">
              <a:buSzTx/>
              <a:buNone/>
            </a:lvl5pPr>
          </a:lstStyle>
          <a:p>
            <a:r>
              <a:t>Body Level One</a:t>
            </a:r>
          </a:p>
          <a:p>
            <a:pPr lvl="1"/>
            <a:r>
              <a:t>Body Level Two</a:t>
            </a:r>
          </a:p>
          <a:p>
            <a:pPr lvl="2"/>
            <a:r>
              <a:t>Body Level Three</a:t>
            </a:r>
          </a:p>
          <a:p>
            <a:pPr lvl="3"/>
            <a:r>
              <a:t>Body Level Four</a:t>
            </a:r>
          </a:p>
          <a:p>
            <a:pPr lvl="4"/>
            <a:r>
              <a:t>Body Level Five</a:t>
            </a:r>
          </a:p>
        </p:txBody>
      </p:sp>
      <p:sp>
        <p:nvSpPr>
          <p:cNvPr id="356" name="Image"/>
          <p:cNvSpPr>
            <a:spLocks noGrp="1"/>
          </p:cNvSpPr>
          <p:nvPr>
            <p:ph type="pic" sz="quarter" idx="19"/>
          </p:nvPr>
        </p:nvSpPr>
        <p:spPr>
          <a:xfrm>
            <a:off x="9338641" y="1881478"/>
            <a:ext cx="2394475" cy="2519745"/>
          </a:xfrm>
          <a:prstGeom prst="rect">
            <a:avLst/>
          </a:prstGeom>
        </p:spPr>
        <p:txBody>
          <a:bodyPr lIns="91439" tIns="45719" rIns="91439" bIns="45719"/>
          <a:lstStyle/>
          <a:p>
            <a:endParaRPr dirty="0"/>
          </a:p>
        </p:txBody>
      </p:sp>
      <p:sp>
        <p:nvSpPr>
          <p:cNvPr id="357" name="Body Level One…"/>
          <p:cNvSpPr txBox="1">
            <a:spLocks noGrp="1"/>
          </p:cNvSpPr>
          <p:nvPr>
            <p:ph type="body" sz="quarter" idx="20"/>
          </p:nvPr>
        </p:nvSpPr>
        <p:spPr>
          <a:xfrm>
            <a:off x="9294272" y="4709046"/>
            <a:ext cx="2430056" cy="2532097"/>
          </a:xfrm>
          <a:prstGeom prst="rect">
            <a:avLst/>
          </a:prstGeom>
        </p:spPr>
        <p:txBody>
          <a:bodyPr/>
          <a:lstStyle>
            <a:lvl1pPr marL="0" indent="0">
              <a:buSzTx/>
              <a:buNone/>
            </a:lvl1pPr>
            <a:lvl2pPr marL="0" indent="133946">
              <a:buSzTx/>
              <a:buNone/>
            </a:lvl2pPr>
            <a:lvl3pPr marL="0" indent="267891">
              <a:buSzTx/>
              <a:buNone/>
            </a:lvl3pPr>
            <a:lvl4pPr marL="0" indent="401836">
              <a:buSzTx/>
              <a:buNone/>
            </a:lvl4pPr>
            <a:lvl5pPr marL="0" indent="535781">
              <a:buSzTx/>
              <a:buNone/>
            </a:lvl5pPr>
          </a:lstStyle>
          <a:p>
            <a:r>
              <a:t>Body Level One</a:t>
            </a:r>
          </a:p>
          <a:p>
            <a:pPr lvl="1"/>
            <a:r>
              <a:t>Body Level Two</a:t>
            </a:r>
          </a:p>
          <a:p>
            <a:pPr lvl="2"/>
            <a:r>
              <a:t>Body Level Three</a:t>
            </a:r>
          </a:p>
          <a:p>
            <a:pPr lvl="3"/>
            <a:r>
              <a:t>Body Level Four</a:t>
            </a:r>
          </a:p>
          <a:p>
            <a:pPr lvl="4"/>
            <a:r>
              <a:t>Body Level Five</a:t>
            </a:r>
          </a:p>
        </p:txBody>
      </p:sp>
      <p:sp>
        <p:nvSpPr>
          <p:cNvPr id="358" name="Body Level One…"/>
          <p:cNvSpPr txBox="1">
            <a:spLocks noGrp="1"/>
          </p:cNvSpPr>
          <p:nvPr>
            <p:ph type="body" sz="quarter" idx="21"/>
          </p:nvPr>
        </p:nvSpPr>
        <p:spPr>
          <a:xfrm>
            <a:off x="6786339" y="3746898"/>
            <a:ext cx="2385687" cy="660239"/>
          </a:xfrm>
          <a:prstGeom prst="rect">
            <a:avLst/>
          </a:prstGeom>
          <a:solidFill>
            <a:srgbClr val="919191">
              <a:alpha val="50000"/>
            </a:srgbClr>
          </a:solidFill>
        </p:spPr>
        <p:txBody>
          <a:bodyPr anchor="ctr"/>
          <a:lstStyle>
            <a:lvl1pPr marL="0" indent="0">
              <a:spcBef>
                <a:spcPts val="0"/>
              </a:spcBef>
              <a:buSzTx/>
              <a:buNone/>
              <a:defRPr sz="2900" b="1">
                <a:solidFill>
                  <a:srgbClr val="FFFFFF"/>
                </a:solidFill>
              </a:defRPr>
            </a:lvl1pPr>
          </a:lstStyle>
          <a:p>
            <a:pPr marL="0" indent="0">
              <a:spcBef>
                <a:spcPts val="0"/>
              </a:spcBef>
              <a:buSzTx/>
              <a:buNone/>
              <a:defRPr sz="2900" b="1">
                <a:solidFill>
                  <a:srgbClr val="FFFFFF"/>
                </a:solidFill>
              </a:defRPr>
            </a:pPr>
            <a:r>
              <a:t>Body Level One</a:t>
            </a:r>
          </a:p>
          <a:p>
            <a:pPr marL="0" indent="0">
              <a:spcBef>
                <a:spcPts val="0"/>
              </a:spcBef>
              <a:buSzTx/>
              <a:buNone/>
              <a:defRPr sz="2900" b="1">
                <a:solidFill>
                  <a:srgbClr val="FFFFFF"/>
                </a:solidFill>
              </a:defRPr>
            </a:pPr>
            <a:r>
              <a:t>Body Level Two</a:t>
            </a:r>
          </a:p>
          <a:p>
            <a:pPr marL="0" indent="0">
              <a:spcBef>
                <a:spcPts val="0"/>
              </a:spcBef>
              <a:buSzTx/>
              <a:buNone/>
              <a:defRPr sz="2900" b="1">
                <a:solidFill>
                  <a:srgbClr val="FFFFFF"/>
                </a:solidFill>
              </a:defRPr>
            </a:pPr>
            <a:r>
              <a:t>Body Level Three</a:t>
            </a:r>
          </a:p>
          <a:p>
            <a:pPr marL="0" indent="0">
              <a:spcBef>
                <a:spcPts val="0"/>
              </a:spcBef>
              <a:buSzTx/>
              <a:buNone/>
              <a:defRPr sz="2900" b="1">
                <a:solidFill>
                  <a:srgbClr val="FFFFFF"/>
                </a:solidFill>
              </a:defRPr>
            </a:pPr>
            <a:r>
              <a:t>Body Level Four</a:t>
            </a:r>
          </a:p>
          <a:p>
            <a:pPr marL="0" indent="0">
              <a:spcBef>
                <a:spcPts val="0"/>
              </a:spcBef>
              <a:buSzTx/>
              <a:buNone/>
              <a:defRPr sz="2900" b="1">
                <a:solidFill>
                  <a:srgbClr val="FFFFFF"/>
                </a:solidFill>
              </a:defRPr>
            </a:pPr>
            <a:r>
              <a:t>Body Level Five</a:t>
            </a:r>
          </a:p>
        </p:txBody>
      </p:sp>
      <p:sp>
        <p:nvSpPr>
          <p:cNvPr id="359" name="Body Level One…"/>
          <p:cNvSpPr txBox="1">
            <a:spLocks noGrp="1"/>
          </p:cNvSpPr>
          <p:nvPr>
            <p:ph type="body" sz="quarter" idx="22"/>
          </p:nvPr>
        </p:nvSpPr>
        <p:spPr>
          <a:xfrm>
            <a:off x="9343273" y="3746898"/>
            <a:ext cx="2385687" cy="660239"/>
          </a:xfrm>
          <a:prstGeom prst="rect">
            <a:avLst/>
          </a:prstGeom>
          <a:solidFill>
            <a:srgbClr val="919191">
              <a:alpha val="50000"/>
            </a:srgbClr>
          </a:solidFill>
        </p:spPr>
        <p:txBody>
          <a:bodyPr anchor="ctr"/>
          <a:lstStyle>
            <a:lvl1pPr marL="0" indent="0">
              <a:spcBef>
                <a:spcPts val="0"/>
              </a:spcBef>
              <a:buSzTx/>
              <a:buNone/>
              <a:defRPr sz="2900" b="1">
                <a:solidFill>
                  <a:srgbClr val="FFFFFF"/>
                </a:solidFill>
              </a:defRPr>
            </a:lvl1pPr>
          </a:lstStyle>
          <a:p>
            <a:pPr marL="0" indent="0">
              <a:spcBef>
                <a:spcPts val="0"/>
              </a:spcBef>
              <a:buSzTx/>
              <a:buNone/>
              <a:defRPr sz="2900" b="1">
                <a:solidFill>
                  <a:srgbClr val="FFFFFF"/>
                </a:solidFill>
              </a:defRPr>
            </a:pPr>
            <a:r>
              <a:t>Body Level One</a:t>
            </a:r>
          </a:p>
          <a:p>
            <a:pPr marL="0" indent="0">
              <a:spcBef>
                <a:spcPts val="0"/>
              </a:spcBef>
              <a:buSzTx/>
              <a:buNone/>
              <a:defRPr sz="2900" b="1">
                <a:solidFill>
                  <a:srgbClr val="FFFFFF"/>
                </a:solidFill>
              </a:defRPr>
            </a:pPr>
            <a:r>
              <a:t>Body Level Two</a:t>
            </a:r>
          </a:p>
          <a:p>
            <a:pPr marL="0" indent="0">
              <a:spcBef>
                <a:spcPts val="0"/>
              </a:spcBef>
              <a:buSzTx/>
              <a:buNone/>
              <a:defRPr sz="2900" b="1">
                <a:solidFill>
                  <a:srgbClr val="FFFFFF"/>
                </a:solidFill>
              </a:defRPr>
            </a:pPr>
            <a:r>
              <a:t>Body Level Three</a:t>
            </a:r>
          </a:p>
          <a:p>
            <a:pPr marL="0" indent="0">
              <a:spcBef>
                <a:spcPts val="0"/>
              </a:spcBef>
              <a:buSzTx/>
              <a:buNone/>
              <a:defRPr sz="2900" b="1">
                <a:solidFill>
                  <a:srgbClr val="FFFFFF"/>
                </a:solidFill>
              </a:defRPr>
            </a:pPr>
            <a:r>
              <a:t>Body Level Four</a:t>
            </a:r>
          </a:p>
          <a:p>
            <a:pPr marL="0" indent="0">
              <a:spcBef>
                <a:spcPts val="0"/>
              </a:spcBef>
              <a:buSzTx/>
              <a:buNone/>
              <a:defRPr sz="2900" b="1">
                <a:solidFill>
                  <a:srgbClr val="FFFFFF"/>
                </a:solidFill>
              </a:defRPr>
            </a:pPr>
            <a:r>
              <a:t>Body Level Five</a:t>
            </a:r>
          </a:p>
        </p:txBody>
      </p:sp>
      <p:pic>
        <p:nvPicPr>
          <p:cNvPr id="360" name="FNIHnotext.png" descr="FNIHnotext.png"/>
          <p:cNvPicPr>
            <a:picLocks noChangeAspect="1"/>
          </p:cNvPicPr>
          <p:nvPr/>
        </p:nvPicPr>
        <p:blipFill>
          <a:blip r:embed="rId2"/>
          <a:stretch>
            <a:fillRect/>
          </a:stretch>
        </p:blipFill>
        <p:spPr>
          <a:xfrm>
            <a:off x="470008" y="6122268"/>
            <a:ext cx="1166533" cy="409783"/>
          </a:xfrm>
          <a:prstGeom prst="rect">
            <a:avLst/>
          </a:prstGeom>
          <a:ln w="12700">
            <a:miter lim="400000"/>
          </a:ln>
        </p:spPr>
      </p:pic>
      <p:sp>
        <p:nvSpPr>
          <p:cNvPr id="361" name="Slide Number"/>
          <p:cNvSpPr txBox="1">
            <a:spLocks noGrp="1"/>
          </p:cNvSpPr>
          <p:nvPr>
            <p:ph type="sldNum" sz="quarter" idx="2"/>
          </p:nvPr>
        </p:nvSpPr>
        <p:spPr>
          <a:xfrm>
            <a:off x="11768745" y="6432804"/>
            <a:ext cx="163506" cy="164276"/>
          </a:xfrm>
          <a:prstGeom prst="rect">
            <a:avLst/>
          </a:prstGeom>
        </p:spPr>
        <p:txBody>
          <a:bodyPr anchor="t"/>
          <a:lstStyle/>
          <a:p>
            <a:fld id="{86CB4B4D-7CA3-9044-876B-883B54F8677D}" type="slidenum">
              <a:t>‹#›</a:t>
            </a:fld>
            <a:endParaRPr dirty="0"/>
          </a:p>
        </p:txBody>
      </p:sp>
    </p:spTree>
    <p:extLst>
      <p:ext uri="{BB962C8B-B14F-4D97-AF65-F5344CB8AC3E}">
        <p14:creationId xmlns:p14="http://schemas.microsoft.com/office/powerpoint/2010/main" val="3024315489"/>
      </p:ext>
    </p:extLst>
  </p:cSld>
  <p:clrMapOvr>
    <a:masterClrMapping/>
  </p:clrMapOvr>
  <p:transition spd="med"/>
</p:sldLayout>
</file>

<file path=ppt/slideLayouts/slideLayout150.xml><?xml version="1.0" encoding="utf-8"?>
<p:sldLayout xmlns:a="http://schemas.openxmlformats.org/drawingml/2006/main" xmlns:r="http://schemas.openxmlformats.org/officeDocument/2006/relationships" xmlns:p="http://schemas.openxmlformats.org/presentationml/2006/main" showMasterSp="0" type="tx">
  <p:cSld name="Title &amp; Bullets copy 5">
    <p:spTree>
      <p:nvGrpSpPr>
        <p:cNvPr id="1" name=""/>
        <p:cNvGrpSpPr/>
        <p:nvPr/>
      </p:nvGrpSpPr>
      <p:grpSpPr>
        <a:xfrm>
          <a:off x="0" y="0"/>
          <a:ext cx="0" cy="0"/>
          <a:chOff x="0" y="0"/>
          <a:chExt cx="0" cy="0"/>
        </a:xfrm>
      </p:grpSpPr>
      <p:sp>
        <p:nvSpPr>
          <p:cNvPr id="388" name="Rectangle"/>
          <p:cNvSpPr/>
          <p:nvPr/>
        </p:nvSpPr>
        <p:spPr>
          <a:xfrm>
            <a:off x="6033295" y="-12700"/>
            <a:ext cx="6175276" cy="6883400"/>
          </a:xfrm>
          <a:prstGeom prst="rect">
            <a:avLst/>
          </a:prstGeom>
          <a:solidFill>
            <a:srgbClr val="C0C0C0">
              <a:alpha val="32260"/>
            </a:srgbClr>
          </a:solidFill>
          <a:ln w="12700">
            <a:miter lim="400000"/>
          </a:ln>
        </p:spPr>
        <p:txBody>
          <a:bodyPr lIns="0" tIns="0" rIns="0" bIns="0" anchor="ctr"/>
          <a:lstStyle/>
          <a:p>
            <a:pPr defTabSz="257188">
              <a:defRPr sz="4800" b="0">
                <a:solidFill>
                  <a:srgbClr val="006394"/>
                </a:solidFill>
              </a:defRPr>
            </a:pPr>
            <a:endParaRPr sz="1013" dirty="0"/>
          </a:p>
        </p:txBody>
      </p:sp>
      <p:sp>
        <p:nvSpPr>
          <p:cNvPr id="389" name="Title Text"/>
          <p:cNvSpPr txBox="1">
            <a:spLocks noGrp="1"/>
          </p:cNvSpPr>
          <p:nvPr>
            <p:ph type="title"/>
          </p:nvPr>
        </p:nvSpPr>
        <p:spPr>
          <a:xfrm>
            <a:off x="658284" y="1693342"/>
            <a:ext cx="6287989" cy="1143001"/>
          </a:xfrm>
          <a:prstGeom prst="rect">
            <a:avLst/>
          </a:prstGeom>
        </p:spPr>
        <p:txBody>
          <a:bodyPr anchor="b"/>
          <a:lstStyle/>
          <a:p>
            <a:r>
              <a:t>Title Text</a:t>
            </a:r>
          </a:p>
        </p:txBody>
      </p:sp>
      <p:sp>
        <p:nvSpPr>
          <p:cNvPr id="390" name="Body Level One…"/>
          <p:cNvSpPr txBox="1">
            <a:spLocks noGrp="1"/>
          </p:cNvSpPr>
          <p:nvPr>
            <p:ph type="body" sz="quarter" idx="1"/>
          </p:nvPr>
        </p:nvSpPr>
        <p:spPr>
          <a:xfrm>
            <a:off x="7609641" y="1529027"/>
            <a:ext cx="4295031" cy="725106"/>
          </a:xfrm>
          <a:prstGeom prst="rect">
            <a:avLst/>
          </a:prstGeom>
        </p:spPr>
        <p:txBody>
          <a:bodyPr/>
          <a:lstStyle>
            <a:lvl1pPr marL="0" indent="0">
              <a:buSzTx/>
              <a:buNone/>
            </a:lvl1pPr>
            <a:lvl2pPr marL="0" indent="133946">
              <a:buSzTx/>
              <a:buNone/>
            </a:lvl2pPr>
            <a:lvl3pPr marL="0" indent="267891">
              <a:buSzTx/>
              <a:buNone/>
            </a:lvl3pPr>
            <a:lvl4pPr marL="0" indent="401836">
              <a:buSzTx/>
              <a:buNone/>
            </a:lvl4pPr>
            <a:lvl5pPr marL="0" indent="535781">
              <a:buSzTx/>
              <a:buNone/>
            </a:lvl5pPr>
          </a:lstStyle>
          <a:p>
            <a:r>
              <a:t>Body Level One</a:t>
            </a:r>
          </a:p>
          <a:p>
            <a:pPr lvl="1"/>
            <a:r>
              <a:t>Body Level Two</a:t>
            </a:r>
          </a:p>
          <a:p>
            <a:pPr lvl="2"/>
            <a:r>
              <a:t>Body Level Three</a:t>
            </a:r>
          </a:p>
          <a:p>
            <a:pPr lvl="3"/>
            <a:r>
              <a:t>Body Level Four</a:t>
            </a:r>
          </a:p>
          <a:p>
            <a:pPr lvl="4"/>
            <a:r>
              <a:t>Body Level Five</a:t>
            </a:r>
          </a:p>
        </p:txBody>
      </p:sp>
      <p:sp>
        <p:nvSpPr>
          <p:cNvPr id="391" name="Body Level One…"/>
          <p:cNvSpPr txBox="1">
            <a:spLocks noGrp="1"/>
          </p:cNvSpPr>
          <p:nvPr>
            <p:ph type="body" sz="half" idx="13"/>
          </p:nvPr>
        </p:nvSpPr>
        <p:spPr>
          <a:xfrm>
            <a:off x="804239" y="2880360"/>
            <a:ext cx="4214847" cy="4017798"/>
          </a:xfrm>
          <a:prstGeom prst="rect">
            <a:avLst/>
          </a:prstGeom>
        </p:spPr>
        <p:txBody>
          <a:bodyPr>
            <a:normAutofit/>
          </a:bodyPr>
          <a:lstStyle>
            <a:lvl1pPr marL="0" indent="0" algn="l">
              <a:buSzTx/>
              <a:buNone/>
              <a:defRPr sz="802"/>
            </a:lvl1pPr>
            <a:lvl2pPr marL="0" indent="133946" algn="l">
              <a:buSzTx/>
              <a:buNone/>
              <a:defRPr sz="802"/>
            </a:lvl2pPr>
            <a:lvl3pPr marL="0" indent="267891" algn="l">
              <a:buSzTx/>
              <a:buNone/>
              <a:defRPr sz="802"/>
            </a:lvl3pPr>
            <a:lvl4pPr marL="0" indent="401836" algn="l">
              <a:buSzTx/>
              <a:buNone/>
              <a:defRPr sz="802"/>
            </a:lvl4pPr>
            <a:lvl5pPr marL="0" indent="535781" algn="l">
              <a:buSzTx/>
              <a:buNone/>
              <a:defRPr sz="802"/>
            </a:lvl5pPr>
          </a:lstStyle>
          <a:p>
            <a:r>
              <a:rPr dirty="0"/>
              <a:t>Body Level One</a:t>
            </a:r>
          </a:p>
          <a:p>
            <a:pPr lvl="1"/>
            <a:r>
              <a:rPr dirty="0"/>
              <a:t>Body Level Two</a:t>
            </a:r>
          </a:p>
          <a:p>
            <a:pPr lvl="2"/>
            <a:r>
              <a:rPr dirty="0"/>
              <a:t>Body Level Three</a:t>
            </a:r>
          </a:p>
          <a:p>
            <a:pPr lvl="3"/>
            <a:r>
              <a:rPr dirty="0"/>
              <a:t>Body Level Four</a:t>
            </a:r>
          </a:p>
          <a:p>
            <a:pPr lvl="4"/>
            <a:r>
              <a:rPr dirty="0"/>
              <a:t>Body Level Five</a:t>
            </a:r>
          </a:p>
        </p:txBody>
      </p:sp>
      <p:sp>
        <p:nvSpPr>
          <p:cNvPr id="392" name="Rectangle"/>
          <p:cNvSpPr/>
          <p:nvPr/>
        </p:nvSpPr>
        <p:spPr>
          <a:xfrm>
            <a:off x="-1" y="-12700"/>
            <a:ext cx="274321" cy="6883400"/>
          </a:xfrm>
          <a:prstGeom prst="rect">
            <a:avLst/>
          </a:prstGeom>
          <a:solidFill>
            <a:srgbClr val="006394"/>
          </a:solidFill>
          <a:ln w="12700">
            <a:miter lim="400000"/>
          </a:ln>
        </p:spPr>
        <p:txBody>
          <a:bodyPr lIns="0" tIns="0" rIns="0" bIns="0" anchor="ctr"/>
          <a:lstStyle/>
          <a:p>
            <a:pPr defTabSz="257188">
              <a:defRPr sz="4800" b="0">
                <a:solidFill>
                  <a:srgbClr val="006394"/>
                </a:solidFill>
              </a:defRPr>
            </a:pPr>
            <a:endParaRPr sz="1013" dirty="0"/>
          </a:p>
        </p:txBody>
      </p:sp>
      <p:sp>
        <p:nvSpPr>
          <p:cNvPr id="393" name="Body Level One…"/>
          <p:cNvSpPr txBox="1">
            <a:spLocks noGrp="1"/>
          </p:cNvSpPr>
          <p:nvPr>
            <p:ph type="body" sz="quarter" idx="14"/>
          </p:nvPr>
        </p:nvSpPr>
        <p:spPr>
          <a:xfrm>
            <a:off x="7609635" y="3256227"/>
            <a:ext cx="4295032" cy="725106"/>
          </a:xfrm>
          <a:prstGeom prst="rect">
            <a:avLst/>
          </a:prstGeom>
        </p:spPr>
        <p:txBody>
          <a:bodyPr/>
          <a:lstStyle>
            <a:lvl1pPr marL="0" indent="0">
              <a:buSzTx/>
              <a:buNone/>
            </a:lvl1pPr>
            <a:lvl2pPr marL="0" indent="133946">
              <a:buSzTx/>
              <a:buNone/>
            </a:lvl2pPr>
            <a:lvl3pPr marL="0" indent="267891">
              <a:buSzTx/>
              <a:buNone/>
            </a:lvl3pPr>
            <a:lvl4pPr marL="0" indent="401836">
              <a:buSzTx/>
              <a:buNone/>
            </a:lvl4pPr>
            <a:lvl5pPr marL="0" indent="535781">
              <a:buSzTx/>
              <a:buNone/>
            </a:lvl5pPr>
          </a:lstStyle>
          <a:p>
            <a:r>
              <a:t>Body Level One</a:t>
            </a:r>
          </a:p>
          <a:p>
            <a:pPr lvl="1"/>
            <a:r>
              <a:t>Body Level Two</a:t>
            </a:r>
          </a:p>
          <a:p>
            <a:pPr lvl="2"/>
            <a:r>
              <a:t>Body Level Three</a:t>
            </a:r>
          </a:p>
          <a:p>
            <a:pPr lvl="3"/>
            <a:r>
              <a:t>Body Level Four</a:t>
            </a:r>
          </a:p>
          <a:p>
            <a:pPr lvl="4"/>
            <a:r>
              <a:t>Body Level Five</a:t>
            </a:r>
          </a:p>
        </p:txBody>
      </p:sp>
      <p:sp>
        <p:nvSpPr>
          <p:cNvPr id="394" name="Body Level One…"/>
          <p:cNvSpPr txBox="1">
            <a:spLocks noGrp="1"/>
          </p:cNvSpPr>
          <p:nvPr>
            <p:ph type="body" sz="quarter" idx="15"/>
          </p:nvPr>
        </p:nvSpPr>
        <p:spPr>
          <a:xfrm>
            <a:off x="7609635" y="4916008"/>
            <a:ext cx="4295032" cy="725106"/>
          </a:xfrm>
          <a:prstGeom prst="rect">
            <a:avLst/>
          </a:prstGeom>
        </p:spPr>
        <p:txBody>
          <a:bodyPr/>
          <a:lstStyle>
            <a:lvl1pPr marL="0" indent="0">
              <a:buSzTx/>
              <a:buNone/>
            </a:lvl1pPr>
            <a:lvl2pPr marL="0" indent="133946">
              <a:buSzTx/>
              <a:buNone/>
            </a:lvl2pPr>
            <a:lvl3pPr marL="0" indent="267891">
              <a:buSzTx/>
              <a:buNone/>
            </a:lvl3pPr>
            <a:lvl4pPr marL="0" indent="401836">
              <a:buSzTx/>
              <a:buNone/>
            </a:lvl4pPr>
            <a:lvl5pPr marL="0" indent="535781">
              <a:buSzTx/>
              <a:buNone/>
            </a:lvl5pPr>
          </a:lstStyle>
          <a:p>
            <a:r>
              <a:t>Body Level One</a:t>
            </a:r>
          </a:p>
          <a:p>
            <a:pPr lvl="1"/>
            <a:r>
              <a:t>Body Level Two</a:t>
            </a:r>
          </a:p>
          <a:p>
            <a:pPr lvl="2"/>
            <a:r>
              <a:t>Body Level Three</a:t>
            </a:r>
          </a:p>
          <a:p>
            <a:pPr lvl="3"/>
            <a:r>
              <a:t>Body Level Four</a:t>
            </a:r>
          </a:p>
          <a:p>
            <a:pPr lvl="4"/>
            <a:r>
              <a:t>Body Level Five</a:t>
            </a:r>
          </a:p>
        </p:txBody>
      </p:sp>
      <p:pic>
        <p:nvPicPr>
          <p:cNvPr id="395" name="FNIHnotext.png" descr="FNIHnotext.png"/>
          <p:cNvPicPr>
            <a:picLocks noChangeAspect="1"/>
          </p:cNvPicPr>
          <p:nvPr/>
        </p:nvPicPr>
        <p:blipFill>
          <a:blip r:embed="rId2"/>
          <a:stretch>
            <a:fillRect/>
          </a:stretch>
        </p:blipFill>
        <p:spPr>
          <a:xfrm>
            <a:off x="470008" y="6122268"/>
            <a:ext cx="1166533" cy="409783"/>
          </a:xfrm>
          <a:prstGeom prst="rect">
            <a:avLst/>
          </a:prstGeom>
          <a:ln w="12700">
            <a:miter lim="400000"/>
          </a:ln>
        </p:spPr>
      </p:pic>
      <p:sp>
        <p:nvSpPr>
          <p:cNvPr id="396" name="Slide Number"/>
          <p:cNvSpPr txBox="1">
            <a:spLocks noGrp="1"/>
          </p:cNvSpPr>
          <p:nvPr>
            <p:ph type="sldNum" sz="quarter" idx="2"/>
          </p:nvPr>
        </p:nvSpPr>
        <p:spPr>
          <a:xfrm>
            <a:off x="11768745" y="6432804"/>
            <a:ext cx="163506" cy="164276"/>
          </a:xfrm>
          <a:prstGeom prst="rect">
            <a:avLst/>
          </a:prstGeom>
        </p:spPr>
        <p:txBody>
          <a:bodyPr anchor="t"/>
          <a:lstStyle/>
          <a:p>
            <a:fld id="{86CB4B4D-7CA3-9044-876B-883B54F8677D}" type="slidenum">
              <a:t>‹#›</a:t>
            </a:fld>
            <a:endParaRPr dirty="0"/>
          </a:p>
        </p:txBody>
      </p:sp>
    </p:spTree>
    <p:extLst>
      <p:ext uri="{BB962C8B-B14F-4D97-AF65-F5344CB8AC3E}">
        <p14:creationId xmlns:p14="http://schemas.microsoft.com/office/powerpoint/2010/main" val="1914745035"/>
      </p:ext>
    </p:extLst>
  </p:cSld>
  <p:clrMapOvr>
    <a:masterClrMapping/>
  </p:clrMapOvr>
  <p:transition spd="med"/>
</p:sldLayout>
</file>

<file path=ppt/slideLayouts/slideLayout151.xml><?xml version="1.0" encoding="utf-8"?>
<p:sldLayout xmlns:a="http://schemas.openxmlformats.org/drawingml/2006/main" xmlns:r="http://schemas.openxmlformats.org/officeDocument/2006/relationships" xmlns:p="http://schemas.openxmlformats.org/presentationml/2006/main" showMasterSp="0" type="tx">
  <p:cSld name="Title &amp; Bullets copy 3">
    <p:spTree>
      <p:nvGrpSpPr>
        <p:cNvPr id="1" name=""/>
        <p:cNvGrpSpPr/>
        <p:nvPr/>
      </p:nvGrpSpPr>
      <p:grpSpPr>
        <a:xfrm>
          <a:off x="0" y="0"/>
          <a:ext cx="0" cy="0"/>
          <a:chOff x="0" y="0"/>
          <a:chExt cx="0" cy="0"/>
        </a:xfrm>
      </p:grpSpPr>
      <p:sp>
        <p:nvSpPr>
          <p:cNvPr id="403" name="Rectangle"/>
          <p:cNvSpPr/>
          <p:nvPr/>
        </p:nvSpPr>
        <p:spPr>
          <a:xfrm>
            <a:off x="6033295" y="-12700"/>
            <a:ext cx="6175276" cy="6883400"/>
          </a:xfrm>
          <a:prstGeom prst="rect">
            <a:avLst/>
          </a:prstGeom>
          <a:solidFill>
            <a:srgbClr val="C0C0C0">
              <a:alpha val="32260"/>
            </a:srgbClr>
          </a:solidFill>
          <a:ln w="12700">
            <a:miter lim="400000"/>
          </a:ln>
        </p:spPr>
        <p:txBody>
          <a:bodyPr lIns="0" tIns="0" rIns="0" bIns="0" anchor="ctr"/>
          <a:lstStyle/>
          <a:p>
            <a:pPr defTabSz="257188">
              <a:defRPr sz="4800" b="0">
                <a:solidFill>
                  <a:srgbClr val="006394"/>
                </a:solidFill>
              </a:defRPr>
            </a:pPr>
            <a:endParaRPr sz="1013" dirty="0"/>
          </a:p>
        </p:txBody>
      </p:sp>
      <p:sp>
        <p:nvSpPr>
          <p:cNvPr id="404" name="Title Text"/>
          <p:cNvSpPr txBox="1">
            <a:spLocks noGrp="1"/>
          </p:cNvSpPr>
          <p:nvPr>
            <p:ph type="title"/>
          </p:nvPr>
        </p:nvSpPr>
        <p:spPr>
          <a:xfrm>
            <a:off x="658284" y="1693342"/>
            <a:ext cx="6287989" cy="1143001"/>
          </a:xfrm>
          <a:prstGeom prst="rect">
            <a:avLst/>
          </a:prstGeom>
        </p:spPr>
        <p:txBody>
          <a:bodyPr anchor="b"/>
          <a:lstStyle/>
          <a:p>
            <a:r>
              <a:t>Title Text</a:t>
            </a:r>
          </a:p>
        </p:txBody>
      </p:sp>
      <p:sp>
        <p:nvSpPr>
          <p:cNvPr id="405" name="Body Level One…"/>
          <p:cNvSpPr txBox="1">
            <a:spLocks noGrp="1"/>
          </p:cNvSpPr>
          <p:nvPr>
            <p:ph type="body" sz="quarter" idx="1"/>
          </p:nvPr>
        </p:nvSpPr>
        <p:spPr>
          <a:xfrm>
            <a:off x="7609641" y="1529027"/>
            <a:ext cx="4295031" cy="725106"/>
          </a:xfrm>
          <a:prstGeom prst="rect">
            <a:avLst/>
          </a:prstGeom>
        </p:spPr>
        <p:txBody>
          <a:bodyPr/>
          <a:lstStyle>
            <a:lvl1pPr marL="0" indent="0">
              <a:buSzTx/>
              <a:buNone/>
            </a:lvl1pPr>
            <a:lvl2pPr marL="0" indent="133946">
              <a:buSzTx/>
              <a:buNone/>
            </a:lvl2pPr>
            <a:lvl3pPr marL="0" indent="267891">
              <a:buSzTx/>
              <a:buNone/>
            </a:lvl3pPr>
            <a:lvl4pPr marL="0" indent="401836">
              <a:buSzTx/>
              <a:buNone/>
            </a:lvl4pPr>
            <a:lvl5pPr marL="0" indent="535781">
              <a:buSzTx/>
              <a:buNone/>
            </a:lvl5pPr>
          </a:lstStyle>
          <a:p>
            <a:r>
              <a:t>Body Level One</a:t>
            </a:r>
          </a:p>
          <a:p>
            <a:pPr lvl="1"/>
            <a:r>
              <a:t>Body Level Two</a:t>
            </a:r>
          </a:p>
          <a:p>
            <a:pPr lvl="2"/>
            <a:r>
              <a:t>Body Level Three</a:t>
            </a:r>
          </a:p>
          <a:p>
            <a:pPr lvl="3"/>
            <a:r>
              <a:t>Body Level Four</a:t>
            </a:r>
          </a:p>
          <a:p>
            <a:pPr lvl="4"/>
            <a:r>
              <a:t>Body Level Five</a:t>
            </a:r>
          </a:p>
        </p:txBody>
      </p:sp>
      <p:sp>
        <p:nvSpPr>
          <p:cNvPr id="406" name="Body Level One…"/>
          <p:cNvSpPr txBox="1">
            <a:spLocks noGrp="1"/>
          </p:cNvSpPr>
          <p:nvPr>
            <p:ph type="body" sz="half" idx="13"/>
          </p:nvPr>
        </p:nvSpPr>
        <p:spPr>
          <a:xfrm>
            <a:off x="804239" y="2880360"/>
            <a:ext cx="4214847" cy="4017798"/>
          </a:xfrm>
          <a:prstGeom prst="rect">
            <a:avLst/>
          </a:prstGeom>
        </p:spPr>
        <p:txBody>
          <a:bodyPr>
            <a:normAutofit/>
          </a:bodyPr>
          <a:lstStyle>
            <a:lvl1pPr marL="0" indent="0" algn="l">
              <a:buSzTx/>
              <a:buNone/>
              <a:defRPr sz="802"/>
            </a:lvl1pPr>
            <a:lvl2pPr marL="0" indent="133946" algn="l">
              <a:buSzTx/>
              <a:buNone/>
              <a:defRPr sz="802"/>
            </a:lvl2pPr>
            <a:lvl3pPr marL="0" indent="267891" algn="l">
              <a:buSzTx/>
              <a:buNone/>
              <a:defRPr sz="802"/>
            </a:lvl3pPr>
            <a:lvl4pPr marL="0" indent="401836" algn="l">
              <a:buSzTx/>
              <a:buNone/>
              <a:defRPr sz="802"/>
            </a:lvl4pPr>
            <a:lvl5pPr marL="0" indent="535781" algn="l">
              <a:buSzTx/>
              <a:buNone/>
              <a:defRPr sz="802"/>
            </a:lvl5pPr>
          </a:lstStyle>
          <a:p>
            <a:r>
              <a:rPr dirty="0"/>
              <a:t>Body Level One</a:t>
            </a:r>
          </a:p>
          <a:p>
            <a:pPr lvl="1"/>
            <a:r>
              <a:rPr dirty="0"/>
              <a:t>Body Level Two</a:t>
            </a:r>
          </a:p>
          <a:p>
            <a:pPr lvl="2"/>
            <a:r>
              <a:rPr dirty="0"/>
              <a:t>Body Level Three</a:t>
            </a:r>
          </a:p>
          <a:p>
            <a:pPr lvl="3"/>
            <a:r>
              <a:rPr dirty="0"/>
              <a:t>Body Level Four</a:t>
            </a:r>
          </a:p>
          <a:p>
            <a:pPr lvl="4"/>
            <a:r>
              <a:rPr dirty="0"/>
              <a:t>Body Level Five</a:t>
            </a:r>
          </a:p>
        </p:txBody>
      </p:sp>
      <p:sp>
        <p:nvSpPr>
          <p:cNvPr id="407" name="Rectangle"/>
          <p:cNvSpPr/>
          <p:nvPr/>
        </p:nvSpPr>
        <p:spPr>
          <a:xfrm>
            <a:off x="-1" y="-12700"/>
            <a:ext cx="274321" cy="6883400"/>
          </a:xfrm>
          <a:prstGeom prst="rect">
            <a:avLst/>
          </a:prstGeom>
          <a:solidFill>
            <a:srgbClr val="81A042"/>
          </a:solidFill>
          <a:ln w="12700">
            <a:miter lim="400000"/>
          </a:ln>
        </p:spPr>
        <p:txBody>
          <a:bodyPr lIns="0" tIns="0" rIns="0" bIns="0" anchor="ctr"/>
          <a:lstStyle/>
          <a:p>
            <a:pPr defTabSz="257188">
              <a:defRPr sz="4800" b="0">
                <a:solidFill>
                  <a:srgbClr val="006394"/>
                </a:solidFill>
              </a:defRPr>
            </a:pPr>
            <a:endParaRPr sz="1013" dirty="0"/>
          </a:p>
        </p:txBody>
      </p:sp>
      <p:sp>
        <p:nvSpPr>
          <p:cNvPr id="408" name="Body Level One…"/>
          <p:cNvSpPr txBox="1">
            <a:spLocks noGrp="1"/>
          </p:cNvSpPr>
          <p:nvPr>
            <p:ph type="body" sz="quarter" idx="14"/>
          </p:nvPr>
        </p:nvSpPr>
        <p:spPr>
          <a:xfrm>
            <a:off x="7609635" y="3256227"/>
            <a:ext cx="4295032" cy="725106"/>
          </a:xfrm>
          <a:prstGeom prst="rect">
            <a:avLst/>
          </a:prstGeom>
        </p:spPr>
        <p:txBody>
          <a:bodyPr/>
          <a:lstStyle>
            <a:lvl1pPr marL="0" indent="0">
              <a:buSzTx/>
              <a:buNone/>
            </a:lvl1pPr>
            <a:lvl2pPr marL="0" indent="133946">
              <a:buSzTx/>
              <a:buNone/>
            </a:lvl2pPr>
            <a:lvl3pPr marL="0" indent="267891">
              <a:buSzTx/>
              <a:buNone/>
            </a:lvl3pPr>
            <a:lvl4pPr marL="0" indent="401836">
              <a:buSzTx/>
              <a:buNone/>
            </a:lvl4pPr>
            <a:lvl5pPr marL="0" indent="535781">
              <a:buSzTx/>
              <a:buNone/>
            </a:lvl5pPr>
          </a:lstStyle>
          <a:p>
            <a:r>
              <a:t>Body Level One</a:t>
            </a:r>
          </a:p>
          <a:p>
            <a:pPr lvl="1"/>
            <a:r>
              <a:t>Body Level Two</a:t>
            </a:r>
          </a:p>
          <a:p>
            <a:pPr lvl="2"/>
            <a:r>
              <a:t>Body Level Three</a:t>
            </a:r>
          </a:p>
          <a:p>
            <a:pPr lvl="3"/>
            <a:r>
              <a:t>Body Level Four</a:t>
            </a:r>
          </a:p>
          <a:p>
            <a:pPr lvl="4"/>
            <a:r>
              <a:t>Body Level Five</a:t>
            </a:r>
          </a:p>
        </p:txBody>
      </p:sp>
      <p:sp>
        <p:nvSpPr>
          <p:cNvPr id="409" name="Body Level One…"/>
          <p:cNvSpPr txBox="1">
            <a:spLocks noGrp="1"/>
          </p:cNvSpPr>
          <p:nvPr>
            <p:ph type="body" sz="quarter" idx="15"/>
          </p:nvPr>
        </p:nvSpPr>
        <p:spPr>
          <a:xfrm>
            <a:off x="7609635" y="4916008"/>
            <a:ext cx="4295032" cy="725106"/>
          </a:xfrm>
          <a:prstGeom prst="rect">
            <a:avLst/>
          </a:prstGeom>
        </p:spPr>
        <p:txBody>
          <a:bodyPr/>
          <a:lstStyle>
            <a:lvl1pPr marL="0" indent="0">
              <a:buSzTx/>
              <a:buNone/>
            </a:lvl1pPr>
            <a:lvl2pPr marL="0" indent="133946">
              <a:buSzTx/>
              <a:buNone/>
            </a:lvl2pPr>
            <a:lvl3pPr marL="0" indent="267891">
              <a:buSzTx/>
              <a:buNone/>
            </a:lvl3pPr>
            <a:lvl4pPr marL="0" indent="401836">
              <a:buSzTx/>
              <a:buNone/>
            </a:lvl4pPr>
            <a:lvl5pPr marL="0" indent="535781">
              <a:buSzTx/>
              <a:buNone/>
            </a:lvl5pPr>
          </a:lstStyle>
          <a:p>
            <a:r>
              <a:t>Body Level One</a:t>
            </a:r>
          </a:p>
          <a:p>
            <a:pPr lvl="1"/>
            <a:r>
              <a:t>Body Level Two</a:t>
            </a:r>
          </a:p>
          <a:p>
            <a:pPr lvl="2"/>
            <a:r>
              <a:t>Body Level Three</a:t>
            </a:r>
          </a:p>
          <a:p>
            <a:pPr lvl="3"/>
            <a:r>
              <a:t>Body Level Four</a:t>
            </a:r>
          </a:p>
          <a:p>
            <a:pPr lvl="4"/>
            <a:r>
              <a:t>Body Level Five</a:t>
            </a:r>
          </a:p>
        </p:txBody>
      </p:sp>
      <p:pic>
        <p:nvPicPr>
          <p:cNvPr id="410" name="FNIHnotext.png" descr="FNIHnotext.png"/>
          <p:cNvPicPr>
            <a:picLocks noChangeAspect="1"/>
          </p:cNvPicPr>
          <p:nvPr/>
        </p:nvPicPr>
        <p:blipFill>
          <a:blip r:embed="rId2"/>
          <a:stretch>
            <a:fillRect/>
          </a:stretch>
        </p:blipFill>
        <p:spPr>
          <a:xfrm>
            <a:off x="470008" y="6122268"/>
            <a:ext cx="1166533" cy="409783"/>
          </a:xfrm>
          <a:prstGeom prst="rect">
            <a:avLst/>
          </a:prstGeom>
          <a:ln w="12700">
            <a:miter lim="400000"/>
          </a:ln>
        </p:spPr>
      </p:pic>
      <p:sp>
        <p:nvSpPr>
          <p:cNvPr id="411" name="Slide Number"/>
          <p:cNvSpPr txBox="1">
            <a:spLocks noGrp="1"/>
          </p:cNvSpPr>
          <p:nvPr>
            <p:ph type="sldNum" sz="quarter" idx="2"/>
          </p:nvPr>
        </p:nvSpPr>
        <p:spPr>
          <a:xfrm>
            <a:off x="11768745" y="6432804"/>
            <a:ext cx="163506" cy="164276"/>
          </a:xfrm>
          <a:prstGeom prst="rect">
            <a:avLst/>
          </a:prstGeom>
        </p:spPr>
        <p:txBody>
          <a:bodyPr anchor="t"/>
          <a:lstStyle/>
          <a:p>
            <a:fld id="{86CB4B4D-7CA3-9044-876B-883B54F8677D}" type="slidenum">
              <a:t>‹#›</a:t>
            </a:fld>
            <a:endParaRPr dirty="0"/>
          </a:p>
        </p:txBody>
      </p:sp>
    </p:spTree>
    <p:extLst>
      <p:ext uri="{BB962C8B-B14F-4D97-AF65-F5344CB8AC3E}">
        <p14:creationId xmlns:p14="http://schemas.microsoft.com/office/powerpoint/2010/main" val="4100897263"/>
      </p:ext>
    </p:extLst>
  </p:cSld>
  <p:clrMapOvr>
    <a:masterClrMapping/>
  </p:clrMapOvr>
  <p:transition spd="med"/>
</p:sldLayout>
</file>

<file path=ppt/slideLayouts/slideLayout152.xml><?xml version="1.0" encoding="utf-8"?>
<p:sldLayout xmlns:a="http://schemas.openxmlformats.org/drawingml/2006/main" xmlns:r="http://schemas.openxmlformats.org/officeDocument/2006/relationships" xmlns:p="http://schemas.openxmlformats.org/presentationml/2006/main" showMasterSp="0" type="tx">
  <p:cSld name="Title &amp; Bullets copy 4">
    <p:spTree>
      <p:nvGrpSpPr>
        <p:cNvPr id="1" name=""/>
        <p:cNvGrpSpPr/>
        <p:nvPr/>
      </p:nvGrpSpPr>
      <p:grpSpPr>
        <a:xfrm>
          <a:off x="0" y="0"/>
          <a:ext cx="0" cy="0"/>
          <a:chOff x="0" y="0"/>
          <a:chExt cx="0" cy="0"/>
        </a:xfrm>
      </p:grpSpPr>
      <p:sp>
        <p:nvSpPr>
          <p:cNvPr id="418" name="Rectangle"/>
          <p:cNvSpPr/>
          <p:nvPr/>
        </p:nvSpPr>
        <p:spPr>
          <a:xfrm>
            <a:off x="6033295" y="-12700"/>
            <a:ext cx="6175276" cy="6883400"/>
          </a:xfrm>
          <a:prstGeom prst="rect">
            <a:avLst/>
          </a:prstGeom>
          <a:solidFill>
            <a:srgbClr val="C0C0C0">
              <a:alpha val="32260"/>
            </a:srgbClr>
          </a:solidFill>
          <a:ln w="12700">
            <a:miter lim="400000"/>
          </a:ln>
        </p:spPr>
        <p:txBody>
          <a:bodyPr lIns="0" tIns="0" rIns="0" bIns="0" anchor="ctr"/>
          <a:lstStyle/>
          <a:p>
            <a:pPr defTabSz="257188">
              <a:defRPr sz="4800" b="0">
                <a:solidFill>
                  <a:srgbClr val="006394"/>
                </a:solidFill>
              </a:defRPr>
            </a:pPr>
            <a:endParaRPr sz="1013" dirty="0"/>
          </a:p>
        </p:txBody>
      </p:sp>
      <p:sp>
        <p:nvSpPr>
          <p:cNvPr id="419" name="Title Text"/>
          <p:cNvSpPr txBox="1">
            <a:spLocks noGrp="1"/>
          </p:cNvSpPr>
          <p:nvPr>
            <p:ph type="title"/>
          </p:nvPr>
        </p:nvSpPr>
        <p:spPr>
          <a:xfrm>
            <a:off x="658284" y="1693342"/>
            <a:ext cx="6287989" cy="1143001"/>
          </a:xfrm>
          <a:prstGeom prst="rect">
            <a:avLst/>
          </a:prstGeom>
        </p:spPr>
        <p:txBody>
          <a:bodyPr anchor="b"/>
          <a:lstStyle/>
          <a:p>
            <a:r>
              <a:t>Title Text</a:t>
            </a:r>
          </a:p>
        </p:txBody>
      </p:sp>
      <p:sp>
        <p:nvSpPr>
          <p:cNvPr id="420" name="Body Level One…"/>
          <p:cNvSpPr txBox="1">
            <a:spLocks noGrp="1"/>
          </p:cNvSpPr>
          <p:nvPr>
            <p:ph type="body" sz="quarter" idx="1"/>
          </p:nvPr>
        </p:nvSpPr>
        <p:spPr>
          <a:xfrm>
            <a:off x="7609641" y="1529027"/>
            <a:ext cx="4295031" cy="725106"/>
          </a:xfrm>
          <a:prstGeom prst="rect">
            <a:avLst/>
          </a:prstGeom>
        </p:spPr>
        <p:txBody>
          <a:bodyPr/>
          <a:lstStyle>
            <a:lvl1pPr marL="0" indent="0">
              <a:buSzTx/>
              <a:buNone/>
            </a:lvl1pPr>
            <a:lvl2pPr marL="0" indent="133946">
              <a:buSzTx/>
              <a:buNone/>
            </a:lvl2pPr>
            <a:lvl3pPr marL="0" indent="267891">
              <a:buSzTx/>
              <a:buNone/>
            </a:lvl3pPr>
            <a:lvl4pPr marL="0" indent="401836">
              <a:buSzTx/>
              <a:buNone/>
            </a:lvl4pPr>
            <a:lvl5pPr marL="0" indent="535781">
              <a:buSzTx/>
              <a:buNone/>
            </a:lvl5pPr>
          </a:lstStyle>
          <a:p>
            <a:r>
              <a:t>Body Level One</a:t>
            </a:r>
          </a:p>
          <a:p>
            <a:pPr lvl="1"/>
            <a:r>
              <a:t>Body Level Two</a:t>
            </a:r>
          </a:p>
          <a:p>
            <a:pPr lvl="2"/>
            <a:r>
              <a:t>Body Level Three</a:t>
            </a:r>
          </a:p>
          <a:p>
            <a:pPr lvl="3"/>
            <a:r>
              <a:t>Body Level Four</a:t>
            </a:r>
          </a:p>
          <a:p>
            <a:pPr lvl="4"/>
            <a:r>
              <a:t>Body Level Five</a:t>
            </a:r>
          </a:p>
        </p:txBody>
      </p:sp>
      <p:sp>
        <p:nvSpPr>
          <p:cNvPr id="421" name="Body Level One…"/>
          <p:cNvSpPr txBox="1">
            <a:spLocks noGrp="1"/>
          </p:cNvSpPr>
          <p:nvPr>
            <p:ph type="body" sz="half" idx="13"/>
          </p:nvPr>
        </p:nvSpPr>
        <p:spPr>
          <a:xfrm>
            <a:off x="804239" y="2880360"/>
            <a:ext cx="4214847" cy="4017798"/>
          </a:xfrm>
          <a:prstGeom prst="rect">
            <a:avLst/>
          </a:prstGeom>
        </p:spPr>
        <p:txBody>
          <a:bodyPr>
            <a:normAutofit/>
          </a:bodyPr>
          <a:lstStyle>
            <a:lvl1pPr marL="0" indent="0" algn="l">
              <a:buSzTx/>
              <a:buNone/>
              <a:defRPr sz="802"/>
            </a:lvl1pPr>
            <a:lvl2pPr marL="0" indent="133946" algn="l">
              <a:buSzTx/>
              <a:buNone/>
              <a:defRPr sz="802"/>
            </a:lvl2pPr>
            <a:lvl3pPr marL="0" indent="267891" algn="l">
              <a:buSzTx/>
              <a:buNone/>
              <a:defRPr sz="802"/>
            </a:lvl3pPr>
            <a:lvl4pPr marL="0" indent="401836" algn="l">
              <a:buSzTx/>
              <a:buNone/>
              <a:defRPr sz="802"/>
            </a:lvl4pPr>
            <a:lvl5pPr marL="0" indent="535781" algn="l">
              <a:buSzTx/>
              <a:buNone/>
              <a:defRPr sz="802"/>
            </a:lvl5pPr>
          </a:lstStyle>
          <a:p>
            <a:r>
              <a:rPr dirty="0"/>
              <a:t>Body Level One</a:t>
            </a:r>
          </a:p>
          <a:p>
            <a:pPr lvl="1"/>
            <a:r>
              <a:rPr dirty="0"/>
              <a:t>Body Level Two</a:t>
            </a:r>
          </a:p>
          <a:p>
            <a:pPr lvl="2"/>
            <a:r>
              <a:rPr dirty="0"/>
              <a:t>Body Level Three</a:t>
            </a:r>
          </a:p>
          <a:p>
            <a:pPr lvl="3"/>
            <a:r>
              <a:rPr dirty="0"/>
              <a:t>Body Level Four</a:t>
            </a:r>
          </a:p>
          <a:p>
            <a:pPr lvl="4"/>
            <a:r>
              <a:rPr dirty="0"/>
              <a:t>Body Level Five</a:t>
            </a:r>
          </a:p>
        </p:txBody>
      </p:sp>
      <p:sp>
        <p:nvSpPr>
          <p:cNvPr id="422" name="Rectangle"/>
          <p:cNvSpPr/>
          <p:nvPr/>
        </p:nvSpPr>
        <p:spPr>
          <a:xfrm>
            <a:off x="-1" y="-12700"/>
            <a:ext cx="274321" cy="6883400"/>
          </a:xfrm>
          <a:prstGeom prst="rect">
            <a:avLst/>
          </a:prstGeom>
          <a:solidFill>
            <a:srgbClr val="B1CADE"/>
          </a:solidFill>
          <a:ln w="12700">
            <a:miter lim="400000"/>
          </a:ln>
        </p:spPr>
        <p:txBody>
          <a:bodyPr lIns="0" tIns="0" rIns="0" bIns="0" anchor="ctr"/>
          <a:lstStyle/>
          <a:p>
            <a:pPr defTabSz="257188">
              <a:defRPr sz="4800" b="0">
                <a:solidFill>
                  <a:srgbClr val="006394"/>
                </a:solidFill>
              </a:defRPr>
            </a:pPr>
            <a:endParaRPr sz="1013" dirty="0"/>
          </a:p>
        </p:txBody>
      </p:sp>
      <p:sp>
        <p:nvSpPr>
          <p:cNvPr id="423" name="Body Level One…"/>
          <p:cNvSpPr txBox="1">
            <a:spLocks noGrp="1"/>
          </p:cNvSpPr>
          <p:nvPr>
            <p:ph type="body" sz="quarter" idx="14"/>
          </p:nvPr>
        </p:nvSpPr>
        <p:spPr>
          <a:xfrm>
            <a:off x="7609635" y="3256227"/>
            <a:ext cx="4295032" cy="725106"/>
          </a:xfrm>
          <a:prstGeom prst="rect">
            <a:avLst/>
          </a:prstGeom>
        </p:spPr>
        <p:txBody>
          <a:bodyPr/>
          <a:lstStyle>
            <a:lvl1pPr marL="0" indent="0">
              <a:buSzTx/>
              <a:buNone/>
            </a:lvl1pPr>
            <a:lvl2pPr marL="0" indent="133946">
              <a:buSzTx/>
              <a:buNone/>
            </a:lvl2pPr>
            <a:lvl3pPr marL="0" indent="267891">
              <a:buSzTx/>
              <a:buNone/>
            </a:lvl3pPr>
            <a:lvl4pPr marL="0" indent="401836">
              <a:buSzTx/>
              <a:buNone/>
            </a:lvl4pPr>
            <a:lvl5pPr marL="0" indent="535781">
              <a:buSzTx/>
              <a:buNone/>
            </a:lvl5pPr>
          </a:lstStyle>
          <a:p>
            <a:r>
              <a:t>Body Level One</a:t>
            </a:r>
          </a:p>
          <a:p>
            <a:pPr lvl="1"/>
            <a:r>
              <a:t>Body Level Two</a:t>
            </a:r>
          </a:p>
          <a:p>
            <a:pPr lvl="2"/>
            <a:r>
              <a:t>Body Level Three</a:t>
            </a:r>
          </a:p>
          <a:p>
            <a:pPr lvl="3"/>
            <a:r>
              <a:t>Body Level Four</a:t>
            </a:r>
          </a:p>
          <a:p>
            <a:pPr lvl="4"/>
            <a:r>
              <a:t>Body Level Five</a:t>
            </a:r>
          </a:p>
        </p:txBody>
      </p:sp>
      <p:sp>
        <p:nvSpPr>
          <p:cNvPr id="424" name="Body Level One…"/>
          <p:cNvSpPr txBox="1">
            <a:spLocks noGrp="1"/>
          </p:cNvSpPr>
          <p:nvPr>
            <p:ph type="body" sz="quarter" idx="15"/>
          </p:nvPr>
        </p:nvSpPr>
        <p:spPr>
          <a:xfrm>
            <a:off x="7609635" y="4916008"/>
            <a:ext cx="4295032" cy="725106"/>
          </a:xfrm>
          <a:prstGeom prst="rect">
            <a:avLst/>
          </a:prstGeom>
        </p:spPr>
        <p:txBody>
          <a:bodyPr/>
          <a:lstStyle>
            <a:lvl1pPr marL="0" indent="0">
              <a:buSzTx/>
              <a:buNone/>
            </a:lvl1pPr>
            <a:lvl2pPr marL="0" indent="133946">
              <a:buSzTx/>
              <a:buNone/>
            </a:lvl2pPr>
            <a:lvl3pPr marL="0" indent="267891">
              <a:buSzTx/>
              <a:buNone/>
            </a:lvl3pPr>
            <a:lvl4pPr marL="0" indent="401836">
              <a:buSzTx/>
              <a:buNone/>
            </a:lvl4pPr>
            <a:lvl5pPr marL="0" indent="535781">
              <a:buSzTx/>
              <a:buNone/>
            </a:lvl5pPr>
          </a:lstStyle>
          <a:p>
            <a:r>
              <a:t>Body Level One</a:t>
            </a:r>
          </a:p>
          <a:p>
            <a:pPr lvl="1"/>
            <a:r>
              <a:t>Body Level Two</a:t>
            </a:r>
          </a:p>
          <a:p>
            <a:pPr lvl="2"/>
            <a:r>
              <a:t>Body Level Three</a:t>
            </a:r>
          </a:p>
          <a:p>
            <a:pPr lvl="3"/>
            <a:r>
              <a:t>Body Level Four</a:t>
            </a:r>
          </a:p>
          <a:p>
            <a:pPr lvl="4"/>
            <a:r>
              <a:t>Body Level Five</a:t>
            </a:r>
          </a:p>
        </p:txBody>
      </p:sp>
      <p:pic>
        <p:nvPicPr>
          <p:cNvPr id="425" name="FNIHnotext.png" descr="FNIHnotext.png"/>
          <p:cNvPicPr>
            <a:picLocks noChangeAspect="1"/>
          </p:cNvPicPr>
          <p:nvPr/>
        </p:nvPicPr>
        <p:blipFill>
          <a:blip r:embed="rId2"/>
          <a:stretch>
            <a:fillRect/>
          </a:stretch>
        </p:blipFill>
        <p:spPr>
          <a:xfrm>
            <a:off x="470008" y="6122268"/>
            <a:ext cx="1166533" cy="409783"/>
          </a:xfrm>
          <a:prstGeom prst="rect">
            <a:avLst/>
          </a:prstGeom>
          <a:ln w="12700">
            <a:miter lim="400000"/>
          </a:ln>
        </p:spPr>
      </p:pic>
      <p:sp>
        <p:nvSpPr>
          <p:cNvPr id="426" name="Slide Number"/>
          <p:cNvSpPr txBox="1">
            <a:spLocks noGrp="1"/>
          </p:cNvSpPr>
          <p:nvPr>
            <p:ph type="sldNum" sz="quarter" idx="2"/>
          </p:nvPr>
        </p:nvSpPr>
        <p:spPr>
          <a:xfrm>
            <a:off x="11768745" y="6432804"/>
            <a:ext cx="163506" cy="164276"/>
          </a:xfrm>
          <a:prstGeom prst="rect">
            <a:avLst/>
          </a:prstGeom>
        </p:spPr>
        <p:txBody>
          <a:bodyPr anchor="t"/>
          <a:lstStyle/>
          <a:p>
            <a:fld id="{86CB4B4D-7CA3-9044-876B-883B54F8677D}" type="slidenum">
              <a:t>‹#›</a:t>
            </a:fld>
            <a:endParaRPr dirty="0"/>
          </a:p>
        </p:txBody>
      </p:sp>
    </p:spTree>
    <p:extLst>
      <p:ext uri="{BB962C8B-B14F-4D97-AF65-F5344CB8AC3E}">
        <p14:creationId xmlns:p14="http://schemas.microsoft.com/office/powerpoint/2010/main" val="4227153762"/>
      </p:ext>
    </p:extLst>
  </p:cSld>
  <p:clrMapOvr>
    <a:masterClrMapping/>
  </p:clrMapOvr>
  <p:transition spd="med"/>
</p:sldLayout>
</file>

<file path=ppt/slideLayouts/slideLayout153.xml><?xml version="1.0" encoding="utf-8"?>
<p:sldLayout xmlns:a="http://schemas.openxmlformats.org/drawingml/2006/main" xmlns:r="http://schemas.openxmlformats.org/officeDocument/2006/relationships" xmlns:p="http://schemas.openxmlformats.org/presentationml/2006/main" showMasterSp="0" type="tx">
  <p:cSld name="Title - Center">
    <p:spTree>
      <p:nvGrpSpPr>
        <p:cNvPr id="1" name=""/>
        <p:cNvGrpSpPr/>
        <p:nvPr/>
      </p:nvGrpSpPr>
      <p:grpSpPr>
        <a:xfrm>
          <a:off x="0" y="0"/>
          <a:ext cx="0" cy="0"/>
          <a:chOff x="0" y="0"/>
          <a:chExt cx="0" cy="0"/>
        </a:xfrm>
      </p:grpSpPr>
      <p:sp>
        <p:nvSpPr>
          <p:cNvPr id="475" name="Body Level One…"/>
          <p:cNvSpPr txBox="1">
            <a:spLocks noGrp="1"/>
          </p:cNvSpPr>
          <p:nvPr>
            <p:ph type="body" sz="quarter" idx="1"/>
          </p:nvPr>
        </p:nvSpPr>
        <p:spPr>
          <a:xfrm>
            <a:off x="-23696" y="5104397"/>
            <a:ext cx="12210087" cy="1322780"/>
          </a:xfrm>
          <a:prstGeom prst="rect">
            <a:avLst/>
          </a:prstGeom>
        </p:spPr>
        <p:txBody>
          <a:bodyPr anchor="b"/>
          <a:lstStyle>
            <a:lvl1pPr marL="0" indent="0" algn="ctr">
              <a:spcBef>
                <a:spcPts val="0"/>
              </a:spcBef>
              <a:buSzTx/>
              <a:buNone/>
              <a:defRPr sz="802" b="1">
                <a:solidFill>
                  <a:srgbClr val="006394"/>
                </a:solidFill>
              </a:defRPr>
            </a:lvl1pPr>
            <a:lvl2pPr marL="0" indent="0" algn="ctr">
              <a:spcBef>
                <a:spcPts val="0"/>
              </a:spcBef>
              <a:buSzTx/>
              <a:buNone/>
              <a:defRPr sz="802" b="1">
                <a:solidFill>
                  <a:srgbClr val="006394"/>
                </a:solidFill>
              </a:defRPr>
            </a:lvl2pPr>
            <a:lvl3pPr marL="0" indent="0" algn="ctr">
              <a:spcBef>
                <a:spcPts val="0"/>
              </a:spcBef>
              <a:buSzTx/>
              <a:buNone/>
              <a:defRPr sz="802" b="1">
                <a:solidFill>
                  <a:srgbClr val="006394"/>
                </a:solidFill>
              </a:defRPr>
            </a:lvl3pPr>
            <a:lvl4pPr marL="0" indent="0" algn="ctr">
              <a:spcBef>
                <a:spcPts val="0"/>
              </a:spcBef>
              <a:buSzTx/>
              <a:buNone/>
              <a:defRPr sz="802" b="1">
                <a:solidFill>
                  <a:srgbClr val="006394"/>
                </a:solidFill>
              </a:defRPr>
            </a:lvl4pPr>
            <a:lvl5pPr marL="0" indent="0" algn="ctr">
              <a:spcBef>
                <a:spcPts val="0"/>
              </a:spcBef>
              <a:buSzTx/>
              <a:buNone/>
              <a:defRPr sz="802" b="1">
                <a:solidFill>
                  <a:srgbClr val="006394"/>
                </a:solidFill>
              </a:defRPr>
            </a:lvl5pPr>
          </a:lstStyle>
          <a:p>
            <a:r>
              <a:rPr dirty="0"/>
              <a:t>Body Level One</a:t>
            </a:r>
          </a:p>
          <a:p>
            <a:pPr lvl="1"/>
            <a:r>
              <a:rPr dirty="0"/>
              <a:t>Body Level Two</a:t>
            </a:r>
          </a:p>
          <a:p>
            <a:pPr lvl="2"/>
            <a:r>
              <a:rPr dirty="0"/>
              <a:t>Body Level Three</a:t>
            </a:r>
          </a:p>
          <a:p>
            <a:pPr lvl="3"/>
            <a:r>
              <a:rPr dirty="0"/>
              <a:t>Body Level Four</a:t>
            </a:r>
          </a:p>
          <a:p>
            <a:pPr lvl="4"/>
            <a:r>
              <a:rPr dirty="0"/>
              <a:t>Body Level Five</a:t>
            </a:r>
          </a:p>
        </p:txBody>
      </p:sp>
      <p:sp>
        <p:nvSpPr>
          <p:cNvPr id="476" name="Body Level One…"/>
          <p:cNvSpPr txBox="1">
            <a:spLocks noGrp="1"/>
          </p:cNvSpPr>
          <p:nvPr>
            <p:ph type="body" sz="quarter" idx="13"/>
          </p:nvPr>
        </p:nvSpPr>
        <p:spPr>
          <a:xfrm>
            <a:off x="-9044" y="1662345"/>
            <a:ext cx="12210087" cy="1322780"/>
          </a:xfrm>
          <a:prstGeom prst="rect">
            <a:avLst/>
          </a:prstGeom>
        </p:spPr>
        <p:txBody>
          <a:bodyPr anchor="b"/>
          <a:lstStyle>
            <a:lvl1pPr marL="0" indent="0" algn="ctr">
              <a:buSzTx/>
              <a:buNone/>
              <a:defRPr sz="802"/>
            </a:lvl1pPr>
            <a:lvl2pPr marL="0" indent="0" algn="ctr">
              <a:buSzTx/>
              <a:buNone/>
              <a:defRPr sz="802"/>
            </a:lvl2pPr>
            <a:lvl3pPr marL="0" indent="0" algn="ctr">
              <a:buSzTx/>
              <a:buNone/>
              <a:defRPr sz="802"/>
            </a:lvl3pPr>
            <a:lvl4pPr marL="0" indent="0" algn="ctr">
              <a:buSzTx/>
              <a:buNone/>
              <a:defRPr sz="802"/>
            </a:lvl4pPr>
            <a:lvl5pPr marL="0" indent="0" algn="ctr">
              <a:buSzTx/>
              <a:buNone/>
              <a:defRPr sz="802"/>
            </a:lvl5pPr>
          </a:lstStyle>
          <a:p>
            <a:r>
              <a:t>Body Level One</a:t>
            </a:r>
          </a:p>
          <a:p>
            <a:pPr lvl="1"/>
            <a:r>
              <a:t>Body Level Two</a:t>
            </a:r>
          </a:p>
          <a:p>
            <a:pPr lvl="2"/>
            <a:r>
              <a:t>Body Level Three</a:t>
            </a:r>
          </a:p>
          <a:p>
            <a:pPr lvl="3"/>
            <a:r>
              <a:t>Body Level Four</a:t>
            </a:r>
          </a:p>
          <a:p>
            <a:pPr lvl="4"/>
            <a:r>
              <a:t>Body Level Five</a:t>
            </a:r>
          </a:p>
        </p:txBody>
      </p:sp>
      <p:pic>
        <p:nvPicPr>
          <p:cNvPr id="4" name="FNIH-LOGO-2013_vector [Converted].png" descr="FNIH-LOGO-2013_vector [Converted].png">
            <a:extLst>
              <a:ext uri="{FF2B5EF4-FFF2-40B4-BE49-F238E27FC236}">
                <a16:creationId xmlns:a16="http://schemas.microsoft.com/office/drawing/2014/main" id="{4E8CAA67-C19A-2A40-84FD-A64AF96665DA}"/>
              </a:ext>
            </a:extLst>
          </p:cNvPr>
          <p:cNvPicPr>
            <a:picLocks noChangeAspect="1"/>
          </p:cNvPicPr>
          <p:nvPr userDrawn="1"/>
        </p:nvPicPr>
        <p:blipFill>
          <a:blip r:embed="rId2"/>
          <a:stretch>
            <a:fillRect/>
          </a:stretch>
        </p:blipFill>
        <p:spPr>
          <a:xfrm>
            <a:off x="4671761" y="4319689"/>
            <a:ext cx="2191680" cy="937170"/>
          </a:xfrm>
          <a:prstGeom prst="rect">
            <a:avLst/>
          </a:prstGeom>
          <a:ln w="12700">
            <a:miter lim="400000"/>
          </a:ln>
        </p:spPr>
      </p:pic>
    </p:spTree>
    <p:extLst>
      <p:ext uri="{BB962C8B-B14F-4D97-AF65-F5344CB8AC3E}">
        <p14:creationId xmlns:p14="http://schemas.microsoft.com/office/powerpoint/2010/main" val="3603954719"/>
      </p:ext>
    </p:extLst>
  </p:cSld>
  <p:clrMapOvr>
    <a:masterClrMapping/>
  </p:clrMapOvr>
  <p:transition spd="med"/>
</p:sldLayout>
</file>

<file path=ppt/slideLayouts/slideLayout154.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5" name="Rectangle 4"/>
          <p:cNvSpPr/>
          <p:nvPr userDrawn="1"/>
        </p:nvSpPr>
        <p:spPr bwMode="auto">
          <a:xfrm>
            <a:off x="609600" y="0"/>
            <a:ext cx="11582400" cy="914400"/>
          </a:xfrm>
          <a:prstGeom prst="rect">
            <a:avLst/>
          </a:prstGeom>
          <a:solidFill>
            <a:srgbClr val="569BBE"/>
          </a:solidFill>
          <a:ln w="9525" cap="flat" cmpd="sng" algn="ctr">
            <a:noFill/>
            <a:prstDash val="solid"/>
            <a:round/>
            <a:headEnd type="none" w="med" len="med"/>
            <a:tailEnd type="none" w="med" len="med"/>
          </a:ln>
          <a:effectLst/>
        </p:spPr>
        <p:txBody>
          <a:bodyPr/>
          <a:lstStyle/>
          <a:p>
            <a:pPr eaLnBrk="0" hangingPunct="0">
              <a:defRPr/>
            </a:pPr>
            <a:endParaRPr lang="en-US" sz="1350" dirty="0">
              <a:latin typeface="Arial" charset="0"/>
              <a:ea typeface="ＭＳ Ｐゴシック" charset="-128"/>
              <a:cs typeface="ＭＳ Ｐゴシック" charset="-128"/>
            </a:endParaRPr>
          </a:p>
        </p:txBody>
      </p:sp>
      <p:sp>
        <p:nvSpPr>
          <p:cNvPr id="6" name="Rectangle 5"/>
          <p:cNvSpPr/>
          <p:nvPr userDrawn="1"/>
        </p:nvSpPr>
        <p:spPr bwMode="auto">
          <a:xfrm>
            <a:off x="0" y="0"/>
            <a:ext cx="203200" cy="914400"/>
          </a:xfrm>
          <a:prstGeom prst="rect">
            <a:avLst/>
          </a:prstGeom>
          <a:solidFill>
            <a:srgbClr val="AAC9DE"/>
          </a:solidFill>
          <a:ln w="9525" cap="flat" cmpd="sng" algn="ctr">
            <a:noFill/>
            <a:prstDash val="solid"/>
            <a:round/>
            <a:headEnd type="none" w="med" len="med"/>
            <a:tailEnd type="none" w="med" len="med"/>
          </a:ln>
          <a:effectLst/>
        </p:spPr>
        <p:txBody>
          <a:bodyPr/>
          <a:lstStyle/>
          <a:p>
            <a:pPr eaLnBrk="0" hangingPunct="0">
              <a:defRPr/>
            </a:pPr>
            <a:endParaRPr lang="en-US" sz="1350" dirty="0">
              <a:latin typeface="Arial" charset="0"/>
              <a:ea typeface="ＭＳ Ｐゴシック" charset="-128"/>
              <a:cs typeface="ＭＳ Ｐゴシック" charset="-128"/>
            </a:endParaRPr>
          </a:p>
        </p:txBody>
      </p:sp>
      <p:sp>
        <p:nvSpPr>
          <p:cNvPr id="7" name="Rectangle 6"/>
          <p:cNvSpPr/>
          <p:nvPr userDrawn="1"/>
        </p:nvSpPr>
        <p:spPr bwMode="auto">
          <a:xfrm>
            <a:off x="254000" y="0"/>
            <a:ext cx="304800" cy="914400"/>
          </a:xfrm>
          <a:prstGeom prst="rect">
            <a:avLst/>
          </a:prstGeom>
          <a:solidFill>
            <a:srgbClr val="78A22F"/>
          </a:solidFill>
          <a:ln w="9525" cap="flat" cmpd="sng" algn="ctr">
            <a:noFill/>
            <a:prstDash val="solid"/>
            <a:round/>
            <a:headEnd type="none" w="med" len="med"/>
            <a:tailEnd type="none" w="med" len="med"/>
          </a:ln>
          <a:effectLst/>
        </p:spPr>
        <p:txBody>
          <a:bodyPr/>
          <a:lstStyle/>
          <a:p>
            <a:pPr eaLnBrk="0" hangingPunct="0">
              <a:defRPr/>
            </a:pPr>
            <a:endParaRPr lang="en-US" sz="1350" dirty="0">
              <a:latin typeface="Arial" charset="0"/>
              <a:ea typeface="ＭＳ Ｐゴシック" charset="-128"/>
              <a:cs typeface="ＭＳ Ｐゴシック" charset="-128"/>
            </a:endParaRPr>
          </a:p>
        </p:txBody>
      </p:sp>
      <p:sp>
        <p:nvSpPr>
          <p:cNvPr id="9" name="Rectangle 8"/>
          <p:cNvSpPr/>
          <p:nvPr userDrawn="1"/>
        </p:nvSpPr>
        <p:spPr bwMode="auto">
          <a:xfrm>
            <a:off x="0" y="6629400"/>
            <a:ext cx="12192000" cy="228600"/>
          </a:xfrm>
          <a:prstGeom prst="rect">
            <a:avLst/>
          </a:prstGeom>
          <a:solidFill>
            <a:srgbClr val="569BBE"/>
          </a:solidFill>
          <a:ln w="9525" cap="flat" cmpd="sng" algn="ctr">
            <a:noFill/>
            <a:prstDash val="solid"/>
            <a:round/>
            <a:headEnd type="none" w="med" len="med"/>
            <a:tailEnd type="none" w="med" len="med"/>
          </a:ln>
          <a:effectLst/>
        </p:spPr>
        <p:txBody>
          <a:bodyPr/>
          <a:lstStyle/>
          <a:p>
            <a:pPr eaLnBrk="0" fontAlgn="auto" hangingPunct="0">
              <a:spcBef>
                <a:spcPts val="0"/>
              </a:spcBef>
              <a:spcAft>
                <a:spcPts val="0"/>
              </a:spcAft>
              <a:defRPr/>
            </a:pPr>
            <a:endParaRPr lang="en-US" sz="1013" dirty="0">
              <a:latin typeface="+mn-lt"/>
              <a:cs typeface="+mn-cs"/>
            </a:endParaRPr>
          </a:p>
        </p:txBody>
      </p:sp>
      <p:sp>
        <p:nvSpPr>
          <p:cNvPr id="10" name="TextBox 9"/>
          <p:cNvSpPr txBox="1"/>
          <p:nvPr userDrawn="1"/>
        </p:nvSpPr>
        <p:spPr>
          <a:xfrm>
            <a:off x="11148487" y="6654424"/>
            <a:ext cx="840316" cy="153152"/>
          </a:xfrm>
          <a:prstGeom prst="rect">
            <a:avLst/>
          </a:prstGeom>
          <a:noFill/>
        </p:spPr>
        <p:txBody>
          <a:bodyPr lIns="57309" tIns="28655" rIns="57309" bIns="28655" anchor="ctr">
            <a:spAutoFit/>
          </a:bodyPr>
          <a:lstStyle/>
          <a:p>
            <a:pPr algn="r" eaLnBrk="0" fontAlgn="auto" hangingPunct="0">
              <a:spcBef>
                <a:spcPts val="0"/>
              </a:spcBef>
              <a:spcAft>
                <a:spcPts val="0"/>
              </a:spcAft>
              <a:defRPr/>
            </a:pPr>
            <a:fld id="{5F129379-E759-4559-82B0-E5A6C7C55BC5}" type="slidenum">
              <a:rPr lang="en-US" sz="619" b="1">
                <a:solidFill>
                  <a:schemeClr val="bg1"/>
                </a:solidFill>
                <a:latin typeface="Franklin Gothic Book" pitchFamily="34" charset="0"/>
                <a:cs typeface="Arial" charset="0"/>
              </a:rPr>
              <a:pPr algn="r" eaLnBrk="0" fontAlgn="auto" hangingPunct="0">
                <a:spcBef>
                  <a:spcPts val="0"/>
                </a:spcBef>
                <a:spcAft>
                  <a:spcPts val="0"/>
                </a:spcAft>
                <a:defRPr/>
              </a:pPr>
              <a:t>‹#›</a:t>
            </a:fld>
            <a:endParaRPr lang="en-US" sz="619" b="1" dirty="0">
              <a:solidFill>
                <a:schemeClr val="bg1"/>
              </a:solidFill>
              <a:latin typeface="Franklin Gothic Book" pitchFamily="34" charset="0"/>
              <a:cs typeface="Arial" charset="0"/>
            </a:endParaRPr>
          </a:p>
        </p:txBody>
      </p:sp>
      <p:sp>
        <p:nvSpPr>
          <p:cNvPr id="11" name="TextBox 10"/>
          <p:cNvSpPr txBox="1"/>
          <p:nvPr userDrawn="1"/>
        </p:nvSpPr>
        <p:spPr>
          <a:xfrm>
            <a:off x="0" y="6652837"/>
            <a:ext cx="12192000" cy="153152"/>
          </a:xfrm>
          <a:prstGeom prst="rect">
            <a:avLst/>
          </a:prstGeom>
          <a:noFill/>
        </p:spPr>
        <p:txBody>
          <a:bodyPr lIns="57309" tIns="28655" rIns="57309" bIns="28655" anchor="ctr">
            <a:spAutoFit/>
          </a:bodyPr>
          <a:lstStyle/>
          <a:p>
            <a:pPr eaLnBrk="0" fontAlgn="auto" hangingPunct="0">
              <a:spcBef>
                <a:spcPts val="0"/>
              </a:spcBef>
              <a:spcAft>
                <a:spcPts val="0"/>
              </a:spcAft>
              <a:defRPr/>
            </a:pPr>
            <a:r>
              <a:rPr lang="en-US" sz="619" b="1" dirty="0">
                <a:solidFill>
                  <a:schemeClr val="bg1"/>
                </a:solidFill>
                <a:latin typeface="Franklin Gothic Book" pitchFamily="34" charset="0"/>
                <a:cs typeface="Arial" charset="0"/>
              </a:rPr>
              <a:t> Partners for Innovation, Discovery, Health  l   www.fnih.org</a:t>
            </a:r>
          </a:p>
        </p:txBody>
      </p:sp>
      <p:sp>
        <p:nvSpPr>
          <p:cNvPr id="14" name="Title 1"/>
          <p:cNvSpPr>
            <a:spLocks noGrp="1"/>
          </p:cNvSpPr>
          <p:nvPr>
            <p:ph type="title"/>
          </p:nvPr>
        </p:nvSpPr>
        <p:spPr>
          <a:xfrm>
            <a:off x="609600" y="0"/>
            <a:ext cx="11582400" cy="914400"/>
          </a:xfrm>
        </p:spPr>
        <p:txBody>
          <a:bodyPr>
            <a:normAutofit/>
          </a:bodyPr>
          <a:lstStyle>
            <a:lvl1pPr algn="l">
              <a:defRPr sz="2025" baseline="0">
                <a:solidFill>
                  <a:schemeClr val="bg1"/>
                </a:solidFill>
                <a:latin typeface="+mj-lt"/>
                <a:cs typeface="Arial" pitchFamily="34" charset="0"/>
              </a:defRPr>
            </a:lvl1pPr>
          </a:lstStyle>
          <a:p>
            <a:r>
              <a:rPr lang="en-US" dirty="0"/>
              <a:t>Click to edit Master title style</a:t>
            </a:r>
          </a:p>
        </p:txBody>
      </p:sp>
      <p:sp>
        <p:nvSpPr>
          <p:cNvPr id="16" name="Content Placeholder 3"/>
          <p:cNvSpPr>
            <a:spLocks noGrp="1"/>
          </p:cNvSpPr>
          <p:nvPr>
            <p:ph sz="half" idx="2"/>
          </p:nvPr>
        </p:nvSpPr>
        <p:spPr>
          <a:xfrm>
            <a:off x="558800" y="1143000"/>
            <a:ext cx="10972800" cy="4724400"/>
          </a:xfrm>
          <a:prstGeom prst="rect">
            <a:avLst/>
          </a:prstGeom>
        </p:spPr>
        <p:txBody>
          <a:bodyPr/>
          <a:lstStyle>
            <a:lvl1pPr>
              <a:buClr>
                <a:srgbClr val="569BBE"/>
              </a:buClr>
              <a:buFont typeface="Arial" pitchFamily="34" charset="0"/>
              <a:buChar char="■"/>
              <a:defRPr sz="1125" baseline="0">
                <a:solidFill>
                  <a:schemeClr val="tx1">
                    <a:lumMod val="95000"/>
                    <a:lumOff val="5000"/>
                  </a:schemeClr>
                </a:solidFill>
                <a:latin typeface="+mn-lt"/>
                <a:cs typeface="Arial" pitchFamily="34" charset="0"/>
              </a:defRPr>
            </a:lvl1pPr>
            <a:lvl2pPr marL="417910" indent="-160735">
              <a:buClr>
                <a:srgbClr val="569BBE"/>
              </a:buClr>
              <a:buFont typeface="Arial" panose="020B0604020202020204" pitchFamily="34" charset="0"/>
              <a:buChar char="•"/>
              <a:defRPr sz="1013" baseline="0">
                <a:solidFill>
                  <a:schemeClr val="tx1">
                    <a:lumMod val="95000"/>
                    <a:lumOff val="5000"/>
                  </a:schemeClr>
                </a:solidFill>
                <a:latin typeface="+mn-lt"/>
                <a:cs typeface="Arial" pitchFamily="34" charset="0"/>
              </a:defRPr>
            </a:lvl2pPr>
            <a:lvl3pPr marL="642938" indent="-128588">
              <a:buClr>
                <a:srgbClr val="569BBE"/>
              </a:buClr>
              <a:buFont typeface="Courier New" panose="02070309020205020404" pitchFamily="49" charset="0"/>
              <a:buChar char="o"/>
              <a:defRPr sz="900">
                <a:solidFill>
                  <a:schemeClr val="tx1">
                    <a:lumMod val="95000"/>
                    <a:lumOff val="5000"/>
                  </a:schemeClr>
                </a:solidFill>
                <a:latin typeface="+mn-lt"/>
                <a:cs typeface="Arial" pitchFamily="34" charset="0"/>
              </a:defRPr>
            </a:lvl3pPr>
            <a:lvl4pPr marL="900113" indent="-128588">
              <a:buClr>
                <a:srgbClr val="569BBE"/>
              </a:buClr>
              <a:buFont typeface="Wingdings" panose="05000000000000000000" pitchFamily="2" charset="2"/>
              <a:buChar char="Ø"/>
              <a:defRPr sz="788" baseline="0">
                <a:solidFill>
                  <a:schemeClr val="tx1">
                    <a:lumMod val="95000"/>
                    <a:lumOff val="5000"/>
                  </a:schemeClr>
                </a:solidFill>
                <a:latin typeface="+mn-lt"/>
                <a:cs typeface="Arial" pitchFamily="34" charset="0"/>
              </a:defRPr>
            </a:lvl4pPr>
            <a:lvl5pPr>
              <a:defRPr sz="900">
                <a:latin typeface="Arial" pitchFamily="34" charset="0"/>
                <a:cs typeface="Arial" pitchFamily="34" charset="0"/>
              </a:defRPr>
            </a:lvl5pPr>
            <a:lvl6pPr>
              <a:defRPr sz="900"/>
            </a:lvl6pPr>
            <a:lvl7pPr>
              <a:defRPr sz="900"/>
            </a:lvl7pPr>
            <a:lvl8pPr>
              <a:defRPr sz="900"/>
            </a:lvl8pPr>
            <a:lvl9pPr>
              <a:defRPr sz="9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3777438673"/>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6143E67-EB5E-8191-3C87-C369839ED64B}"/>
              </a:ext>
            </a:extLst>
          </p:cNvPr>
          <p:cNvSpPr>
            <a:spLocks noGrp="1"/>
          </p:cNvSpPr>
          <p:nvPr>
            <p:ph type="dt" sz="half" idx="10"/>
          </p:nvPr>
        </p:nvSpPr>
        <p:spPr/>
        <p:txBody>
          <a:bodyPr/>
          <a:lstStyle/>
          <a:p>
            <a:fld id="{940F6F44-366F-4373-905D-2DDCDD03D464}" type="datetimeFigureOut">
              <a:rPr lang="en-US" smtClean="0"/>
              <a:t>2/19/2024</a:t>
            </a:fld>
            <a:endParaRPr lang="en-US"/>
          </a:p>
        </p:txBody>
      </p:sp>
      <p:sp>
        <p:nvSpPr>
          <p:cNvPr id="3" name="Footer Placeholder 2">
            <a:extLst>
              <a:ext uri="{FF2B5EF4-FFF2-40B4-BE49-F238E27FC236}">
                <a16:creationId xmlns:a16="http://schemas.microsoft.com/office/drawing/2014/main" id="{329AE369-DAF0-EB74-F722-F2D0D20E10B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AD5B70D-76E0-B961-03B0-FE0F4E161D5B}"/>
              </a:ext>
            </a:extLst>
          </p:cNvPr>
          <p:cNvSpPr>
            <a:spLocks noGrp="1"/>
          </p:cNvSpPr>
          <p:nvPr>
            <p:ph type="sldNum" sz="quarter" idx="12"/>
          </p:nvPr>
        </p:nvSpPr>
        <p:spPr/>
        <p:txBody>
          <a:bodyPr/>
          <a:lstStyle/>
          <a:p>
            <a:fld id="{3A3F659A-9DFA-4F6F-BE18-F194AB0DD5AF}" type="slidenum">
              <a:rPr lang="en-US" smtClean="0"/>
              <a:t>‹#›</a:t>
            </a:fld>
            <a:endParaRPr lang="en-US"/>
          </a:p>
        </p:txBody>
      </p:sp>
    </p:spTree>
    <p:extLst>
      <p:ext uri="{BB962C8B-B14F-4D97-AF65-F5344CB8AC3E}">
        <p14:creationId xmlns:p14="http://schemas.microsoft.com/office/powerpoint/2010/main" val="860795779"/>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showMasterSp="0" type="tx">
  <p:cSld name="Photo copy 22">
    <p:spTree>
      <p:nvGrpSpPr>
        <p:cNvPr id="1" name=""/>
        <p:cNvGrpSpPr/>
        <p:nvPr/>
      </p:nvGrpSpPr>
      <p:grpSpPr>
        <a:xfrm>
          <a:off x="0" y="0"/>
          <a:ext cx="0" cy="0"/>
          <a:chOff x="0" y="0"/>
          <a:chExt cx="0" cy="0"/>
        </a:xfrm>
      </p:grpSpPr>
      <p:sp>
        <p:nvSpPr>
          <p:cNvPr id="155" name="Image"/>
          <p:cNvSpPr>
            <a:spLocks noGrp="1"/>
          </p:cNvSpPr>
          <p:nvPr>
            <p:ph type="pic" sz="half" idx="13"/>
          </p:nvPr>
        </p:nvSpPr>
        <p:spPr>
          <a:xfrm>
            <a:off x="7023334" y="904477"/>
            <a:ext cx="4382068" cy="4733267"/>
          </a:xfrm>
          <a:prstGeom prst="rect">
            <a:avLst/>
          </a:prstGeom>
        </p:spPr>
        <p:txBody>
          <a:bodyPr lIns="91439" tIns="45719" rIns="91439" bIns="45719">
            <a:noAutofit/>
          </a:bodyPr>
          <a:lstStyle/>
          <a:p>
            <a:endParaRPr dirty="0"/>
          </a:p>
        </p:txBody>
      </p:sp>
      <p:sp>
        <p:nvSpPr>
          <p:cNvPr id="156" name="Title Text"/>
          <p:cNvSpPr txBox="1">
            <a:spLocks noGrp="1"/>
          </p:cNvSpPr>
          <p:nvPr>
            <p:ph type="title"/>
          </p:nvPr>
        </p:nvSpPr>
        <p:spPr>
          <a:xfrm>
            <a:off x="844550" y="882255"/>
            <a:ext cx="6181727" cy="2362235"/>
          </a:xfrm>
          <a:prstGeom prst="rect">
            <a:avLst/>
          </a:prstGeom>
        </p:spPr>
        <p:txBody>
          <a:bodyPr/>
          <a:lstStyle/>
          <a:p>
            <a:r>
              <a:t>Title Text</a:t>
            </a:r>
          </a:p>
        </p:txBody>
      </p:sp>
      <p:sp>
        <p:nvSpPr>
          <p:cNvPr id="157" name="Body Level One…"/>
          <p:cNvSpPr txBox="1">
            <a:spLocks noGrp="1"/>
          </p:cNvSpPr>
          <p:nvPr>
            <p:ph type="body" sz="quarter" idx="1"/>
          </p:nvPr>
        </p:nvSpPr>
        <p:spPr>
          <a:xfrm>
            <a:off x="4124589" y="3312579"/>
            <a:ext cx="2682580" cy="3342221"/>
          </a:xfrm>
          <a:prstGeom prst="rect">
            <a:avLst/>
          </a:prstGeom>
        </p:spPr>
        <p:txBody>
          <a:bodyPr/>
          <a:lstStyle>
            <a:lvl1pPr marL="0" indent="0">
              <a:buSzTx/>
              <a:buNone/>
            </a:lvl1pPr>
            <a:lvl2pPr marL="0" indent="0">
              <a:buSzTx/>
              <a:buNone/>
            </a:lvl2pPr>
            <a:lvl3pPr marL="0" indent="0">
              <a:buSzTx/>
              <a:buNone/>
            </a:lvl3pPr>
            <a:lvl4pPr marL="0" indent="0">
              <a:buSzTx/>
              <a:buNone/>
            </a:lvl4pPr>
            <a:lvl5pPr marL="0" indent="0">
              <a:buSzTx/>
              <a:buNone/>
            </a:lvl5pPr>
          </a:lstStyle>
          <a:p>
            <a:r>
              <a:t>Body Level One</a:t>
            </a:r>
          </a:p>
          <a:p>
            <a:pPr lvl="1"/>
            <a:r>
              <a:t>Body Level Two</a:t>
            </a:r>
          </a:p>
          <a:p>
            <a:pPr lvl="2"/>
            <a:r>
              <a:t>Body Level Three</a:t>
            </a:r>
          </a:p>
          <a:p>
            <a:pPr lvl="3"/>
            <a:r>
              <a:t>Body Level Four</a:t>
            </a:r>
          </a:p>
          <a:p>
            <a:pPr lvl="4"/>
            <a:r>
              <a:t>Body Level Five</a:t>
            </a:r>
          </a:p>
        </p:txBody>
      </p:sp>
      <p:sp>
        <p:nvSpPr>
          <p:cNvPr id="158" name="Rectangle"/>
          <p:cNvSpPr/>
          <p:nvPr/>
        </p:nvSpPr>
        <p:spPr>
          <a:xfrm>
            <a:off x="-3" y="-1"/>
            <a:ext cx="274323" cy="6870707"/>
          </a:xfrm>
          <a:prstGeom prst="rect">
            <a:avLst/>
          </a:prstGeom>
          <a:solidFill>
            <a:srgbClr val="006394"/>
          </a:solidFill>
          <a:ln w="12700">
            <a:miter lim="400000"/>
          </a:ln>
        </p:spPr>
        <p:txBody>
          <a:bodyPr lIns="0" tIns="0" rIns="0" bIns="0" anchor="ctr"/>
          <a:lstStyle/>
          <a:p>
            <a:pPr defTabSz="609585">
              <a:defRPr sz="1800" b="0">
                <a:solidFill>
                  <a:srgbClr val="006394"/>
                </a:solidFill>
              </a:defRPr>
            </a:pPr>
            <a:endParaRPr sz="2400" dirty="0"/>
          </a:p>
        </p:txBody>
      </p:sp>
      <p:sp>
        <p:nvSpPr>
          <p:cNvPr id="160"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pic>
        <p:nvPicPr>
          <p:cNvPr id="8" name="Picture 7">
            <a:extLst>
              <a:ext uri="{FF2B5EF4-FFF2-40B4-BE49-F238E27FC236}">
                <a16:creationId xmlns:a16="http://schemas.microsoft.com/office/drawing/2014/main" id="{FABD35DB-DAB4-1E4B-BAAD-3D5A1037E7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5369" y="6201590"/>
            <a:ext cx="2940051" cy="387351"/>
          </a:xfrm>
          <a:prstGeom prst="rect">
            <a:avLst/>
          </a:prstGeom>
        </p:spPr>
      </p:pic>
    </p:spTree>
    <p:extLst>
      <p:ext uri="{BB962C8B-B14F-4D97-AF65-F5344CB8AC3E}">
        <p14:creationId xmlns:p14="http://schemas.microsoft.com/office/powerpoint/2010/main" val="1418813829"/>
      </p:ext>
    </p:extLst>
  </p:cSld>
  <p:clrMapOvr>
    <a:masterClrMapping/>
  </p:clrMapOvr>
  <p:transition spd="med"/>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x">
  <p:cSld name="Photo copy 7">
    <p:spTree>
      <p:nvGrpSpPr>
        <p:cNvPr id="1" name=""/>
        <p:cNvGrpSpPr/>
        <p:nvPr/>
      </p:nvGrpSpPr>
      <p:grpSpPr>
        <a:xfrm>
          <a:off x="0" y="0"/>
          <a:ext cx="0" cy="0"/>
          <a:chOff x="0" y="0"/>
          <a:chExt cx="0" cy="0"/>
        </a:xfrm>
      </p:grpSpPr>
      <p:sp>
        <p:nvSpPr>
          <p:cNvPr id="167" name="Image"/>
          <p:cNvSpPr>
            <a:spLocks noGrp="1"/>
          </p:cNvSpPr>
          <p:nvPr>
            <p:ph type="pic" sz="half" idx="13"/>
          </p:nvPr>
        </p:nvSpPr>
        <p:spPr>
          <a:xfrm>
            <a:off x="7023334" y="904477"/>
            <a:ext cx="4382068" cy="5048947"/>
          </a:xfrm>
          <a:prstGeom prst="rect">
            <a:avLst/>
          </a:prstGeom>
        </p:spPr>
        <p:txBody>
          <a:bodyPr lIns="91439" tIns="45719" rIns="91439" bIns="45719">
            <a:noAutofit/>
          </a:bodyPr>
          <a:lstStyle/>
          <a:p>
            <a:endParaRPr dirty="0"/>
          </a:p>
        </p:txBody>
      </p:sp>
      <p:sp>
        <p:nvSpPr>
          <p:cNvPr id="168" name="Title Text"/>
          <p:cNvSpPr txBox="1">
            <a:spLocks noGrp="1"/>
          </p:cNvSpPr>
          <p:nvPr>
            <p:ph type="title"/>
          </p:nvPr>
        </p:nvSpPr>
        <p:spPr>
          <a:xfrm>
            <a:off x="844550" y="882255"/>
            <a:ext cx="6181727" cy="2362235"/>
          </a:xfrm>
          <a:prstGeom prst="rect">
            <a:avLst/>
          </a:prstGeom>
        </p:spPr>
        <p:txBody>
          <a:bodyPr/>
          <a:lstStyle/>
          <a:p>
            <a:r>
              <a:t>Title Text</a:t>
            </a:r>
          </a:p>
        </p:txBody>
      </p:sp>
      <p:sp>
        <p:nvSpPr>
          <p:cNvPr id="169" name="Body Level One…"/>
          <p:cNvSpPr txBox="1">
            <a:spLocks noGrp="1"/>
          </p:cNvSpPr>
          <p:nvPr>
            <p:ph type="body" sz="quarter" idx="1"/>
          </p:nvPr>
        </p:nvSpPr>
        <p:spPr>
          <a:xfrm>
            <a:off x="4124589" y="3312579"/>
            <a:ext cx="2682580" cy="3342221"/>
          </a:xfrm>
          <a:prstGeom prst="rect">
            <a:avLst/>
          </a:prstGeom>
        </p:spPr>
        <p:txBody>
          <a:bodyPr/>
          <a:lstStyle>
            <a:lvl1pPr marL="0" indent="0">
              <a:buSzTx/>
              <a:buNone/>
            </a:lvl1pPr>
            <a:lvl2pPr marL="0" indent="0">
              <a:buSzTx/>
              <a:buNone/>
            </a:lvl2pPr>
            <a:lvl3pPr marL="0" indent="0">
              <a:buSzTx/>
              <a:buNone/>
            </a:lvl3pPr>
            <a:lvl4pPr marL="0" indent="0">
              <a:buSzTx/>
              <a:buNone/>
            </a:lvl4pPr>
            <a:lvl5pPr marL="0" indent="0">
              <a:buSzTx/>
              <a:buNone/>
            </a:lvl5pPr>
          </a:lstStyle>
          <a:p>
            <a:r>
              <a:t>Body Level One</a:t>
            </a:r>
          </a:p>
          <a:p>
            <a:pPr lvl="1"/>
            <a:r>
              <a:t>Body Level Two</a:t>
            </a:r>
          </a:p>
          <a:p>
            <a:pPr lvl="2"/>
            <a:r>
              <a:t>Body Level Three</a:t>
            </a:r>
          </a:p>
          <a:p>
            <a:pPr lvl="3"/>
            <a:r>
              <a:t>Body Level Four</a:t>
            </a:r>
          </a:p>
          <a:p>
            <a:pPr lvl="4"/>
            <a:r>
              <a:t>Body Level Five</a:t>
            </a:r>
          </a:p>
        </p:txBody>
      </p:sp>
      <p:sp>
        <p:nvSpPr>
          <p:cNvPr id="170" name="Rectangle"/>
          <p:cNvSpPr/>
          <p:nvPr/>
        </p:nvSpPr>
        <p:spPr>
          <a:xfrm>
            <a:off x="-3" y="-12700"/>
            <a:ext cx="274323" cy="6883400"/>
          </a:xfrm>
          <a:prstGeom prst="rect">
            <a:avLst/>
          </a:prstGeom>
          <a:solidFill>
            <a:srgbClr val="B1CADE"/>
          </a:solidFill>
          <a:ln w="12700">
            <a:miter lim="400000"/>
          </a:ln>
        </p:spPr>
        <p:txBody>
          <a:bodyPr lIns="0" tIns="0" rIns="0" bIns="0" anchor="ctr"/>
          <a:lstStyle/>
          <a:p>
            <a:pPr defTabSz="609585">
              <a:defRPr sz="1800" b="0">
                <a:solidFill>
                  <a:srgbClr val="006394"/>
                </a:solidFill>
              </a:defRPr>
            </a:pPr>
            <a:endParaRPr sz="2400" dirty="0"/>
          </a:p>
        </p:txBody>
      </p:sp>
      <p:sp>
        <p:nvSpPr>
          <p:cNvPr id="172"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pic>
        <p:nvPicPr>
          <p:cNvPr id="8" name="Picture 7">
            <a:extLst>
              <a:ext uri="{FF2B5EF4-FFF2-40B4-BE49-F238E27FC236}">
                <a16:creationId xmlns:a16="http://schemas.microsoft.com/office/drawing/2014/main" id="{18E076AA-443B-5D4C-9C5A-FFE52997C09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5369" y="6201590"/>
            <a:ext cx="2940051" cy="387351"/>
          </a:xfrm>
          <a:prstGeom prst="rect">
            <a:avLst/>
          </a:prstGeom>
        </p:spPr>
      </p:pic>
    </p:spTree>
    <p:extLst>
      <p:ext uri="{BB962C8B-B14F-4D97-AF65-F5344CB8AC3E}">
        <p14:creationId xmlns:p14="http://schemas.microsoft.com/office/powerpoint/2010/main" val="415725406"/>
      </p:ext>
    </p:extLst>
  </p:cSld>
  <p:clrMapOvr>
    <a:masterClrMapping/>
  </p:clrMapOvr>
  <p:transition spd="med"/>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type="tx">
  <p:cSld name="Photo - 3 Up copy 8">
    <p:spTree>
      <p:nvGrpSpPr>
        <p:cNvPr id="1" name=""/>
        <p:cNvGrpSpPr/>
        <p:nvPr/>
      </p:nvGrpSpPr>
      <p:grpSpPr>
        <a:xfrm>
          <a:off x="0" y="0"/>
          <a:ext cx="0" cy="0"/>
          <a:chOff x="0" y="0"/>
          <a:chExt cx="0" cy="0"/>
        </a:xfrm>
      </p:grpSpPr>
      <p:sp>
        <p:nvSpPr>
          <p:cNvPr id="193" name="Body Level One…"/>
          <p:cNvSpPr txBox="1">
            <a:spLocks noGrp="1"/>
          </p:cNvSpPr>
          <p:nvPr>
            <p:ph type="body" sz="quarter" idx="1"/>
          </p:nvPr>
        </p:nvSpPr>
        <p:spPr>
          <a:xfrm>
            <a:off x="9917339" y="1028106"/>
            <a:ext cx="1844316" cy="3283348"/>
          </a:xfrm>
          <a:prstGeom prst="rect">
            <a:avLst/>
          </a:prstGeom>
        </p:spPr>
        <p:txBody>
          <a:bodyPr/>
          <a:lstStyle>
            <a:lvl1pPr marL="0" indent="0">
              <a:buSzTx/>
              <a:buNone/>
            </a:lvl1pPr>
            <a:lvl2pPr marL="0" indent="0">
              <a:buSzTx/>
              <a:buNone/>
            </a:lvl2pPr>
            <a:lvl3pPr marL="0" indent="0">
              <a:buSzTx/>
              <a:buNone/>
            </a:lvl3pPr>
            <a:lvl4pPr marL="0" indent="0">
              <a:buSzTx/>
              <a:buNone/>
            </a:lvl4pPr>
            <a:lvl5pPr marL="0" indent="0">
              <a:buSzTx/>
              <a:buNone/>
            </a:lvl5pPr>
          </a:lstStyle>
          <a:p>
            <a:r>
              <a:t>Body Level One</a:t>
            </a:r>
          </a:p>
          <a:p>
            <a:pPr lvl="1"/>
            <a:r>
              <a:t>Body Level Two</a:t>
            </a:r>
          </a:p>
          <a:p>
            <a:pPr lvl="2"/>
            <a:r>
              <a:t>Body Level Three</a:t>
            </a:r>
          </a:p>
          <a:p>
            <a:pPr lvl="3"/>
            <a:r>
              <a:t>Body Level Four</a:t>
            </a:r>
          </a:p>
          <a:p>
            <a:pPr lvl="4"/>
            <a:r>
              <a:t>Body Level Five</a:t>
            </a:r>
          </a:p>
        </p:txBody>
      </p:sp>
      <p:sp>
        <p:nvSpPr>
          <p:cNvPr id="194" name="Body Level One…"/>
          <p:cNvSpPr txBox="1">
            <a:spLocks noGrp="1"/>
          </p:cNvSpPr>
          <p:nvPr>
            <p:ph type="body" sz="quarter" idx="13"/>
          </p:nvPr>
        </p:nvSpPr>
        <p:spPr>
          <a:xfrm>
            <a:off x="2640899" y="2620931"/>
            <a:ext cx="1600119" cy="1709973"/>
          </a:xfrm>
          <a:prstGeom prst="rect">
            <a:avLst/>
          </a:prstGeom>
        </p:spPr>
        <p:txBody>
          <a:bodyPr/>
          <a:lstStyle/>
          <a:p>
            <a:endParaRPr/>
          </a:p>
        </p:txBody>
      </p:sp>
      <p:sp>
        <p:nvSpPr>
          <p:cNvPr id="195" name="Image"/>
          <p:cNvSpPr>
            <a:spLocks noGrp="1"/>
          </p:cNvSpPr>
          <p:nvPr>
            <p:ph type="pic" sz="quarter" idx="14"/>
          </p:nvPr>
        </p:nvSpPr>
        <p:spPr>
          <a:xfrm>
            <a:off x="4344852" y="2619760"/>
            <a:ext cx="3312051" cy="1712305"/>
          </a:xfrm>
          <a:prstGeom prst="rect">
            <a:avLst/>
          </a:prstGeom>
        </p:spPr>
        <p:txBody>
          <a:bodyPr lIns="91439" tIns="45719" rIns="91439" bIns="45719">
            <a:noAutofit/>
          </a:bodyPr>
          <a:lstStyle/>
          <a:p>
            <a:endParaRPr dirty="0"/>
          </a:p>
        </p:txBody>
      </p:sp>
      <p:sp>
        <p:nvSpPr>
          <p:cNvPr id="196" name="Image"/>
          <p:cNvSpPr>
            <a:spLocks noGrp="1"/>
          </p:cNvSpPr>
          <p:nvPr>
            <p:ph type="pic" sz="quarter" idx="15"/>
          </p:nvPr>
        </p:nvSpPr>
        <p:spPr>
          <a:xfrm>
            <a:off x="5206331" y="4441477"/>
            <a:ext cx="3312031" cy="2415740"/>
          </a:xfrm>
          <a:prstGeom prst="rect">
            <a:avLst/>
          </a:prstGeom>
        </p:spPr>
        <p:txBody>
          <a:bodyPr lIns="91439" tIns="45719" rIns="91439" bIns="45719">
            <a:noAutofit/>
          </a:bodyPr>
          <a:lstStyle/>
          <a:p>
            <a:endParaRPr dirty="0"/>
          </a:p>
        </p:txBody>
      </p:sp>
      <p:sp>
        <p:nvSpPr>
          <p:cNvPr id="197" name="Image"/>
          <p:cNvSpPr>
            <a:spLocks noGrp="1"/>
          </p:cNvSpPr>
          <p:nvPr>
            <p:ph type="pic" sz="quarter" idx="16"/>
          </p:nvPr>
        </p:nvSpPr>
        <p:spPr>
          <a:xfrm>
            <a:off x="7760812" y="1050526"/>
            <a:ext cx="2087504" cy="3283271"/>
          </a:xfrm>
          <a:prstGeom prst="rect">
            <a:avLst/>
          </a:prstGeom>
        </p:spPr>
        <p:txBody>
          <a:bodyPr lIns="91439" tIns="45719" rIns="91439" bIns="45719">
            <a:noAutofit/>
          </a:bodyPr>
          <a:lstStyle/>
          <a:p>
            <a:endParaRPr dirty="0"/>
          </a:p>
        </p:txBody>
      </p:sp>
      <p:sp>
        <p:nvSpPr>
          <p:cNvPr id="198" name="Body Level One…"/>
          <p:cNvSpPr txBox="1">
            <a:spLocks noGrp="1"/>
          </p:cNvSpPr>
          <p:nvPr>
            <p:ph type="body" sz="quarter" idx="17"/>
          </p:nvPr>
        </p:nvSpPr>
        <p:spPr>
          <a:xfrm>
            <a:off x="8577014" y="4449730"/>
            <a:ext cx="2087567" cy="2415781"/>
          </a:xfrm>
          <a:prstGeom prst="rect">
            <a:avLst/>
          </a:prstGeom>
        </p:spPr>
        <p:txBody>
          <a:bodyPr/>
          <a:lstStyle/>
          <a:p>
            <a:endParaRPr/>
          </a:p>
        </p:txBody>
      </p:sp>
      <p:sp>
        <p:nvSpPr>
          <p:cNvPr id="199" name="Title Text"/>
          <p:cNvSpPr txBox="1">
            <a:spLocks noGrp="1"/>
          </p:cNvSpPr>
          <p:nvPr>
            <p:ph type="body" sz="quarter" idx="18"/>
          </p:nvPr>
        </p:nvSpPr>
        <p:spPr>
          <a:xfrm>
            <a:off x="845823" y="971550"/>
            <a:ext cx="7097839" cy="1143001"/>
          </a:xfrm>
          <a:prstGeom prst="rect">
            <a:avLst/>
          </a:prstGeom>
        </p:spPr>
        <p:txBody>
          <a:bodyPr/>
          <a:lstStyle/>
          <a:p>
            <a:endParaRPr/>
          </a:p>
        </p:txBody>
      </p:sp>
      <p:sp>
        <p:nvSpPr>
          <p:cNvPr id="200" name="Rectangle"/>
          <p:cNvSpPr/>
          <p:nvPr/>
        </p:nvSpPr>
        <p:spPr>
          <a:xfrm>
            <a:off x="-3" y="-12700"/>
            <a:ext cx="274323" cy="6883400"/>
          </a:xfrm>
          <a:prstGeom prst="rect">
            <a:avLst/>
          </a:prstGeom>
          <a:solidFill>
            <a:srgbClr val="006394"/>
          </a:solidFill>
          <a:ln w="12700">
            <a:miter lim="400000"/>
          </a:ln>
        </p:spPr>
        <p:txBody>
          <a:bodyPr lIns="0" tIns="0" rIns="0" bIns="0" anchor="ctr"/>
          <a:lstStyle/>
          <a:p>
            <a:pPr defTabSz="609585">
              <a:defRPr sz="1800" b="0">
                <a:solidFill>
                  <a:srgbClr val="006394"/>
                </a:solidFill>
              </a:defRPr>
            </a:pPr>
            <a:endParaRPr sz="2400" dirty="0"/>
          </a:p>
        </p:txBody>
      </p:sp>
      <p:sp>
        <p:nvSpPr>
          <p:cNvPr id="202"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pic>
        <p:nvPicPr>
          <p:cNvPr id="12" name="Picture 11">
            <a:extLst>
              <a:ext uri="{FF2B5EF4-FFF2-40B4-BE49-F238E27FC236}">
                <a16:creationId xmlns:a16="http://schemas.microsoft.com/office/drawing/2014/main" id="{2F02A99D-599C-694B-943A-D491D5B01FA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5369" y="6201590"/>
            <a:ext cx="2940051" cy="387351"/>
          </a:xfrm>
          <a:prstGeom prst="rect">
            <a:avLst/>
          </a:prstGeom>
        </p:spPr>
      </p:pic>
    </p:spTree>
    <p:extLst>
      <p:ext uri="{BB962C8B-B14F-4D97-AF65-F5344CB8AC3E}">
        <p14:creationId xmlns:p14="http://schemas.microsoft.com/office/powerpoint/2010/main" val="760635542"/>
      </p:ext>
    </p:extLst>
  </p:cSld>
  <p:clrMapOvr>
    <a:masterClrMapping/>
  </p:clrMapOvr>
  <p:transition spd="med"/>
</p:sldLayout>
</file>

<file path=ppt/slideLayouts/slideLayout159.xml><?xml version="1.0" encoding="utf-8"?>
<p:sldLayout xmlns:a="http://schemas.openxmlformats.org/drawingml/2006/main" xmlns:r="http://schemas.openxmlformats.org/officeDocument/2006/relationships" xmlns:p="http://schemas.openxmlformats.org/presentationml/2006/main" showMasterSp="0" type="tx">
  <p:cSld name="Photo - 3 Up copy 6">
    <p:spTree>
      <p:nvGrpSpPr>
        <p:cNvPr id="1" name=""/>
        <p:cNvGrpSpPr/>
        <p:nvPr/>
      </p:nvGrpSpPr>
      <p:grpSpPr>
        <a:xfrm>
          <a:off x="0" y="0"/>
          <a:ext cx="0" cy="0"/>
          <a:chOff x="0" y="0"/>
          <a:chExt cx="0" cy="0"/>
        </a:xfrm>
      </p:grpSpPr>
      <p:sp>
        <p:nvSpPr>
          <p:cNvPr id="209" name="Body Level One…"/>
          <p:cNvSpPr txBox="1">
            <a:spLocks noGrp="1"/>
          </p:cNvSpPr>
          <p:nvPr>
            <p:ph type="body" sz="quarter" idx="1"/>
          </p:nvPr>
        </p:nvSpPr>
        <p:spPr>
          <a:xfrm>
            <a:off x="9917339" y="1028106"/>
            <a:ext cx="1844316" cy="3283348"/>
          </a:xfrm>
          <a:prstGeom prst="rect">
            <a:avLst/>
          </a:prstGeom>
        </p:spPr>
        <p:txBody>
          <a:bodyPr/>
          <a:lstStyle>
            <a:lvl1pPr marL="0" indent="0">
              <a:buSzTx/>
              <a:buNone/>
            </a:lvl1pPr>
            <a:lvl2pPr marL="0" indent="0">
              <a:buSzTx/>
              <a:buNone/>
            </a:lvl2pPr>
            <a:lvl3pPr marL="0" indent="0">
              <a:buSzTx/>
              <a:buNone/>
            </a:lvl3pPr>
            <a:lvl4pPr marL="0" indent="0">
              <a:buSzTx/>
              <a:buNone/>
            </a:lvl4pPr>
            <a:lvl5pPr marL="0" indent="0">
              <a:buSzTx/>
              <a:buNone/>
            </a:lvl5pPr>
          </a:lstStyle>
          <a:p>
            <a:r>
              <a:t>Body Level One</a:t>
            </a:r>
          </a:p>
          <a:p>
            <a:pPr lvl="1"/>
            <a:r>
              <a:t>Body Level Two</a:t>
            </a:r>
          </a:p>
          <a:p>
            <a:pPr lvl="2"/>
            <a:r>
              <a:t>Body Level Three</a:t>
            </a:r>
          </a:p>
          <a:p>
            <a:pPr lvl="3"/>
            <a:r>
              <a:t>Body Level Four</a:t>
            </a:r>
          </a:p>
          <a:p>
            <a:pPr lvl="4"/>
            <a:r>
              <a:t>Body Level Five</a:t>
            </a:r>
          </a:p>
        </p:txBody>
      </p:sp>
      <p:sp>
        <p:nvSpPr>
          <p:cNvPr id="210" name="Body Level One…"/>
          <p:cNvSpPr txBox="1">
            <a:spLocks noGrp="1"/>
          </p:cNvSpPr>
          <p:nvPr>
            <p:ph type="body" sz="quarter" idx="13"/>
          </p:nvPr>
        </p:nvSpPr>
        <p:spPr>
          <a:xfrm>
            <a:off x="2640899" y="2620931"/>
            <a:ext cx="1600119" cy="1709973"/>
          </a:xfrm>
          <a:prstGeom prst="rect">
            <a:avLst/>
          </a:prstGeom>
        </p:spPr>
        <p:txBody>
          <a:bodyPr/>
          <a:lstStyle/>
          <a:p>
            <a:endParaRPr/>
          </a:p>
        </p:txBody>
      </p:sp>
      <p:sp>
        <p:nvSpPr>
          <p:cNvPr id="211" name="Image"/>
          <p:cNvSpPr>
            <a:spLocks noGrp="1"/>
          </p:cNvSpPr>
          <p:nvPr>
            <p:ph type="pic" sz="quarter" idx="14"/>
          </p:nvPr>
        </p:nvSpPr>
        <p:spPr>
          <a:xfrm>
            <a:off x="4344852" y="2619760"/>
            <a:ext cx="3312051" cy="1712305"/>
          </a:xfrm>
          <a:prstGeom prst="rect">
            <a:avLst/>
          </a:prstGeom>
        </p:spPr>
        <p:txBody>
          <a:bodyPr lIns="91439" tIns="45719" rIns="91439" bIns="45719">
            <a:noAutofit/>
          </a:bodyPr>
          <a:lstStyle/>
          <a:p>
            <a:endParaRPr dirty="0"/>
          </a:p>
        </p:txBody>
      </p:sp>
      <p:sp>
        <p:nvSpPr>
          <p:cNvPr id="212" name="Image"/>
          <p:cNvSpPr>
            <a:spLocks noGrp="1"/>
          </p:cNvSpPr>
          <p:nvPr>
            <p:ph type="pic" sz="quarter" idx="15"/>
          </p:nvPr>
        </p:nvSpPr>
        <p:spPr>
          <a:xfrm>
            <a:off x="5206331" y="4441477"/>
            <a:ext cx="3312031" cy="2415740"/>
          </a:xfrm>
          <a:prstGeom prst="rect">
            <a:avLst/>
          </a:prstGeom>
        </p:spPr>
        <p:txBody>
          <a:bodyPr lIns="91439" tIns="45719" rIns="91439" bIns="45719">
            <a:noAutofit/>
          </a:bodyPr>
          <a:lstStyle/>
          <a:p>
            <a:endParaRPr dirty="0"/>
          </a:p>
        </p:txBody>
      </p:sp>
      <p:sp>
        <p:nvSpPr>
          <p:cNvPr id="213" name="Image"/>
          <p:cNvSpPr>
            <a:spLocks noGrp="1"/>
          </p:cNvSpPr>
          <p:nvPr>
            <p:ph type="pic" sz="quarter" idx="16"/>
          </p:nvPr>
        </p:nvSpPr>
        <p:spPr>
          <a:xfrm>
            <a:off x="7760812" y="1050526"/>
            <a:ext cx="2087504" cy="3283271"/>
          </a:xfrm>
          <a:prstGeom prst="rect">
            <a:avLst/>
          </a:prstGeom>
        </p:spPr>
        <p:txBody>
          <a:bodyPr lIns="91439" tIns="45719" rIns="91439" bIns="45719">
            <a:noAutofit/>
          </a:bodyPr>
          <a:lstStyle/>
          <a:p>
            <a:endParaRPr dirty="0"/>
          </a:p>
        </p:txBody>
      </p:sp>
      <p:sp>
        <p:nvSpPr>
          <p:cNvPr id="214" name="Body Level One…"/>
          <p:cNvSpPr txBox="1">
            <a:spLocks noGrp="1"/>
          </p:cNvSpPr>
          <p:nvPr>
            <p:ph type="body" sz="quarter" idx="17"/>
          </p:nvPr>
        </p:nvSpPr>
        <p:spPr>
          <a:xfrm>
            <a:off x="8577014" y="4449730"/>
            <a:ext cx="2087567" cy="2415781"/>
          </a:xfrm>
          <a:prstGeom prst="rect">
            <a:avLst/>
          </a:prstGeom>
        </p:spPr>
        <p:txBody>
          <a:bodyPr/>
          <a:lstStyle/>
          <a:p>
            <a:endParaRPr/>
          </a:p>
        </p:txBody>
      </p:sp>
      <p:sp>
        <p:nvSpPr>
          <p:cNvPr id="215" name="Title Text"/>
          <p:cNvSpPr txBox="1">
            <a:spLocks noGrp="1"/>
          </p:cNvSpPr>
          <p:nvPr>
            <p:ph type="body" sz="quarter" idx="18"/>
          </p:nvPr>
        </p:nvSpPr>
        <p:spPr>
          <a:xfrm>
            <a:off x="845823" y="971550"/>
            <a:ext cx="7097839" cy="1143001"/>
          </a:xfrm>
          <a:prstGeom prst="rect">
            <a:avLst/>
          </a:prstGeom>
        </p:spPr>
        <p:txBody>
          <a:bodyPr/>
          <a:lstStyle/>
          <a:p>
            <a:endParaRPr/>
          </a:p>
        </p:txBody>
      </p:sp>
      <p:sp>
        <p:nvSpPr>
          <p:cNvPr id="216" name="Rectangle"/>
          <p:cNvSpPr/>
          <p:nvPr/>
        </p:nvSpPr>
        <p:spPr>
          <a:xfrm>
            <a:off x="-3" y="-12700"/>
            <a:ext cx="274323" cy="6883400"/>
          </a:xfrm>
          <a:prstGeom prst="rect">
            <a:avLst/>
          </a:prstGeom>
          <a:solidFill>
            <a:srgbClr val="81A042"/>
          </a:solidFill>
          <a:ln w="12700">
            <a:miter lim="400000"/>
          </a:ln>
        </p:spPr>
        <p:txBody>
          <a:bodyPr lIns="0" tIns="0" rIns="0" bIns="0" anchor="ctr"/>
          <a:lstStyle/>
          <a:p>
            <a:pPr defTabSz="609585">
              <a:defRPr sz="1800" b="0">
                <a:solidFill>
                  <a:srgbClr val="006394"/>
                </a:solidFill>
              </a:defRPr>
            </a:pPr>
            <a:endParaRPr sz="2400" dirty="0"/>
          </a:p>
        </p:txBody>
      </p:sp>
      <p:sp>
        <p:nvSpPr>
          <p:cNvPr id="218"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pic>
        <p:nvPicPr>
          <p:cNvPr id="12" name="Picture 11">
            <a:extLst>
              <a:ext uri="{FF2B5EF4-FFF2-40B4-BE49-F238E27FC236}">
                <a16:creationId xmlns:a16="http://schemas.microsoft.com/office/drawing/2014/main" id="{365ABCBF-5266-444D-AE2B-6890B4381E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5369" y="6201590"/>
            <a:ext cx="2940051" cy="387351"/>
          </a:xfrm>
          <a:prstGeom prst="rect">
            <a:avLst/>
          </a:prstGeom>
        </p:spPr>
      </p:pic>
    </p:spTree>
    <p:extLst>
      <p:ext uri="{BB962C8B-B14F-4D97-AF65-F5344CB8AC3E}">
        <p14:creationId xmlns:p14="http://schemas.microsoft.com/office/powerpoint/2010/main" val="3455447998"/>
      </p:ext>
    </p:extLst>
  </p:cSld>
  <p:clrMapOvr>
    <a:masterClrMapping/>
  </p:clrMapOvr>
  <p:transition spd="med"/>
</p:sldLayout>
</file>

<file path=ppt/slideLayouts/slideLayout160.xml><?xml version="1.0" encoding="utf-8"?>
<p:sldLayout xmlns:a="http://schemas.openxmlformats.org/drawingml/2006/main" xmlns:r="http://schemas.openxmlformats.org/officeDocument/2006/relationships" xmlns:p="http://schemas.openxmlformats.org/presentationml/2006/main" showMasterSp="0" type="tx">
  <p:cSld name="Photo - 3 Up copy 7">
    <p:spTree>
      <p:nvGrpSpPr>
        <p:cNvPr id="1" name=""/>
        <p:cNvGrpSpPr/>
        <p:nvPr/>
      </p:nvGrpSpPr>
      <p:grpSpPr>
        <a:xfrm>
          <a:off x="0" y="0"/>
          <a:ext cx="0" cy="0"/>
          <a:chOff x="0" y="0"/>
          <a:chExt cx="0" cy="0"/>
        </a:xfrm>
      </p:grpSpPr>
      <p:sp>
        <p:nvSpPr>
          <p:cNvPr id="225" name="Body Level One…"/>
          <p:cNvSpPr txBox="1">
            <a:spLocks noGrp="1"/>
          </p:cNvSpPr>
          <p:nvPr>
            <p:ph type="body" sz="quarter" idx="1"/>
          </p:nvPr>
        </p:nvSpPr>
        <p:spPr>
          <a:xfrm>
            <a:off x="9917339" y="1028106"/>
            <a:ext cx="1844316" cy="3283348"/>
          </a:xfrm>
          <a:prstGeom prst="rect">
            <a:avLst/>
          </a:prstGeom>
        </p:spPr>
        <p:txBody>
          <a:bodyPr/>
          <a:lstStyle>
            <a:lvl1pPr marL="0" indent="0">
              <a:buSzTx/>
              <a:buNone/>
            </a:lvl1pPr>
            <a:lvl2pPr marL="0" indent="0">
              <a:buSzTx/>
              <a:buNone/>
            </a:lvl2pPr>
            <a:lvl3pPr marL="0" indent="0">
              <a:buSzTx/>
              <a:buNone/>
            </a:lvl3pPr>
            <a:lvl4pPr marL="0" indent="0">
              <a:buSzTx/>
              <a:buNone/>
            </a:lvl4pPr>
            <a:lvl5pPr marL="0" indent="0">
              <a:buSzTx/>
              <a:buNone/>
            </a:lvl5pPr>
          </a:lstStyle>
          <a:p>
            <a:r>
              <a:t>Body Level One</a:t>
            </a:r>
          </a:p>
          <a:p>
            <a:pPr lvl="1"/>
            <a:r>
              <a:t>Body Level Two</a:t>
            </a:r>
          </a:p>
          <a:p>
            <a:pPr lvl="2"/>
            <a:r>
              <a:t>Body Level Three</a:t>
            </a:r>
          </a:p>
          <a:p>
            <a:pPr lvl="3"/>
            <a:r>
              <a:t>Body Level Four</a:t>
            </a:r>
          </a:p>
          <a:p>
            <a:pPr lvl="4"/>
            <a:r>
              <a:t>Body Level Five</a:t>
            </a:r>
          </a:p>
        </p:txBody>
      </p:sp>
      <p:sp>
        <p:nvSpPr>
          <p:cNvPr id="226" name="Body Level One…"/>
          <p:cNvSpPr txBox="1">
            <a:spLocks noGrp="1"/>
          </p:cNvSpPr>
          <p:nvPr>
            <p:ph type="body" sz="quarter" idx="13"/>
          </p:nvPr>
        </p:nvSpPr>
        <p:spPr>
          <a:xfrm>
            <a:off x="2640899" y="2620931"/>
            <a:ext cx="1600119" cy="1709973"/>
          </a:xfrm>
          <a:prstGeom prst="rect">
            <a:avLst/>
          </a:prstGeom>
        </p:spPr>
        <p:txBody>
          <a:bodyPr/>
          <a:lstStyle/>
          <a:p>
            <a:endParaRPr/>
          </a:p>
        </p:txBody>
      </p:sp>
      <p:sp>
        <p:nvSpPr>
          <p:cNvPr id="227" name="Image"/>
          <p:cNvSpPr>
            <a:spLocks noGrp="1"/>
          </p:cNvSpPr>
          <p:nvPr>
            <p:ph type="pic" sz="quarter" idx="14"/>
          </p:nvPr>
        </p:nvSpPr>
        <p:spPr>
          <a:xfrm>
            <a:off x="4344852" y="2619760"/>
            <a:ext cx="3312051" cy="1712305"/>
          </a:xfrm>
          <a:prstGeom prst="rect">
            <a:avLst/>
          </a:prstGeom>
        </p:spPr>
        <p:txBody>
          <a:bodyPr lIns="91439" tIns="45719" rIns="91439" bIns="45719">
            <a:noAutofit/>
          </a:bodyPr>
          <a:lstStyle/>
          <a:p>
            <a:endParaRPr dirty="0"/>
          </a:p>
        </p:txBody>
      </p:sp>
      <p:sp>
        <p:nvSpPr>
          <p:cNvPr id="228" name="Image"/>
          <p:cNvSpPr>
            <a:spLocks noGrp="1"/>
          </p:cNvSpPr>
          <p:nvPr>
            <p:ph type="pic" sz="quarter" idx="15"/>
          </p:nvPr>
        </p:nvSpPr>
        <p:spPr>
          <a:xfrm>
            <a:off x="5206331" y="4441477"/>
            <a:ext cx="3312031" cy="2415740"/>
          </a:xfrm>
          <a:prstGeom prst="rect">
            <a:avLst/>
          </a:prstGeom>
        </p:spPr>
        <p:txBody>
          <a:bodyPr lIns="91439" tIns="45719" rIns="91439" bIns="45719">
            <a:noAutofit/>
          </a:bodyPr>
          <a:lstStyle/>
          <a:p>
            <a:endParaRPr dirty="0"/>
          </a:p>
        </p:txBody>
      </p:sp>
      <p:sp>
        <p:nvSpPr>
          <p:cNvPr id="229" name="Image"/>
          <p:cNvSpPr>
            <a:spLocks noGrp="1"/>
          </p:cNvSpPr>
          <p:nvPr>
            <p:ph type="pic" sz="quarter" idx="16"/>
          </p:nvPr>
        </p:nvSpPr>
        <p:spPr>
          <a:xfrm>
            <a:off x="7760812" y="1050526"/>
            <a:ext cx="2087504" cy="3283271"/>
          </a:xfrm>
          <a:prstGeom prst="rect">
            <a:avLst/>
          </a:prstGeom>
        </p:spPr>
        <p:txBody>
          <a:bodyPr lIns="91439" tIns="45719" rIns="91439" bIns="45719">
            <a:noAutofit/>
          </a:bodyPr>
          <a:lstStyle/>
          <a:p>
            <a:endParaRPr dirty="0"/>
          </a:p>
        </p:txBody>
      </p:sp>
      <p:sp>
        <p:nvSpPr>
          <p:cNvPr id="230" name="Body Level One…"/>
          <p:cNvSpPr txBox="1">
            <a:spLocks noGrp="1"/>
          </p:cNvSpPr>
          <p:nvPr>
            <p:ph type="body" sz="quarter" idx="17"/>
          </p:nvPr>
        </p:nvSpPr>
        <p:spPr>
          <a:xfrm>
            <a:off x="8577014" y="4449730"/>
            <a:ext cx="2087567" cy="2415781"/>
          </a:xfrm>
          <a:prstGeom prst="rect">
            <a:avLst/>
          </a:prstGeom>
        </p:spPr>
        <p:txBody>
          <a:bodyPr/>
          <a:lstStyle/>
          <a:p>
            <a:endParaRPr/>
          </a:p>
        </p:txBody>
      </p:sp>
      <p:sp>
        <p:nvSpPr>
          <p:cNvPr id="231" name="Title Text"/>
          <p:cNvSpPr txBox="1">
            <a:spLocks noGrp="1"/>
          </p:cNvSpPr>
          <p:nvPr>
            <p:ph type="body" sz="quarter" idx="18"/>
          </p:nvPr>
        </p:nvSpPr>
        <p:spPr>
          <a:xfrm>
            <a:off x="845823" y="971550"/>
            <a:ext cx="7097839" cy="1143001"/>
          </a:xfrm>
          <a:prstGeom prst="rect">
            <a:avLst/>
          </a:prstGeom>
        </p:spPr>
        <p:txBody>
          <a:bodyPr/>
          <a:lstStyle/>
          <a:p>
            <a:endParaRPr/>
          </a:p>
        </p:txBody>
      </p:sp>
      <p:sp>
        <p:nvSpPr>
          <p:cNvPr id="232" name="Rectangle"/>
          <p:cNvSpPr/>
          <p:nvPr/>
        </p:nvSpPr>
        <p:spPr>
          <a:xfrm>
            <a:off x="-3" y="-12700"/>
            <a:ext cx="274323" cy="6883400"/>
          </a:xfrm>
          <a:prstGeom prst="rect">
            <a:avLst/>
          </a:prstGeom>
          <a:solidFill>
            <a:srgbClr val="B1CADE"/>
          </a:solidFill>
          <a:ln w="12700">
            <a:miter lim="400000"/>
          </a:ln>
        </p:spPr>
        <p:txBody>
          <a:bodyPr lIns="0" tIns="0" rIns="0" bIns="0" anchor="ctr"/>
          <a:lstStyle/>
          <a:p>
            <a:pPr defTabSz="609585">
              <a:defRPr sz="1800" b="0">
                <a:solidFill>
                  <a:srgbClr val="006394"/>
                </a:solidFill>
              </a:defRPr>
            </a:pPr>
            <a:endParaRPr sz="2400" dirty="0"/>
          </a:p>
        </p:txBody>
      </p:sp>
      <p:sp>
        <p:nvSpPr>
          <p:cNvPr id="234"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pic>
        <p:nvPicPr>
          <p:cNvPr id="12" name="Picture 11">
            <a:extLst>
              <a:ext uri="{FF2B5EF4-FFF2-40B4-BE49-F238E27FC236}">
                <a16:creationId xmlns:a16="http://schemas.microsoft.com/office/drawing/2014/main" id="{21C17069-685E-5A45-8DEF-49B9613A5EC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5369" y="6201590"/>
            <a:ext cx="2940051" cy="387351"/>
          </a:xfrm>
          <a:prstGeom prst="rect">
            <a:avLst/>
          </a:prstGeom>
        </p:spPr>
      </p:pic>
    </p:spTree>
    <p:extLst>
      <p:ext uri="{BB962C8B-B14F-4D97-AF65-F5344CB8AC3E}">
        <p14:creationId xmlns:p14="http://schemas.microsoft.com/office/powerpoint/2010/main" val="2984713597"/>
      </p:ext>
    </p:extLst>
  </p:cSld>
  <p:clrMapOvr>
    <a:masterClrMapping/>
  </p:clrMapOvr>
  <p:transition spd="med"/>
</p:sldLayout>
</file>

<file path=ppt/slideLayouts/slideLayout161.xml><?xml version="1.0" encoding="utf-8"?>
<p:sldLayout xmlns:a="http://schemas.openxmlformats.org/drawingml/2006/main" xmlns:r="http://schemas.openxmlformats.org/officeDocument/2006/relationships" xmlns:p="http://schemas.openxmlformats.org/presentationml/2006/main" showMasterSp="0" type="tx">
  <p:cSld name="Photo - 3 Up copy 9">
    <p:spTree>
      <p:nvGrpSpPr>
        <p:cNvPr id="1" name=""/>
        <p:cNvGrpSpPr/>
        <p:nvPr/>
      </p:nvGrpSpPr>
      <p:grpSpPr>
        <a:xfrm>
          <a:off x="0" y="0"/>
          <a:ext cx="0" cy="0"/>
          <a:chOff x="0" y="0"/>
          <a:chExt cx="0" cy="0"/>
        </a:xfrm>
      </p:grpSpPr>
      <p:sp>
        <p:nvSpPr>
          <p:cNvPr id="259" name="Body Level One…"/>
          <p:cNvSpPr txBox="1">
            <a:spLocks noGrp="1"/>
          </p:cNvSpPr>
          <p:nvPr>
            <p:ph type="body" sz="quarter" idx="1"/>
          </p:nvPr>
        </p:nvSpPr>
        <p:spPr>
          <a:xfrm>
            <a:off x="845820" y="2265014"/>
            <a:ext cx="2979896" cy="4592580"/>
          </a:xfrm>
          <a:prstGeom prst="rect">
            <a:avLst/>
          </a:prstGeom>
        </p:spPr>
        <p:txBody>
          <a:bodyPr/>
          <a:lstStyle>
            <a:lvl1pPr marL="0" indent="0">
              <a:buSzTx/>
              <a:buNone/>
            </a:lvl1pPr>
          </a:lstStyle>
          <a:p>
            <a:r>
              <a:t>Body Level One</a:t>
            </a:r>
          </a:p>
          <a:p>
            <a:pPr lvl="1"/>
            <a:r>
              <a:t>Body Level Two</a:t>
            </a:r>
          </a:p>
          <a:p>
            <a:pPr lvl="2"/>
            <a:r>
              <a:t>Body Level Three</a:t>
            </a:r>
          </a:p>
          <a:p>
            <a:pPr lvl="3"/>
            <a:r>
              <a:t>Body Level Four</a:t>
            </a:r>
          </a:p>
          <a:p>
            <a:pPr lvl="4"/>
            <a:r>
              <a:t>Body Level Five</a:t>
            </a:r>
          </a:p>
        </p:txBody>
      </p:sp>
      <p:sp>
        <p:nvSpPr>
          <p:cNvPr id="260" name="Image"/>
          <p:cNvSpPr>
            <a:spLocks noGrp="1"/>
          </p:cNvSpPr>
          <p:nvPr>
            <p:ph type="pic" sz="quarter" idx="13"/>
          </p:nvPr>
        </p:nvSpPr>
        <p:spPr>
          <a:xfrm>
            <a:off x="4216309" y="1881467"/>
            <a:ext cx="2394479" cy="2519749"/>
          </a:xfrm>
          <a:prstGeom prst="rect">
            <a:avLst/>
          </a:prstGeom>
        </p:spPr>
        <p:txBody>
          <a:bodyPr lIns="91439" tIns="45719" rIns="91439" bIns="45719">
            <a:noAutofit/>
          </a:bodyPr>
          <a:lstStyle/>
          <a:p>
            <a:endParaRPr dirty="0"/>
          </a:p>
        </p:txBody>
      </p:sp>
      <p:sp>
        <p:nvSpPr>
          <p:cNvPr id="261" name="Rectangle"/>
          <p:cNvSpPr/>
          <p:nvPr/>
        </p:nvSpPr>
        <p:spPr>
          <a:xfrm>
            <a:off x="-3" y="-12700"/>
            <a:ext cx="274323" cy="6883400"/>
          </a:xfrm>
          <a:prstGeom prst="rect">
            <a:avLst/>
          </a:prstGeom>
          <a:solidFill>
            <a:srgbClr val="006394"/>
          </a:solidFill>
          <a:ln w="12700">
            <a:miter lim="400000"/>
          </a:ln>
        </p:spPr>
        <p:txBody>
          <a:bodyPr lIns="0" tIns="0" rIns="0" bIns="0" anchor="ctr"/>
          <a:lstStyle/>
          <a:p>
            <a:pPr defTabSz="609585">
              <a:defRPr sz="1800" b="0">
                <a:solidFill>
                  <a:srgbClr val="006394"/>
                </a:solidFill>
              </a:defRPr>
            </a:pPr>
            <a:endParaRPr sz="2400" dirty="0"/>
          </a:p>
        </p:txBody>
      </p:sp>
      <p:sp>
        <p:nvSpPr>
          <p:cNvPr id="262" name="Body Level One…"/>
          <p:cNvSpPr txBox="1">
            <a:spLocks noGrp="1"/>
          </p:cNvSpPr>
          <p:nvPr>
            <p:ph type="body" sz="quarter" idx="14"/>
          </p:nvPr>
        </p:nvSpPr>
        <p:spPr>
          <a:xfrm>
            <a:off x="4171936" y="4709037"/>
            <a:ext cx="2430061" cy="2532100"/>
          </a:xfrm>
          <a:prstGeom prst="rect">
            <a:avLst/>
          </a:prstGeom>
        </p:spPr>
        <p:txBody>
          <a:bodyPr/>
          <a:lstStyle/>
          <a:p>
            <a:endParaRPr/>
          </a:p>
        </p:txBody>
      </p:sp>
      <p:sp>
        <p:nvSpPr>
          <p:cNvPr id="263" name="Title Text"/>
          <p:cNvSpPr txBox="1">
            <a:spLocks noGrp="1"/>
          </p:cNvSpPr>
          <p:nvPr>
            <p:ph type="title"/>
          </p:nvPr>
        </p:nvSpPr>
        <p:spPr>
          <a:xfrm>
            <a:off x="845821" y="973836"/>
            <a:ext cx="10882159" cy="1143001"/>
          </a:xfrm>
          <a:prstGeom prst="rect">
            <a:avLst/>
          </a:prstGeom>
        </p:spPr>
        <p:txBody>
          <a:bodyPr/>
          <a:lstStyle/>
          <a:p>
            <a:r>
              <a:t>Title Text</a:t>
            </a:r>
          </a:p>
        </p:txBody>
      </p:sp>
      <p:sp>
        <p:nvSpPr>
          <p:cNvPr id="264" name="Body Level One…"/>
          <p:cNvSpPr txBox="1">
            <a:spLocks noGrp="1"/>
          </p:cNvSpPr>
          <p:nvPr>
            <p:ph type="body" sz="quarter" idx="15"/>
          </p:nvPr>
        </p:nvSpPr>
        <p:spPr>
          <a:xfrm>
            <a:off x="4216307" y="3746897"/>
            <a:ext cx="2394548" cy="660239"/>
          </a:xfrm>
          <a:prstGeom prst="rect">
            <a:avLst/>
          </a:prstGeom>
          <a:solidFill>
            <a:srgbClr val="919191">
              <a:alpha val="50000"/>
            </a:srgbClr>
          </a:solidFill>
        </p:spPr>
        <p:txBody>
          <a:bodyPr anchor="ctr"/>
          <a:lstStyle/>
          <a:p>
            <a:endParaRPr/>
          </a:p>
        </p:txBody>
      </p:sp>
      <p:sp>
        <p:nvSpPr>
          <p:cNvPr id="265" name="Image"/>
          <p:cNvSpPr>
            <a:spLocks noGrp="1"/>
          </p:cNvSpPr>
          <p:nvPr>
            <p:ph type="pic" sz="quarter" idx="16"/>
          </p:nvPr>
        </p:nvSpPr>
        <p:spPr>
          <a:xfrm>
            <a:off x="6781709" y="1881471"/>
            <a:ext cx="2394479" cy="2519744"/>
          </a:xfrm>
          <a:prstGeom prst="rect">
            <a:avLst/>
          </a:prstGeom>
        </p:spPr>
        <p:txBody>
          <a:bodyPr lIns="91439" tIns="45719" rIns="91439" bIns="45719">
            <a:noAutofit/>
          </a:bodyPr>
          <a:lstStyle/>
          <a:p>
            <a:endParaRPr dirty="0"/>
          </a:p>
        </p:txBody>
      </p:sp>
      <p:sp>
        <p:nvSpPr>
          <p:cNvPr id="266" name="Body Level One…"/>
          <p:cNvSpPr txBox="1">
            <a:spLocks noGrp="1"/>
          </p:cNvSpPr>
          <p:nvPr>
            <p:ph type="body" sz="quarter" idx="17"/>
          </p:nvPr>
        </p:nvSpPr>
        <p:spPr>
          <a:xfrm>
            <a:off x="6737337" y="4709037"/>
            <a:ext cx="2430060" cy="2532100"/>
          </a:xfrm>
          <a:prstGeom prst="rect">
            <a:avLst/>
          </a:prstGeom>
        </p:spPr>
        <p:txBody>
          <a:bodyPr/>
          <a:lstStyle/>
          <a:p>
            <a:endParaRPr/>
          </a:p>
        </p:txBody>
      </p:sp>
      <p:sp>
        <p:nvSpPr>
          <p:cNvPr id="267" name="Image"/>
          <p:cNvSpPr>
            <a:spLocks noGrp="1"/>
          </p:cNvSpPr>
          <p:nvPr>
            <p:ph type="pic" sz="quarter" idx="18"/>
          </p:nvPr>
        </p:nvSpPr>
        <p:spPr>
          <a:xfrm>
            <a:off x="9338642" y="1881471"/>
            <a:ext cx="2394479" cy="2519744"/>
          </a:xfrm>
          <a:prstGeom prst="rect">
            <a:avLst/>
          </a:prstGeom>
        </p:spPr>
        <p:txBody>
          <a:bodyPr lIns="91439" tIns="45719" rIns="91439" bIns="45719">
            <a:noAutofit/>
          </a:bodyPr>
          <a:lstStyle/>
          <a:p>
            <a:endParaRPr dirty="0"/>
          </a:p>
        </p:txBody>
      </p:sp>
      <p:sp>
        <p:nvSpPr>
          <p:cNvPr id="268" name="Body Level One…"/>
          <p:cNvSpPr txBox="1">
            <a:spLocks noGrp="1"/>
          </p:cNvSpPr>
          <p:nvPr>
            <p:ph type="body" sz="quarter" idx="19"/>
          </p:nvPr>
        </p:nvSpPr>
        <p:spPr>
          <a:xfrm>
            <a:off x="9294271" y="4709037"/>
            <a:ext cx="2430060" cy="2532100"/>
          </a:xfrm>
          <a:prstGeom prst="rect">
            <a:avLst/>
          </a:prstGeom>
        </p:spPr>
        <p:txBody>
          <a:bodyPr/>
          <a:lstStyle/>
          <a:p>
            <a:endParaRPr/>
          </a:p>
        </p:txBody>
      </p:sp>
      <p:sp>
        <p:nvSpPr>
          <p:cNvPr id="269" name="Body Level One…"/>
          <p:cNvSpPr txBox="1">
            <a:spLocks noGrp="1"/>
          </p:cNvSpPr>
          <p:nvPr>
            <p:ph type="body" sz="quarter" idx="20"/>
          </p:nvPr>
        </p:nvSpPr>
        <p:spPr>
          <a:xfrm>
            <a:off x="6786336" y="3746897"/>
            <a:ext cx="2385691" cy="660239"/>
          </a:xfrm>
          <a:prstGeom prst="rect">
            <a:avLst/>
          </a:prstGeom>
          <a:solidFill>
            <a:srgbClr val="919191">
              <a:alpha val="50000"/>
            </a:srgbClr>
          </a:solidFill>
        </p:spPr>
        <p:txBody>
          <a:bodyPr anchor="ctr"/>
          <a:lstStyle/>
          <a:p>
            <a:endParaRPr/>
          </a:p>
        </p:txBody>
      </p:sp>
      <p:sp>
        <p:nvSpPr>
          <p:cNvPr id="270" name="Body Level One…"/>
          <p:cNvSpPr txBox="1">
            <a:spLocks noGrp="1"/>
          </p:cNvSpPr>
          <p:nvPr>
            <p:ph type="body" sz="quarter" idx="21"/>
          </p:nvPr>
        </p:nvSpPr>
        <p:spPr>
          <a:xfrm>
            <a:off x="9343269" y="3746897"/>
            <a:ext cx="2385691" cy="660239"/>
          </a:xfrm>
          <a:prstGeom prst="rect">
            <a:avLst/>
          </a:prstGeom>
          <a:solidFill>
            <a:srgbClr val="919191">
              <a:alpha val="50000"/>
            </a:srgbClr>
          </a:solidFill>
        </p:spPr>
        <p:txBody>
          <a:bodyPr anchor="ctr"/>
          <a:lstStyle/>
          <a:p>
            <a:endParaRPr/>
          </a:p>
        </p:txBody>
      </p:sp>
      <p:sp>
        <p:nvSpPr>
          <p:cNvPr id="272"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pic>
        <p:nvPicPr>
          <p:cNvPr id="16" name="Picture 15">
            <a:extLst>
              <a:ext uri="{FF2B5EF4-FFF2-40B4-BE49-F238E27FC236}">
                <a16:creationId xmlns:a16="http://schemas.microsoft.com/office/drawing/2014/main" id="{B744A8DD-3787-584C-A1EB-5CED2327F99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5369" y="6201590"/>
            <a:ext cx="2940051" cy="387351"/>
          </a:xfrm>
          <a:prstGeom prst="rect">
            <a:avLst/>
          </a:prstGeom>
        </p:spPr>
      </p:pic>
    </p:spTree>
    <p:extLst>
      <p:ext uri="{BB962C8B-B14F-4D97-AF65-F5344CB8AC3E}">
        <p14:creationId xmlns:p14="http://schemas.microsoft.com/office/powerpoint/2010/main" val="333698390"/>
      </p:ext>
    </p:extLst>
  </p:cSld>
  <p:clrMapOvr>
    <a:masterClrMapping/>
  </p:clrMapOvr>
  <p:transition spd="med"/>
</p:sldLayout>
</file>

<file path=ppt/slideLayouts/slideLayout162.xml><?xml version="1.0" encoding="utf-8"?>
<p:sldLayout xmlns:a="http://schemas.openxmlformats.org/drawingml/2006/main" xmlns:r="http://schemas.openxmlformats.org/officeDocument/2006/relationships" xmlns:p="http://schemas.openxmlformats.org/presentationml/2006/main" showMasterSp="0" type="tx">
  <p:cSld name="Photo - 3 Up copy 4">
    <p:spTree>
      <p:nvGrpSpPr>
        <p:cNvPr id="1" name=""/>
        <p:cNvGrpSpPr/>
        <p:nvPr/>
      </p:nvGrpSpPr>
      <p:grpSpPr>
        <a:xfrm>
          <a:off x="0" y="0"/>
          <a:ext cx="0" cy="0"/>
          <a:chOff x="0" y="0"/>
          <a:chExt cx="0" cy="0"/>
        </a:xfrm>
      </p:grpSpPr>
      <p:sp>
        <p:nvSpPr>
          <p:cNvPr id="279" name="Body Level One…"/>
          <p:cNvSpPr txBox="1">
            <a:spLocks noGrp="1"/>
          </p:cNvSpPr>
          <p:nvPr>
            <p:ph type="body" sz="quarter" idx="1"/>
          </p:nvPr>
        </p:nvSpPr>
        <p:spPr>
          <a:xfrm>
            <a:off x="845820" y="2265014"/>
            <a:ext cx="2979896" cy="4592580"/>
          </a:xfrm>
          <a:prstGeom prst="rect">
            <a:avLst/>
          </a:prstGeom>
        </p:spPr>
        <p:txBody>
          <a:bodyPr/>
          <a:lstStyle>
            <a:lvl1pPr marL="0" indent="0">
              <a:buSzTx/>
              <a:buNone/>
            </a:lvl1pPr>
          </a:lstStyle>
          <a:p>
            <a:r>
              <a:t>Body Level One</a:t>
            </a:r>
          </a:p>
          <a:p>
            <a:pPr lvl="1"/>
            <a:r>
              <a:t>Body Level Two</a:t>
            </a:r>
          </a:p>
          <a:p>
            <a:pPr lvl="2"/>
            <a:r>
              <a:t>Body Level Three</a:t>
            </a:r>
          </a:p>
          <a:p>
            <a:pPr lvl="3"/>
            <a:r>
              <a:t>Body Level Four</a:t>
            </a:r>
          </a:p>
          <a:p>
            <a:pPr lvl="4"/>
            <a:r>
              <a:t>Body Level Five</a:t>
            </a:r>
          </a:p>
        </p:txBody>
      </p:sp>
      <p:sp>
        <p:nvSpPr>
          <p:cNvPr id="280" name="Image"/>
          <p:cNvSpPr>
            <a:spLocks noGrp="1"/>
          </p:cNvSpPr>
          <p:nvPr>
            <p:ph type="pic" sz="quarter" idx="13"/>
          </p:nvPr>
        </p:nvSpPr>
        <p:spPr>
          <a:xfrm>
            <a:off x="4216309" y="1881467"/>
            <a:ext cx="2394479" cy="2519749"/>
          </a:xfrm>
          <a:prstGeom prst="rect">
            <a:avLst/>
          </a:prstGeom>
        </p:spPr>
        <p:txBody>
          <a:bodyPr lIns="91439" tIns="45719" rIns="91439" bIns="45719">
            <a:noAutofit/>
          </a:bodyPr>
          <a:lstStyle/>
          <a:p>
            <a:endParaRPr dirty="0"/>
          </a:p>
        </p:txBody>
      </p:sp>
      <p:sp>
        <p:nvSpPr>
          <p:cNvPr id="281" name="Rectangle"/>
          <p:cNvSpPr/>
          <p:nvPr/>
        </p:nvSpPr>
        <p:spPr>
          <a:xfrm>
            <a:off x="-3" y="-12700"/>
            <a:ext cx="274323" cy="6883400"/>
          </a:xfrm>
          <a:prstGeom prst="rect">
            <a:avLst/>
          </a:prstGeom>
          <a:solidFill>
            <a:srgbClr val="81A042"/>
          </a:solidFill>
          <a:ln w="12700">
            <a:miter lim="400000"/>
          </a:ln>
        </p:spPr>
        <p:txBody>
          <a:bodyPr lIns="0" tIns="0" rIns="0" bIns="0" anchor="ctr"/>
          <a:lstStyle/>
          <a:p>
            <a:pPr defTabSz="609585">
              <a:defRPr sz="1800" b="0">
                <a:solidFill>
                  <a:srgbClr val="006394"/>
                </a:solidFill>
              </a:defRPr>
            </a:pPr>
            <a:endParaRPr sz="2400" dirty="0"/>
          </a:p>
        </p:txBody>
      </p:sp>
      <p:sp>
        <p:nvSpPr>
          <p:cNvPr id="282" name="Body Level One…"/>
          <p:cNvSpPr txBox="1">
            <a:spLocks noGrp="1"/>
          </p:cNvSpPr>
          <p:nvPr>
            <p:ph type="body" sz="quarter" idx="14"/>
          </p:nvPr>
        </p:nvSpPr>
        <p:spPr>
          <a:xfrm>
            <a:off x="4171936" y="4709037"/>
            <a:ext cx="2430061" cy="2532100"/>
          </a:xfrm>
          <a:prstGeom prst="rect">
            <a:avLst/>
          </a:prstGeom>
        </p:spPr>
        <p:txBody>
          <a:bodyPr/>
          <a:lstStyle/>
          <a:p>
            <a:endParaRPr/>
          </a:p>
        </p:txBody>
      </p:sp>
      <p:sp>
        <p:nvSpPr>
          <p:cNvPr id="283" name="Title Text"/>
          <p:cNvSpPr txBox="1">
            <a:spLocks noGrp="1"/>
          </p:cNvSpPr>
          <p:nvPr>
            <p:ph type="title"/>
          </p:nvPr>
        </p:nvSpPr>
        <p:spPr>
          <a:xfrm>
            <a:off x="845821" y="973836"/>
            <a:ext cx="10882159" cy="1143001"/>
          </a:xfrm>
          <a:prstGeom prst="rect">
            <a:avLst/>
          </a:prstGeom>
        </p:spPr>
        <p:txBody>
          <a:bodyPr/>
          <a:lstStyle/>
          <a:p>
            <a:r>
              <a:t>Title Text</a:t>
            </a:r>
          </a:p>
        </p:txBody>
      </p:sp>
      <p:sp>
        <p:nvSpPr>
          <p:cNvPr id="284" name="Body Level One…"/>
          <p:cNvSpPr txBox="1">
            <a:spLocks noGrp="1"/>
          </p:cNvSpPr>
          <p:nvPr>
            <p:ph type="body" sz="quarter" idx="15"/>
          </p:nvPr>
        </p:nvSpPr>
        <p:spPr>
          <a:xfrm>
            <a:off x="4216307" y="3746897"/>
            <a:ext cx="2394548" cy="660239"/>
          </a:xfrm>
          <a:prstGeom prst="rect">
            <a:avLst/>
          </a:prstGeom>
          <a:solidFill>
            <a:srgbClr val="919191">
              <a:alpha val="50000"/>
            </a:srgbClr>
          </a:solidFill>
        </p:spPr>
        <p:txBody>
          <a:bodyPr anchor="ctr"/>
          <a:lstStyle/>
          <a:p>
            <a:endParaRPr/>
          </a:p>
        </p:txBody>
      </p:sp>
      <p:sp>
        <p:nvSpPr>
          <p:cNvPr id="285" name="Image"/>
          <p:cNvSpPr>
            <a:spLocks noGrp="1"/>
          </p:cNvSpPr>
          <p:nvPr>
            <p:ph type="pic" sz="quarter" idx="16"/>
          </p:nvPr>
        </p:nvSpPr>
        <p:spPr>
          <a:xfrm>
            <a:off x="6781709" y="1881471"/>
            <a:ext cx="2394479" cy="2519744"/>
          </a:xfrm>
          <a:prstGeom prst="rect">
            <a:avLst/>
          </a:prstGeom>
        </p:spPr>
        <p:txBody>
          <a:bodyPr lIns="91439" tIns="45719" rIns="91439" bIns="45719">
            <a:noAutofit/>
          </a:bodyPr>
          <a:lstStyle/>
          <a:p>
            <a:endParaRPr dirty="0"/>
          </a:p>
        </p:txBody>
      </p:sp>
      <p:sp>
        <p:nvSpPr>
          <p:cNvPr id="286" name="Body Level One…"/>
          <p:cNvSpPr txBox="1">
            <a:spLocks noGrp="1"/>
          </p:cNvSpPr>
          <p:nvPr>
            <p:ph type="body" sz="quarter" idx="17"/>
          </p:nvPr>
        </p:nvSpPr>
        <p:spPr>
          <a:xfrm>
            <a:off x="6737337" y="4709037"/>
            <a:ext cx="2430060" cy="2532100"/>
          </a:xfrm>
          <a:prstGeom prst="rect">
            <a:avLst/>
          </a:prstGeom>
        </p:spPr>
        <p:txBody>
          <a:bodyPr/>
          <a:lstStyle/>
          <a:p>
            <a:endParaRPr/>
          </a:p>
        </p:txBody>
      </p:sp>
      <p:sp>
        <p:nvSpPr>
          <p:cNvPr id="287" name="Image"/>
          <p:cNvSpPr>
            <a:spLocks noGrp="1"/>
          </p:cNvSpPr>
          <p:nvPr>
            <p:ph type="pic" sz="quarter" idx="18"/>
          </p:nvPr>
        </p:nvSpPr>
        <p:spPr>
          <a:xfrm>
            <a:off x="9338642" y="1881471"/>
            <a:ext cx="2394479" cy="2519744"/>
          </a:xfrm>
          <a:prstGeom prst="rect">
            <a:avLst/>
          </a:prstGeom>
        </p:spPr>
        <p:txBody>
          <a:bodyPr lIns="91439" tIns="45719" rIns="91439" bIns="45719">
            <a:noAutofit/>
          </a:bodyPr>
          <a:lstStyle/>
          <a:p>
            <a:endParaRPr dirty="0"/>
          </a:p>
        </p:txBody>
      </p:sp>
      <p:sp>
        <p:nvSpPr>
          <p:cNvPr id="288" name="Body Level One…"/>
          <p:cNvSpPr txBox="1">
            <a:spLocks noGrp="1"/>
          </p:cNvSpPr>
          <p:nvPr>
            <p:ph type="body" sz="quarter" idx="19"/>
          </p:nvPr>
        </p:nvSpPr>
        <p:spPr>
          <a:xfrm>
            <a:off x="9294271" y="4709037"/>
            <a:ext cx="2430060" cy="2532100"/>
          </a:xfrm>
          <a:prstGeom prst="rect">
            <a:avLst/>
          </a:prstGeom>
        </p:spPr>
        <p:txBody>
          <a:bodyPr/>
          <a:lstStyle/>
          <a:p>
            <a:endParaRPr/>
          </a:p>
        </p:txBody>
      </p:sp>
      <p:sp>
        <p:nvSpPr>
          <p:cNvPr id="289" name="Body Level One…"/>
          <p:cNvSpPr txBox="1">
            <a:spLocks noGrp="1"/>
          </p:cNvSpPr>
          <p:nvPr>
            <p:ph type="body" sz="quarter" idx="20"/>
          </p:nvPr>
        </p:nvSpPr>
        <p:spPr>
          <a:xfrm>
            <a:off x="6786336" y="3746897"/>
            <a:ext cx="2385691" cy="660239"/>
          </a:xfrm>
          <a:prstGeom prst="rect">
            <a:avLst/>
          </a:prstGeom>
          <a:solidFill>
            <a:srgbClr val="919191">
              <a:alpha val="50000"/>
            </a:srgbClr>
          </a:solidFill>
        </p:spPr>
        <p:txBody>
          <a:bodyPr anchor="ctr"/>
          <a:lstStyle/>
          <a:p>
            <a:endParaRPr/>
          </a:p>
        </p:txBody>
      </p:sp>
      <p:sp>
        <p:nvSpPr>
          <p:cNvPr id="290" name="Body Level One…"/>
          <p:cNvSpPr txBox="1">
            <a:spLocks noGrp="1"/>
          </p:cNvSpPr>
          <p:nvPr>
            <p:ph type="body" sz="quarter" idx="21"/>
          </p:nvPr>
        </p:nvSpPr>
        <p:spPr>
          <a:xfrm>
            <a:off x="9343269" y="3746897"/>
            <a:ext cx="2385691" cy="660239"/>
          </a:xfrm>
          <a:prstGeom prst="rect">
            <a:avLst/>
          </a:prstGeom>
          <a:solidFill>
            <a:srgbClr val="919191">
              <a:alpha val="50000"/>
            </a:srgbClr>
          </a:solidFill>
        </p:spPr>
        <p:txBody>
          <a:bodyPr anchor="ctr"/>
          <a:lstStyle/>
          <a:p>
            <a:endParaRPr/>
          </a:p>
        </p:txBody>
      </p:sp>
      <p:sp>
        <p:nvSpPr>
          <p:cNvPr id="292"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pic>
        <p:nvPicPr>
          <p:cNvPr id="16" name="Picture 15">
            <a:extLst>
              <a:ext uri="{FF2B5EF4-FFF2-40B4-BE49-F238E27FC236}">
                <a16:creationId xmlns:a16="http://schemas.microsoft.com/office/drawing/2014/main" id="{BD273A47-8F42-1B41-999B-7447CE1BB2F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5369" y="6201590"/>
            <a:ext cx="2940051" cy="387351"/>
          </a:xfrm>
          <a:prstGeom prst="rect">
            <a:avLst/>
          </a:prstGeom>
        </p:spPr>
      </p:pic>
    </p:spTree>
    <p:extLst>
      <p:ext uri="{BB962C8B-B14F-4D97-AF65-F5344CB8AC3E}">
        <p14:creationId xmlns:p14="http://schemas.microsoft.com/office/powerpoint/2010/main" val="4094459937"/>
      </p:ext>
    </p:extLst>
  </p:cSld>
  <p:clrMapOvr>
    <a:masterClrMapping/>
  </p:clrMapOvr>
  <p:transition spd="med"/>
</p:sldLayout>
</file>

<file path=ppt/slideLayouts/slideLayout163.xml><?xml version="1.0" encoding="utf-8"?>
<p:sldLayout xmlns:a="http://schemas.openxmlformats.org/drawingml/2006/main" xmlns:r="http://schemas.openxmlformats.org/officeDocument/2006/relationships" xmlns:p="http://schemas.openxmlformats.org/presentationml/2006/main" showMasterSp="0" type="tx">
  <p:cSld name="Photo - 3 Up copy 5">
    <p:spTree>
      <p:nvGrpSpPr>
        <p:cNvPr id="1" name=""/>
        <p:cNvGrpSpPr/>
        <p:nvPr/>
      </p:nvGrpSpPr>
      <p:grpSpPr>
        <a:xfrm>
          <a:off x="0" y="0"/>
          <a:ext cx="0" cy="0"/>
          <a:chOff x="0" y="0"/>
          <a:chExt cx="0" cy="0"/>
        </a:xfrm>
      </p:grpSpPr>
      <p:sp>
        <p:nvSpPr>
          <p:cNvPr id="299" name="Body Level One…"/>
          <p:cNvSpPr txBox="1">
            <a:spLocks noGrp="1"/>
          </p:cNvSpPr>
          <p:nvPr>
            <p:ph type="body" sz="quarter" idx="1"/>
          </p:nvPr>
        </p:nvSpPr>
        <p:spPr>
          <a:xfrm>
            <a:off x="845820" y="2265014"/>
            <a:ext cx="2979896" cy="4592580"/>
          </a:xfrm>
          <a:prstGeom prst="rect">
            <a:avLst/>
          </a:prstGeom>
        </p:spPr>
        <p:txBody>
          <a:bodyPr/>
          <a:lstStyle>
            <a:lvl1pPr marL="0" indent="0">
              <a:buSzTx/>
              <a:buNone/>
            </a:lvl1pPr>
          </a:lstStyle>
          <a:p>
            <a:r>
              <a:t>Body Level One</a:t>
            </a:r>
          </a:p>
          <a:p>
            <a:pPr lvl="1"/>
            <a:r>
              <a:t>Body Level Two</a:t>
            </a:r>
          </a:p>
          <a:p>
            <a:pPr lvl="2"/>
            <a:r>
              <a:t>Body Level Three</a:t>
            </a:r>
          </a:p>
          <a:p>
            <a:pPr lvl="3"/>
            <a:r>
              <a:t>Body Level Four</a:t>
            </a:r>
          </a:p>
          <a:p>
            <a:pPr lvl="4"/>
            <a:r>
              <a:t>Body Level Five</a:t>
            </a:r>
          </a:p>
        </p:txBody>
      </p:sp>
      <p:sp>
        <p:nvSpPr>
          <p:cNvPr id="300" name="Image"/>
          <p:cNvSpPr>
            <a:spLocks noGrp="1"/>
          </p:cNvSpPr>
          <p:nvPr>
            <p:ph type="pic" sz="quarter" idx="13"/>
          </p:nvPr>
        </p:nvSpPr>
        <p:spPr>
          <a:xfrm>
            <a:off x="4216309" y="1881467"/>
            <a:ext cx="2394479" cy="2519749"/>
          </a:xfrm>
          <a:prstGeom prst="rect">
            <a:avLst/>
          </a:prstGeom>
        </p:spPr>
        <p:txBody>
          <a:bodyPr lIns="91439" tIns="45719" rIns="91439" bIns="45719">
            <a:noAutofit/>
          </a:bodyPr>
          <a:lstStyle/>
          <a:p>
            <a:endParaRPr dirty="0"/>
          </a:p>
        </p:txBody>
      </p:sp>
      <p:sp>
        <p:nvSpPr>
          <p:cNvPr id="301" name="Rectangle"/>
          <p:cNvSpPr/>
          <p:nvPr/>
        </p:nvSpPr>
        <p:spPr>
          <a:xfrm>
            <a:off x="-3" y="-12700"/>
            <a:ext cx="274323" cy="6883400"/>
          </a:xfrm>
          <a:prstGeom prst="rect">
            <a:avLst/>
          </a:prstGeom>
          <a:solidFill>
            <a:srgbClr val="B1CADE"/>
          </a:solidFill>
          <a:ln w="12700">
            <a:miter lim="400000"/>
          </a:ln>
        </p:spPr>
        <p:txBody>
          <a:bodyPr lIns="0" tIns="0" rIns="0" bIns="0" anchor="ctr"/>
          <a:lstStyle/>
          <a:p>
            <a:pPr defTabSz="609585">
              <a:defRPr sz="1800" b="0">
                <a:solidFill>
                  <a:srgbClr val="006394"/>
                </a:solidFill>
              </a:defRPr>
            </a:pPr>
            <a:endParaRPr sz="2400" dirty="0"/>
          </a:p>
        </p:txBody>
      </p:sp>
      <p:sp>
        <p:nvSpPr>
          <p:cNvPr id="302" name="Body Level One…"/>
          <p:cNvSpPr txBox="1">
            <a:spLocks noGrp="1"/>
          </p:cNvSpPr>
          <p:nvPr>
            <p:ph type="body" sz="quarter" idx="14"/>
          </p:nvPr>
        </p:nvSpPr>
        <p:spPr>
          <a:xfrm>
            <a:off x="4171936" y="4709037"/>
            <a:ext cx="2430061" cy="2532100"/>
          </a:xfrm>
          <a:prstGeom prst="rect">
            <a:avLst/>
          </a:prstGeom>
        </p:spPr>
        <p:txBody>
          <a:bodyPr/>
          <a:lstStyle/>
          <a:p>
            <a:endParaRPr/>
          </a:p>
        </p:txBody>
      </p:sp>
      <p:sp>
        <p:nvSpPr>
          <p:cNvPr id="303" name="Title Text"/>
          <p:cNvSpPr txBox="1">
            <a:spLocks noGrp="1"/>
          </p:cNvSpPr>
          <p:nvPr>
            <p:ph type="title"/>
          </p:nvPr>
        </p:nvSpPr>
        <p:spPr>
          <a:xfrm>
            <a:off x="845821" y="973836"/>
            <a:ext cx="10882159" cy="1143001"/>
          </a:xfrm>
          <a:prstGeom prst="rect">
            <a:avLst/>
          </a:prstGeom>
        </p:spPr>
        <p:txBody>
          <a:bodyPr/>
          <a:lstStyle/>
          <a:p>
            <a:r>
              <a:t>Title Text</a:t>
            </a:r>
          </a:p>
        </p:txBody>
      </p:sp>
      <p:sp>
        <p:nvSpPr>
          <p:cNvPr id="304" name="Body Level One…"/>
          <p:cNvSpPr txBox="1">
            <a:spLocks noGrp="1"/>
          </p:cNvSpPr>
          <p:nvPr>
            <p:ph type="body" sz="quarter" idx="15"/>
          </p:nvPr>
        </p:nvSpPr>
        <p:spPr>
          <a:xfrm>
            <a:off x="4216307" y="3746897"/>
            <a:ext cx="2394548" cy="660239"/>
          </a:xfrm>
          <a:prstGeom prst="rect">
            <a:avLst/>
          </a:prstGeom>
          <a:solidFill>
            <a:srgbClr val="919191">
              <a:alpha val="50000"/>
            </a:srgbClr>
          </a:solidFill>
        </p:spPr>
        <p:txBody>
          <a:bodyPr anchor="ctr"/>
          <a:lstStyle/>
          <a:p>
            <a:endParaRPr/>
          </a:p>
        </p:txBody>
      </p:sp>
      <p:sp>
        <p:nvSpPr>
          <p:cNvPr id="305" name="Image"/>
          <p:cNvSpPr>
            <a:spLocks noGrp="1"/>
          </p:cNvSpPr>
          <p:nvPr>
            <p:ph type="pic" sz="quarter" idx="16"/>
          </p:nvPr>
        </p:nvSpPr>
        <p:spPr>
          <a:xfrm>
            <a:off x="6781709" y="1881471"/>
            <a:ext cx="2394479" cy="2519744"/>
          </a:xfrm>
          <a:prstGeom prst="rect">
            <a:avLst/>
          </a:prstGeom>
        </p:spPr>
        <p:txBody>
          <a:bodyPr lIns="91439" tIns="45719" rIns="91439" bIns="45719">
            <a:noAutofit/>
          </a:bodyPr>
          <a:lstStyle/>
          <a:p>
            <a:endParaRPr dirty="0"/>
          </a:p>
        </p:txBody>
      </p:sp>
      <p:sp>
        <p:nvSpPr>
          <p:cNvPr id="306" name="Body Level One…"/>
          <p:cNvSpPr txBox="1">
            <a:spLocks noGrp="1"/>
          </p:cNvSpPr>
          <p:nvPr>
            <p:ph type="body" sz="quarter" idx="17"/>
          </p:nvPr>
        </p:nvSpPr>
        <p:spPr>
          <a:xfrm>
            <a:off x="6737337" y="4709037"/>
            <a:ext cx="2430060" cy="2532100"/>
          </a:xfrm>
          <a:prstGeom prst="rect">
            <a:avLst/>
          </a:prstGeom>
        </p:spPr>
        <p:txBody>
          <a:bodyPr/>
          <a:lstStyle/>
          <a:p>
            <a:endParaRPr/>
          </a:p>
        </p:txBody>
      </p:sp>
      <p:sp>
        <p:nvSpPr>
          <p:cNvPr id="307" name="Image"/>
          <p:cNvSpPr>
            <a:spLocks noGrp="1"/>
          </p:cNvSpPr>
          <p:nvPr>
            <p:ph type="pic" sz="quarter" idx="18"/>
          </p:nvPr>
        </p:nvSpPr>
        <p:spPr>
          <a:xfrm>
            <a:off x="9338642" y="1881471"/>
            <a:ext cx="2394479" cy="2519744"/>
          </a:xfrm>
          <a:prstGeom prst="rect">
            <a:avLst/>
          </a:prstGeom>
        </p:spPr>
        <p:txBody>
          <a:bodyPr lIns="91439" tIns="45719" rIns="91439" bIns="45719">
            <a:noAutofit/>
          </a:bodyPr>
          <a:lstStyle/>
          <a:p>
            <a:endParaRPr dirty="0"/>
          </a:p>
        </p:txBody>
      </p:sp>
      <p:sp>
        <p:nvSpPr>
          <p:cNvPr id="308" name="Body Level One…"/>
          <p:cNvSpPr txBox="1">
            <a:spLocks noGrp="1"/>
          </p:cNvSpPr>
          <p:nvPr>
            <p:ph type="body" sz="quarter" idx="19"/>
          </p:nvPr>
        </p:nvSpPr>
        <p:spPr>
          <a:xfrm>
            <a:off x="9294271" y="4709037"/>
            <a:ext cx="2430060" cy="2532100"/>
          </a:xfrm>
          <a:prstGeom prst="rect">
            <a:avLst/>
          </a:prstGeom>
        </p:spPr>
        <p:txBody>
          <a:bodyPr/>
          <a:lstStyle/>
          <a:p>
            <a:endParaRPr/>
          </a:p>
        </p:txBody>
      </p:sp>
      <p:sp>
        <p:nvSpPr>
          <p:cNvPr id="309" name="Body Level One…"/>
          <p:cNvSpPr txBox="1">
            <a:spLocks noGrp="1"/>
          </p:cNvSpPr>
          <p:nvPr>
            <p:ph type="body" sz="quarter" idx="20"/>
          </p:nvPr>
        </p:nvSpPr>
        <p:spPr>
          <a:xfrm>
            <a:off x="6786336" y="3746897"/>
            <a:ext cx="2385691" cy="660239"/>
          </a:xfrm>
          <a:prstGeom prst="rect">
            <a:avLst/>
          </a:prstGeom>
          <a:solidFill>
            <a:srgbClr val="919191">
              <a:alpha val="50000"/>
            </a:srgbClr>
          </a:solidFill>
        </p:spPr>
        <p:txBody>
          <a:bodyPr anchor="ctr"/>
          <a:lstStyle/>
          <a:p>
            <a:endParaRPr/>
          </a:p>
        </p:txBody>
      </p:sp>
      <p:sp>
        <p:nvSpPr>
          <p:cNvPr id="310" name="Body Level One…"/>
          <p:cNvSpPr txBox="1">
            <a:spLocks noGrp="1"/>
          </p:cNvSpPr>
          <p:nvPr>
            <p:ph type="body" sz="quarter" idx="21"/>
          </p:nvPr>
        </p:nvSpPr>
        <p:spPr>
          <a:xfrm>
            <a:off x="9343269" y="3746897"/>
            <a:ext cx="2385691" cy="660239"/>
          </a:xfrm>
          <a:prstGeom prst="rect">
            <a:avLst/>
          </a:prstGeom>
          <a:solidFill>
            <a:srgbClr val="919191">
              <a:alpha val="50000"/>
            </a:srgbClr>
          </a:solidFill>
        </p:spPr>
        <p:txBody>
          <a:bodyPr anchor="ctr"/>
          <a:lstStyle/>
          <a:p>
            <a:endParaRPr/>
          </a:p>
        </p:txBody>
      </p:sp>
      <p:sp>
        <p:nvSpPr>
          <p:cNvPr id="312"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pic>
        <p:nvPicPr>
          <p:cNvPr id="16" name="Picture 15">
            <a:extLst>
              <a:ext uri="{FF2B5EF4-FFF2-40B4-BE49-F238E27FC236}">
                <a16:creationId xmlns:a16="http://schemas.microsoft.com/office/drawing/2014/main" id="{01AA46F0-14A9-F14E-BA55-3BECB02DFF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5369" y="6201590"/>
            <a:ext cx="2940051" cy="387351"/>
          </a:xfrm>
          <a:prstGeom prst="rect">
            <a:avLst/>
          </a:prstGeom>
        </p:spPr>
      </p:pic>
    </p:spTree>
    <p:extLst>
      <p:ext uri="{BB962C8B-B14F-4D97-AF65-F5344CB8AC3E}">
        <p14:creationId xmlns:p14="http://schemas.microsoft.com/office/powerpoint/2010/main" val="916853342"/>
      </p:ext>
    </p:extLst>
  </p:cSld>
  <p:clrMapOvr>
    <a:masterClrMapping/>
  </p:clrMapOvr>
  <p:transition spd="med"/>
</p:sldLayout>
</file>

<file path=ppt/slideLayouts/slideLayout164.xml><?xml version="1.0" encoding="utf-8"?>
<p:sldLayout xmlns:a="http://schemas.openxmlformats.org/drawingml/2006/main" xmlns:r="http://schemas.openxmlformats.org/officeDocument/2006/relationships" xmlns:p="http://schemas.openxmlformats.org/presentationml/2006/main" showMasterSp="0" type="tx">
  <p:cSld name="Title &amp; Bullets copy 5">
    <p:spTree>
      <p:nvGrpSpPr>
        <p:cNvPr id="1" name=""/>
        <p:cNvGrpSpPr/>
        <p:nvPr/>
      </p:nvGrpSpPr>
      <p:grpSpPr>
        <a:xfrm>
          <a:off x="0" y="0"/>
          <a:ext cx="0" cy="0"/>
          <a:chOff x="0" y="0"/>
          <a:chExt cx="0" cy="0"/>
        </a:xfrm>
      </p:grpSpPr>
      <p:sp>
        <p:nvSpPr>
          <p:cNvPr id="335" name="Rectangle"/>
          <p:cNvSpPr/>
          <p:nvPr/>
        </p:nvSpPr>
        <p:spPr>
          <a:xfrm>
            <a:off x="6033298" y="-12700"/>
            <a:ext cx="6175276" cy="6883400"/>
          </a:xfrm>
          <a:prstGeom prst="rect">
            <a:avLst/>
          </a:prstGeom>
          <a:solidFill>
            <a:srgbClr val="C0C0C0">
              <a:alpha val="32260"/>
            </a:srgbClr>
          </a:solidFill>
          <a:ln w="12700">
            <a:miter lim="400000"/>
          </a:ln>
        </p:spPr>
        <p:txBody>
          <a:bodyPr lIns="0" tIns="0" rIns="0" bIns="0" anchor="ctr"/>
          <a:lstStyle/>
          <a:p>
            <a:pPr defTabSz="609585">
              <a:defRPr sz="1800" b="0">
                <a:solidFill>
                  <a:srgbClr val="006394"/>
                </a:solidFill>
              </a:defRPr>
            </a:pPr>
            <a:endParaRPr sz="2400" dirty="0"/>
          </a:p>
        </p:txBody>
      </p:sp>
      <p:sp>
        <p:nvSpPr>
          <p:cNvPr id="336" name="Title Text"/>
          <p:cNvSpPr txBox="1">
            <a:spLocks noGrp="1"/>
          </p:cNvSpPr>
          <p:nvPr>
            <p:ph type="title"/>
          </p:nvPr>
        </p:nvSpPr>
        <p:spPr>
          <a:xfrm>
            <a:off x="658283" y="1693333"/>
            <a:ext cx="6287992" cy="1143000"/>
          </a:xfrm>
          <a:prstGeom prst="rect">
            <a:avLst/>
          </a:prstGeom>
        </p:spPr>
        <p:txBody>
          <a:bodyPr/>
          <a:lstStyle/>
          <a:p>
            <a:r>
              <a:t>Title Text</a:t>
            </a:r>
          </a:p>
        </p:txBody>
      </p:sp>
      <p:sp>
        <p:nvSpPr>
          <p:cNvPr id="337" name="Body Level One…"/>
          <p:cNvSpPr txBox="1">
            <a:spLocks noGrp="1"/>
          </p:cNvSpPr>
          <p:nvPr>
            <p:ph type="body" sz="quarter" idx="1"/>
          </p:nvPr>
        </p:nvSpPr>
        <p:spPr>
          <a:xfrm>
            <a:off x="7609635" y="1529027"/>
            <a:ext cx="4295035" cy="725109"/>
          </a:xfrm>
          <a:prstGeom prst="rect">
            <a:avLst/>
          </a:prstGeom>
        </p:spPr>
        <p:txBody>
          <a:bodyPr/>
          <a:lstStyle>
            <a:lvl1pPr marL="0" indent="0">
              <a:buSzTx/>
              <a:buNone/>
            </a:lvl1pPr>
            <a:lvl2pPr marL="0" indent="0">
              <a:buSzTx/>
              <a:buNone/>
            </a:lvl2pPr>
            <a:lvl3pPr marL="0" indent="0">
              <a:buSzTx/>
              <a:buNone/>
            </a:lvl3pPr>
            <a:lvl4pPr marL="0" indent="0">
              <a:buSzTx/>
              <a:buNone/>
            </a:lvl4pPr>
            <a:lvl5pPr marL="0" indent="0">
              <a:buSzTx/>
              <a:buNone/>
            </a:lvl5pPr>
          </a:lstStyle>
          <a:p>
            <a:r>
              <a:t>Body Level One</a:t>
            </a:r>
          </a:p>
          <a:p>
            <a:pPr lvl="1"/>
            <a:r>
              <a:t>Body Level Two</a:t>
            </a:r>
          </a:p>
          <a:p>
            <a:pPr lvl="2"/>
            <a:r>
              <a:t>Body Level Three</a:t>
            </a:r>
          </a:p>
          <a:p>
            <a:pPr lvl="3"/>
            <a:r>
              <a:t>Body Level Four</a:t>
            </a:r>
          </a:p>
          <a:p>
            <a:pPr lvl="4"/>
            <a:r>
              <a:t>Body Level Five</a:t>
            </a:r>
          </a:p>
        </p:txBody>
      </p:sp>
      <p:sp>
        <p:nvSpPr>
          <p:cNvPr id="338" name="Body Level One…"/>
          <p:cNvSpPr txBox="1">
            <a:spLocks noGrp="1"/>
          </p:cNvSpPr>
          <p:nvPr>
            <p:ph type="body" sz="half" idx="13"/>
          </p:nvPr>
        </p:nvSpPr>
        <p:spPr>
          <a:xfrm>
            <a:off x="804237" y="2880361"/>
            <a:ext cx="4214847" cy="4017801"/>
          </a:xfrm>
          <a:prstGeom prst="rect">
            <a:avLst/>
          </a:prstGeom>
        </p:spPr>
        <p:txBody>
          <a:bodyPr/>
          <a:lstStyle/>
          <a:p>
            <a:endParaRPr/>
          </a:p>
        </p:txBody>
      </p:sp>
      <p:sp>
        <p:nvSpPr>
          <p:cNvPr id="339" name="Rectangle"/>
          <p:cNvSpPr/>
          <p:nvPr/>
        </p:nvSpPr>
        <p:spPr>
          <a:xfrm>
            <a:off x="-3" y="-12700"/>
            <a:ext cx="274323" cy="6883400"/>
          </a:xfrm>
          <a:prstGeom prst="rect">
            <a:avLst/>
          </a:prstGeom>
          <a:solidFill>
            <a:srgbClr val="006394"/>
          </a:solidFill>
          <a:ln w="12700">
            <a:miter lim="400000"/>
          </a:ln>
        </p:spPr>
        <p:txBody>
          <a:bodyPr lIns="0" tIns="0" rIns="0" bIns="0" anchor="ctr"/>
          <a:lstStyle/>
          <a:p>
            <a:pPr defTabSz="609585">
              <a:defRPr sz="1800" b="0">
                <a:solidFill>
                  <a:srgbClr val="006394"/>
                </a:solidFill>
              </a:defRPr>
            </a:pPr>
            <a:endParaRPr sz="2400" dirty="0"/>
          </a:p>
        </p:txBody>
      </p:sp>
      <p:sp>
        <p:nvSpPr>
          <p:cNvPr id="340" name="Body Level One…"/>
          <p:cNvSpPr txBox="1">
            <a:spLocks noGrp="1"/>
          </p:cNvSpPr>
          <p:nvPr>
            <p:ph type="body" sz="quarter" idx="14"/>
          </p:nvPr>
        </p:nvSpPr>
        <p:spPr>
          <a:xfrm>
            <a:off x="7609632" y="3256228"/>
            <a:ext cx="4295037" cy="725109"/>
          </a:xfrm>
          <a:prstGeom prst="rect">
            <a:avLst/>
          </a:prstGeom>
        </p:spPr>
        <p:txBody>
          <a:bodyPr/>
          <a:lstStyle/>
          <a:p>
            <a:endParaRPr/>
          </a:p>
        </p:txBody>
      </p:sp>
      <p:sp>
        <p:nvSpPr>
          <p:cNvPr id="341" name="Body Level One…"/>
          <p:cNvSpPr txBox="1">
            <a:spLocks noGrp="1"/>
          </p:cNvSpPr>
          <p:nvPr>
            <p:ph type="body" sz="quarter" idx="15"/>
          </p:nvPr>
        </p:nvSpPr>
        <p:spPr>
          <a:xfrm>
            <a:off x="7609632" y="4916007"/>
            <a:ext cx="4295037" cy="725109"/>
          </a:xfrm>
          <a:prstGeom prst="rect">
            <a:avLst/>
          </a:prstGeom>
        </p:spPr>
        <p:txBody>
          <a:bodyPr/>
          <a:lstStyle/>
          <a:p>
            <a:endParaRPr/>
          </a:p>
        </p:txBody>
      </p:sp>
      <p:sp>
        <p:nvSpPr>
          <p:cNvPr id="343"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pic>
        <p:nvPicPr>
          <p:cNvPr id="11" name="Picture 10">
            <a:extLst>
              <a:ext uri="{FF2B5EF4-FFF2-40B4-BE49-F238E27FC236}">
                <a16:creationId xmlns:a16="http://schemas.microsoft.com/office/drawing/2014/main" id="{3FB70754-3A10-BD4F-997D-342E63AEBD4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5369" y="6201590"/>
            <a:ext cx="2940051" cy="387351"/>
          </a:xfrm>
          <a:prstGeom prst="rect">
            <a:avLst/>
          </a:prstGeom>
        </p:spPr>
      </p:pic>
    </p:spTree>
    <p:extLst>
      <p:ext uri="{BB962C8B-B14F-4D97-AF65-F5344CB8AC3E}">
        <p14:creationId xmlns:p14="http://schemas.microsoft.com/office/powerpoint/2010/main" val="49616551"/>
      </p:ext>
    </p:extLst>
  </p:cSld>
  <p:clrMapOvr>
    <a:masterClrMapping/>
  </p:clrMapOvr>
  <p:transition spd="med"/>
</p:sldLayout>
</file>

<file path=ppt/slideLayouts/slideLayout165.xml><?xml version="1.0" encoding="utf-8"?>
<p:sldLayout xmlns:a="http://schemas.openxmlformats.org/drawingml/2006/main" xmlns:r="http://schemas.openxmlformats.org/officeDocument/2006/relationships" xmlns:p="http://schemas.openxmlformats.org/presentationml/2006/main" showMasterSp="0" type="tx">
  <p:cSld name="Title &amp; Bullets copy 3">
    <p:spTree>
      <p:nvGrpSpPr>
        <p:cNvPr id="1" name=""/>
        <p:cNvGrpSpPr/>
        <p:nvPr/>
      </p:nvGrpSpPr>
      <p:grpSpPr>
        <a:xfrm>
          <a:off x="0" y="0"/>
          <a:ext cx="0" cy="0"/>
          <a:chOff x="0" y="0"/>
          <a:chExt cx="0" cy="0"/>
        </a:xfrm>
      </p:grpSpPr>
      <p:sp>
        <p:nvSpPr>
          <p:cNvPr id="350" name="Rectangle"/>
          <p:cNvSpPr/>
          <p:nvPr/>
        </p:nvSpPr>
        <p:spPr>
          <a:xfrm>
            <a:off x="6033298" y="-12700"/>
            <a:ext cx="6175276" cy="6883400"/>
          </a:xfrm>
          <a:prstGeom prst="rect">
            <a:avLst/>
          </a:prstGeom>
          <a:solidFill>
            <a:srgbClr val="C0C0C0">
              <a:alpha val="32260"/>
            </a:srgbClr>
          </a:solidFill>
          <a:ln w="12700">
            <a:miter lim="400000"/>
          </a:ln>
        </p:spPr>
        <p:txBody>
          <a:bodyPr lIns="0" tIns="0" rIns="0" bIns="0" anchor="ctr"/>
          <a:lstStyle/>
          <a:p>
            <a:pPr defTabSz="609585">
              <a:defRPr sz="1800" b="0">
                <a:solidFill>
                  <a:srgbClr val="006394"/>
                </a:solidFill>
              </a:defRPr>
            </a:pPr>
            <a:endParaRPr sz="2400" dirty="0"/>
          </a:p>
        </p:txBody>
      </p:sp>
      <p:sp>
        <p:nvSpPr>
          <p:cNvPr id="351" name="Title Text"/>
          <p:cNvSpPr txBox="1">
            <a:spLocks noGrp="1"/>
          </p:cNvSpPr>
          <p:nvPr>
            <p:ph type="title"/>
          </p:nvPr>
        </p:nvSpPr>
        <p:spPr>
          <a:xfrm>
            <a:off x="658283" y="1693333"/>
            <a:ext cx="6287992" cy="1143000"/>
          </a:xfrm>
          <a:prstGeom prst="rect">
            <a:avLst/>
          </a:prstGeom>
        </p:spPr>
        <p:txBody>
          <a:bodyPr/>
          <a:lstStyle/>
          <a:p>
            <a:r>
              <a:t>Title Text</a:t>
            </a:r>
          </a:p>
        </p:txBody>
      </p:sp>
      <p:sp>
        <p:nvSpPr>
          <p:cNvPr id="352" name="Body Level One…"/>
          <p:cNvSpPr txBox="1">
            <a:spLocks noGrp="1"/>
          </p:cNvSpPr>
          <p:nvPr>
            <p:ph type="body" sz="quarter" idx="1"/>
          </p:nvPr>
        </p:nvSpPr>
        <p:spPr>
          <a:xfrm>
            <a:off x="7609635" y="1529027"/>
            <a:ext cx="4295035" cy="725109"/>
          </a:xfrm>
          <a:prstGeom prst="rect">
            <a:avLst/>
          </a:prstGeom>
        </p:spPr>
        <p:txBody>
          <a:bodyPr/>
          <a:lstStyle>
            <a:lvl1pPr marL="0" indent="0">
              <a:buSzTx/>
              <a:buNone/>
            </a:lvl1pPr>
            <a:lvl2pPr marL="0" indent="0">
              <a:buSzTx/>
              <a:buNone/>
            </a:lvl2pPr>
            <a:lvl3pPr marL="0" indent="0">
              <a:buSzTx/>
              <a:buNone/>
            </a:lvl3pPr>
            <a:lvl4pPr marL="0" indent="0">
              <a:buSzTx/>
              <a:buNone/>
            </a:lvl4pPr>
            <a:lvl5pPr marL="0" indent="0">
              <a:buSzTx/>
              <a:buNone/>
            </a:lvl5pPr>
          </a:lstStyle>
          <a:p>
            <a:r>
              <a:t>Body Level One</a:t>
            </a:r>
          </a:p>
          <a:p>
            <a:pPr lvl="1"/>
            <a:r>
              <a:t>Body Level Two</a:t>
            </a:r>
          </a:p>
          <a:p>
            <a:pPr lvl="2"/>
            <a:r>
              <a:t>Body Level Three</a:t>
            </a:r>
          </a:p>
          <a:p>
            <a:pPr lvl="3"/>
            <a:r>
              <a:t>Body Level Four</a:t>
            </a:r>
          </a:p>
          <a:p>
            <a:pPr lvl="4"/>
            <a:r>
              <a:t>Body Level Five</a:t>
            </a:r>
          </a:p>
        </p:txBody>
      </p:sp>
      <p:sp>
        <p:nvSpPr>
          <p:cNvPr id="353" name="Body Level One…"/>
          <p:cNvSpPr txBox="1">
            <a:spLocks noGrp="1"/>
          </p:cNvSpPr>
          <p:nvPr>
            <p:ph type="body" sz="half" idx="13"/>
          </p:nvPr>
        </p:nvSpPr>
        <p:spPr>
          <a:xfrm>
            <a:off x="804237" y="2880361"/>
            <a:ext cx="4214847" cy="4017801"/>
          </a:xfrm>
          <a:prstGeom prst="rect">
            <a:avLst/>
          </a:prstGeom>
        </p:spPr>
        <p:txBody>
          <a:bodyPr/>
          <a:lstStyle/>
          <a:p>
            <a:endParaRPr/>
          </a:p>
        </p:txBody>
      </p:sp>
      <p:sp>
        <p:nvSpPr>
          <p:cNvPr id="354" name="Rectangle"/>
          <p:cNvSpPr/>
          <p:nvPr/>
        </p:nvSpPr>
        <p:spPr>
          <a:xfrm>
            <a:off x="-3" y="-12700"/>
            <a:ext cx="274323" cy="6883400"/>
          </a:xfrm>
          <a:prstGeom prst="rect">
            <a:avLst/>
          </a:prstGeom>
          <a:solidFill>
            <a:srgbClr val="81A042"/>
          </a:solidFill>
          <a:ln w="12700">
            <a:miter lim="400000"/>
          </a:ln>
        </p:spPr>
        <p:txBody>
          <a:bodyPr lIns="0" tIns="0" rIns="0" bIns="0" anchor="ctr"/>
          <a:lstStyle/>
          <a:p>
            <a:pPr defTabSz="609585">
              <a:defRPr sz="1800" b="0">
                <a:solidFill>
                  <a:srgbClr val="006394"/>
                </a:solidFill>
              </a:defRPr>
            </a:pPr>
            <a:endParaRPr sz="2400" dirty="0"/>
          </a:p>
        </p:txBody>
      </p:sp>
      <p:sp>
        <p:nvSpPr>
          <p:cNvPr id="355" name="Body Level One…"/>
          <p:cNvSpPr txBox="1">
            <a:spLocks noGrp="1"/>
          </p:cNvSpPr>
          <p:nvPr>
            <p:ph type="body" sz="quarter" idx="14"/>
          </p:nvPr>
        </p:nvSpPr>
        <p:spPr>
          <a:xfrm>
            <a:off x="7609632" y="3256228"/>
            <a:ext cx="4295037" cy="725109"/>
          </a:xfrm>
          <a:prstGeom prst="rect">
            <a:avLst/>
          </a:prstGeom>
        </p:spPr>
        <p:txBody>
          <a:bodyPr/>
          <a:lstStyle/>
          <a:p>
            <a:endParaRPr/>
          </a:p>
        </p:txBody>
      </p:sp>
      <p:sp>
        <p:nvSpPr>
          <p:cNvPr id="356" name="Body Level One…"/>
          <p:cNvSpPr txBox="1">
            <a:spLocks noGrp="1"/>
          </p:cNvSpPr>
          <p:nvPr>
            <p:ph type="body" sz="quarter" idx="15"/>
          </p:nvPr>
        </p:nvSpPr>
        <p:spPr>
          <a:xfrm>
            <a:off x="7609632" y="4916007"/>
            <a:ext cx="4295037" cy="725109"/>
          </a:xfrm>
          <a:prstGeom prst="rect">
            <a:avLst/>
          </a:prstGeom>
        </p:spPr>
        <p:txBody>
          <a:bodyPr/>
          <a:lstStyle/>
          <a:p>
            <a:endParaRPr/>
          </a:p>
        </p:txBody>
      </p:sp>
      <p:sp>
        <p:nvSpPr>
          <p:cNvPr id="358"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pic>
        <p:nvPicPr>
          <p:cNvPr id="11" name="Picture 10">
            <a:extLst>
              <a:ext uri="{FF2B5EF4-FFF2-40B4-BE49-F238E27FC236}">
                <a16:creationId xmlns:a16="http://schemas.microsoft.com/office/drawing/2014/main" id="{0FB9E531-E0D1-9345-93FD-A0394F598C6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5369" y="6201590"/>
            <a:ext cx="2940051" cy="387351"/>
          </a:xfrm>
          <a:prstGeom prst="rect">
            <a:avLst/>
          </a:prstGeom>
        </p:spPr>
      </p:pic>
    </p:spTree>
    <p:extLst>
      <p:ext uri="{BB962C8B-B14F-4D97-AF65-F5344CB8AC3E}">
        <p14:creationId xmlns:p14="http://schemas.microsoft.com/office/powerpoint/2010/main" val="2280934561"/>
      </p:ext>
    </p:extLst>
  </p:cSld>
  <p:clrMapOvr>
    <a:masterClrMapping/>
  </p:clrMapOvr>
  <p:transition spd="med"/>
</p:sldLayout>
</file>

<file path=ppt/slideLayouts/slideLayout166.xml><?xml version="1.0" encoding="utf-8"?>
<p:sldLayout xmlns:a="http://schemas.openxmlformats.org/drawingml/2006/main" xmlns:r="http://schemas.openxmlformats.org/officeDocument/2006/relationships" xmlns:p="http://schemas.openxmlformats.org/presentationml/2006/main" showMasterSp="0" type="tx">
  <p:cSld name="Title &amp; Bullets copy 4">
    <p:spTree>
      <p:nvGrpSpPr>
        <p:cNvPr id="1" name=""/>
        <p:cNvGrpSpPr/>
        <p:nvPr/>
      </p:nvGrpSpPr>
      <p:grpSpPr>
        <a:xfrm>
          <a:off x="0" y="0"/>
          <a:ext cx="0" cy="0"/>
          <a:chOff x="0" y="0"/>
          <a:chExt cx="0" cy="0"/>
        </a:xfrm>
      </p:grpSpPr>
      <p:sp>
        <p:nvSpPr>
          <p:cNvPr id="365" name="Rectangle"/>
          <p:cNvSpPr/>
          <p:nvPr/>
        </p:nvSpPr>
        <p:spPr>
          <a:xfrm>
            <a:off x="6033298" y="-12700"/>
            <a:ext cx="6175276" cy="6883400"/>
          </a:xfrm>
          <a:prstGeom prst="rect">
            <a:avLst/>
          </a:prstGeom>
          <a:solidFill>
            <a:srgbClr val="C0C0C0">
              <a:alpha val="32260"/>
            </a:srgbClr>
          </a:solidFill>
          <a:ln w="12700">
            <a:miter lim="400000"/>
          </a:ln>
        </p:spPr>
        <p:txBody>
          <a:bodyPr lIns="0" tIns="0" rIns="0" bIns="0" anchor="ctr"/>
          <a:lstStyle/>
          <a:p>
            <a:pPr defTabSz="609585">
              <a:defRPr sz="1800" b="0">
                <a:solidFill>
                  <a:srgbClr val="006394"/>
                </a:solidFill>
              </a:defRPr>
            </a:pPr>
            <a:endParaRPr sz="2400" dirty="0"/>
          </a:p>
        </p:txBody>
      </p:sp>
      <p:sp>
        <p:nvSpPr>
          <p:cNvPr id="366" name="Title Text"/>
          <p:cNvSpPr txBox="1">
            <a:spLocks noGrp="1"/>
          </p:cNvSpPr>
          <p:nvPr>
            <p:ph type="title"/>
          </p:nvPr>
        </p:nvSpPr>
        <p:spPr>
          <a:xfrm>
            <a:off x="658283" y="1693333"/>
            <a:ext cx="6287992" cy="1143000"/>
          </a:xfrm>
          <a:prstGeom prst="rect">
            <a:avLst/>
          </a:prstGeom>
        </p:spPr>
        <p:txBody>
          <a:bodyPr/>
          <a:lstStyle/>
          <a:p>
            <a:r>
              <a:t>Title Text</a:t>
            </a:r>
          </a:p>
        </p:txBody>
      </p:sp>
      <p:sp>
        <p:nvSpPr>
          <p:cNvPr id="367" name="Body Level One…"/>
          <p:cNvSpPr txBox="1">
            <a:spLocks noGrp="1"/>
          </p:cNvSpPr>
          <p:nvPr>
            <p:ph type="body" sz="quarter" idx="1"/>
          </p:nvPr>
        </p:nvSpPr>
        <p:spPr>
          <a:xfrm>
            <a:off x="7609635" y="1529027"/>
            <a:ext cx="4295035" cy="725109"/>
          </a:xfrm>
          <a:prstGeom prst="rect">
            <a:avLst/>
          </a:prstGeom>
        </p:spPr>
        <p:txBody>
          <a:bodyPr/>
          <a:lstStyle>
            <a:lvl1pPr marL="0" indent="0">
              <a:buSzTx/>
              <a:buNone/>
            </a:lvl1pPr>
            <a:lvl2pPr marL="0" indent="0">
              <a:buSzTx/>
              <a:buNone/>
            </a:lvl2pPr>
            <a:lvl3pPr marL="0" indent="0">
              <a:buSzTx/>
              <a:buNone/>
            </a:lvl3pPr>
            <a:lvl4pPr marL="0" indent="0">
              <a:buSzTx/>
              <a:buNone/>
            </a:lvl4pPr>
            <a:lvl5pPr marL="0" indent="0">
              <a:buSzTx/>
              <a:buNone/>
            </a:lvl5pPr>
          </a:lstStyle>
          <a:p>
            <a:r>
              <a:t>Body Level One</a:t>
            </a:r>
          </a:p>
          <a:p>
            <a:pPr lvl="1"/>
            <a:r>
              <a:t>Body Level Two</a:t>
            </a:r>
          </a:p>
          <a:p>
            <a:pPr lvl="2"/>
            <a:r>
              <a:t>Body Level Three</a:t>
            </a:r>
          </a:p>
          <a:p>
            <a:pPr lvl="3"/>
            <a:r>
              <a:t>Body Level Four</a:t>
            </a:r>
          </a:p>
          <a:p>
            <a:pPr lvl="4"/>
            <a:r>
              <a:t>Body Level Five</a:t>
            </a:r>
          </a:p>
        </p:txBody>
      </p:sp>
      <p:sp>
        <p:nvSpPr>
          <p:cNvPr id="368" name="Body Level One…"/>
          <p:cNvSpPr txBox="1">
            <a:spLocks noGrp="1"/>
          </p:cNvSpPr>
          <p:nvPr>
            <p:ph type="body" sz="half" idx="13"/>
          </p:nvPr>
        </p:nvSpPr>
        <p:spPr>
          <a:xfrm>
            <a:off x="804237" y="2880361"/>
            <a:ext cx="4214847" cy="4017801"/>
          </a:xfrm>
          <a:prstGeom prst="rect">
            <a:avLst/>
          </a:prstGeom>
        </p:spPr>
        <p:txBody>
          <a:bodyPr/>
          <a:lstStyle/>
          <a:p>
            <a:endParaRPr/>
          </a:p>
        </p:txBody>
      </p:sp>
      <p:sp>
        <p:nvSpPr>
          <p:cNvPr id="369" name="Rectangle"/>
          <p:cNvSpPr/>
          <p:nvPr/>
        </p:nvSpPr>
        <p:spPr>
          <a:xfrm>
            <a:off x="-3" y="-12700"/>
            <a:ext cx="274323" cy="6883400"/>
          </a:xfrm>
          <a:prstGeom prst="rect">
            <a:avLst/>
          </a:prstGeom>
          <a:solidFill>
            <a:srgbClr val="B1CADE"/>
          </a:solidFill>
          <a:ln w="12700">
            <a:miter lim="400000"/>
          </a:ln>
        </p:spPr>
        <p:txBody>
          <a:bodyPr lIns="0" tIns="0" rIns="0" bIns="0" anchor="ctr"/>
          <a:lstStyle/>
          <a:p>
            <a:pPr defTabSz="609585">
              <a:defRPr sz="1800" b="0">
                <a:solidFill>
                  <a:srgbClr val="006394"/>
                </a:solidFill>
              </a:defRPr>
            </a:pPr>
            <a:endParaRPr sz="2400" dirty="0"/>
          </a:p>
        </p:txBody>
      </p:sp>
      <p:sp>
        <p:nvSpPr>
          <p:cNvPr id="370" name="Body Level One…"/>
          <p:cNvSpPr txBox="1">
            <a:spLocks noGrp="1"/>
          </p:cNvSpPr>
          <p:nvPr>
            <p:ph type="body" sz="quarter" idx="14"/>
          </p:nvPr>
        </p:nvSpPr>
        <p:spPr>
          <a:xfrm>
            <a:off x="7609632" y="3256228"/>
            <a:ext cx="4295037" cy="725109"/>
          </a:xfrm>
          <a:prstGeom prst="rect">
            <a:avLst/>
          </a:prstGeom>
        </p:spPr>
        <p:txBody>
          <a:bodyPr/>
          <a:lstStyle/>
          <a:p>
            <a:endParaRPr/>
          </a:p>
        </p:txBody>
      </p:sp>
      <p:sp>
        <p:nvSpPr>
          <p:cNvPr id="371" name="Body Level One…"/>
          <p:cNvSpPr txBox="1">
            <a:spLocks noGrp="1"/>
          </p:cNvSpPr>
          <p:nvPr>
            <p:ph type="body" sz="quarter" idx="15"/>
          </p:nvPr>
        </p:nvSpPr>
        <p:spPr>
          <a:xfrm>
            <a:off x="7609632" y="4916007"/>
            <a:ext cx="4295037" cy="725109"/>
          </a:xfrm>
          <a:prstGeom prst="rect">
            <a:avLst/>
          </a:prstGeom>
        </p:spPr>
        <p:txBody>
          <a:bodyPr/>
          <a:lstStyle/>
          <a:p>
            <a:endParaRPr/>
          </a:p>
        </p:txBody>
      </p:sp>
      <p:sp>
        <p:nvSpPr>
          <p:cNvPr id="373"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pic>
        <p:nvPicPr>
          <p:cNvPr id="11" name="Picture 10">
            <a:extLst>
              <a:ext uri="{FF2B5EF4-FFF2-40B4-BE49-F238E27FC236}">
                <a16:creationId xmlns:a16="http://schemas.microsoft.com/office/drawing/2014/main" id="{7F4742E5-C551-9F48-A7ED-FC711710C4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5369" y="6201590"/>
            <a:ext cx="2940051" cy="387351"/>
          </a:xfrm>
          <a:prstGeom prst="rect">
            <a:avLst/>
          </a:prstGeom>
        </p:spPr>
      </p:pic>
    </p:spTree>
    <p:extLst>
      <p:ext uri="{BB962C8B-B14F-4D97-AF65-F5344CB8AC3E}">
        <p14:creationId xmlns:p14="http://schemas.microsoft.com/office/powerpoint/2010/main" val="2776933087"/>
      </p:ext>
    </p:extLst>
  </p:cSld>
  <p:clrMapOvr>
    <a:masterClrMapping/>
  </p:clrMapOvr>
  <p:transition spd="med"/>
</p:sldLayout>
</file>

<file path=ppt/slideLayouts/slideLayout167.xml><?xml version="1.0" encoding="utf-8"?>
<p:sldLayout xmlns:a="http://schemas.openxmlformats.org/drawingml/2006/main" xmlns:r="http://schemas.openxmlformats.org/officeDocument/2006/relationships" xmlns:p="http://schemas.openxmlformats.org/presentationml/2006/main" showMasterSp="0" type="tx">
  <p:cSld name="Title &amp; Bullets copy 6">
    <p:spTree>
      <p:nvGrpSpPr>
        <p:cNvPr id="1" name=""/>
        <p:cNvGrpSpPr/>
        <p:nvPr/>
      </p:nvGrpSpPr>
      <p:grpSpPr>
        <a:xfrm>
          <a:off x="0" y="0"/>
          <a:ext cx="0" cy="0"/>
          <a:chOff x="0" y="0"/>
          <a:chExt cx="0" cy="0"/>
        </a:xfrm>
      </p:grpSpPr>
      <p:sp>
        <p:nvSpPr>
          <p:cNvPr id="389" name="Title Text"/>
          <p:cNvSpPr txBox="1">
            <a:spLocks noGrp="1"/>
          </p:cNvSpPr>
          <p:nvPr>
            <p:ph type="title"/>
          </p:nvPr>
        </p:nvSpPr>
        <p:spPr>
          <a:xfrm>
            <a:off x="658286" y="170687"/>
            <a:ext cx="11069969" cy="1474524"/>
          </a:xfrm>
          <a:prstGeom prst="rect">
            <a:avLst/>
          </a:prstGeom>
        </p:spPr>
        <p:txBody>
          <a:bodyPr anchor="ctr"/>
          <a:lstStyle/>
          <a:p>
            <a:r>
              <a:t>Title Text</a:t>
            </a:r>
          </a:p>
        </p:txBody>
      </p:sp>
      <p:sp>
        <p:nvSpPr>
          <p:cNvPr id="390" name="Body Level One…"/>
          <p:cNvSpPr txBox="1">
            <a:spLocks noGrp="1"/>
          </p:cNvSpPr>
          <p:nvPr>
            <p:ph type="body" idx="1"/>
          </p:nvPr>
        </p:nvSpPr>
        <p:spPr>
          <a:xfrm>
            <a:off x="658368" y="1695025"/>
            <a:ext cx="10676400" cy="5199267"/>
          </a:xfrm>
          <a:prstGeom prst="rect">
            <a:avLst/>
          </a:prstGeom>
        </p:spPr>
        <p:txBody>
          <a:bodyPr/>
          <a:lstStyle>
            <a:lvl1pPr marL="0" indent="0">
              <a:buSzTx/>
              <a:buNone/>
              <a:defRPr sz="1867"/>
            </a:lvl1pPr>
            <a:lvl2pPr marL="0" indent="0">
              <a:buSzTx/>
              <a:buNone/>
              <a:defRPr sz="1867"/>
            </a:lvl2pPr>
            <a:lvl3pPr marL="0" indent="0">
              <a:buSzTx/>
              <a:buNone/>
              <a:defRPr sz="1867"/>
            </a:lvl3pPr>
            <a:lvl4pPr marL="0" indent="0">
              <a:buSzTx/>
              <a:buNone/>
              <a:defRPr sz="1867"/>
            </a:lvl4pPr>
            <a:lvl5pPr marL="0" indent="0">
              <a:buSzTx/>
              <a:buNone/>
              <a:defRPr sz="1867"/>
            </a:lvl5pPr>
          </a:lstStyle>
          <a:p>
            <a:r>
              <a:t>Body Level One</a:t>
            </a:r>
          </a:p>
          <a:p>
            <a:pPr lvl="1"/>
            <a:r>
              <a:t>Body Level Two</a:t>
            </a:r>
          </a:p>
          <a:p>
            <a:pPr lvl="2"/>
            <a:r>
              <a:t>Body Level Three</a:t>
            </a:r>
          </a:p>
          <a:p>
            <a:pPr lvl="3"/>
            <a:r>
              <a:t>Body Level Four</a:t>
            </a:r>
          </a:p>
          <a:p>
            <a:pPr lvl="4"/>
            <a:r>
              <a:t>Body Level Five</a:t>
            </a:r>
          </a:p>
        </p:txBody>
      </p:sp>
      <p:sp>
        <p:nvSpPr>
          <p:cNvPr id="391" name="Rectangle"/>
          <p:cNvSpPr/>
          <p:nvPr/>
        </p:nvSpPr>
        <p:spPr>
          <a:xfrm>
            <a:off x="0" y="0"/>
            <a:ext cx="274323" cy="6883400"/>
          </a:xfrm>
          <a:prstGeom prst="rect">
            <a:avLst/>
          </a:prstGeom>
          <a:solidFill>
            <a:srgbClr val="006394"/>
          </a:solidFill>
          <a:ln w="12700">
            <a:miter lim="400000"/>
          </a:ln>
        </p:spPr>
        <p:txBody>
          <a:bodyPr lIns="0" tIns="0" rIns="0" bIns="0" anchor="ctr"/>
          <a:lstStyle/>
          <a:p>
            <a:pPr defTabSz="609585">
              <a:defRPr sz="1800" b="0">
                <a:solidFill>
                  <a:srgbClr val="006394"/>
                </a:solidFill>
              </a:defRPr>
            </a:pPr>
            <a:endParaRPr sz="2400" dirty="0"/>
          </a:p>
        </p:txBody>
      </p:sp>
      <p:sp>
        <p:nvSpPr>
          <p:cNvPr id="393"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pic>
        <p:nvPicPr>
          <p:cNvPr id="7" name="Picture 6">
            <a:extLst>
              <a:ext uri="{FF2B5EF4-FFF2-40B4-BE49-F238E27FC236}">
                <a16:creationId xmlns:a16="http://schemas.microsoft.com/office/drawing/2014/main" id="{76CBE53C-BE4E-3F49-BF10-BED38CD9BE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5369" y="6201590"/>
            <a:ext cx="2940051" cy="387351"/>
          </a:xfrm>
          <a:prstGeom prst="rect">
            <a:avLst/>
          </a:prstGeom>
        </p:spPr>
      </p:pic>
    </p:spTree>
    <p:extLst>
      <p:ext uri="{BB962C8B-B14F-4D97-AF65-F5344CB8AC3E}">
        <p14:creationId xmlns:p14="http://schemas.microsoft.com/office/powerpoint/2010/main" val="3088816281"/>
      </p:ext>
    </p:extLst>
  </p:cSld>
  <p:clrMapOvr>
    <a:masterClrMapping/>
  </p:clrMapOvr>
  <p:transition spd="med"/>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tx">
  <p:cSld name="Title &amp; Bullets copy 1">
    <p:spTree>
      <p:nvGrpSpPr>
        <p:cNvPr id="1" name=""/>
        <p:cNvGrpSpPr/>
        <p:nvPr/>
      </p:nvGrpSpPr>
      <p:grpSpPr>
        <a:xfrm>
          <a:off x="0" y="0"/>
          <a:ext cx="0" cy="0"/>
          <a:chOff x="0" y="0"/>
          <a:chExt cx="0" cy="0"/>
        </a:xfrm>
      </p:grpSpPr>
      <p:sp>
        <p:nvSpPr>
          <p:cNvPr id="400" name="Title Text"/>
          <p:cNvSpPr txBox="1">
            <a:spLocks noGrp="1"/>
          </p:cNvSpPr>
          <p:nvPr>
            <p:ph type="title"/>
          </p:nvPr>
        </p:nvSpPr>
        <p:spPr>
          <a:xfrm>
            <a:off x="658286" y="170687"/>
            <a:ext cx="11069969" cy="1475235"/>
          </a:xfrm>
          <a:prstGeom prst="rect">
            <a:avLst/>
          </a:prstGeom>
        </p:spPr>
        <p:txBody>
          <a:bodyPr anchor="ctr"/>
          <a:lstStyle/>
          <a:p>
            <a:r>
              <a:t>Title Text</a:t>
            </a:r>
          </a:p>
        </p:txBody>
      </p:sp>
      <p:sp>
        <p:nvSpPr>
          <p:cNvPr id="401" name="Body Level One…"/>
          <p:cNvSpPr txBox="1">
            <a:spLocks noGrp="1"/>
          </p:cNvSpPr>
          <p:nvPr>
            <p:ph type="body" idx="1"/>
          </p:nvPr>
        </p:nvSpPr>
        <p:spPr>
          <a:xfrm>
            <a:off x="658368" y="1695025"/>
            <a:ext cx="10676400" cy="5199267"/>
          </a:xfrm>
          <a:prstGeom prst="rect">
            <a:avLst/>
          </a:prstGeom>
        </p:spPr>
        <p:txBody>
          <a:bodyPr/>
          <a:lstStyle>
            <a:lvl1pPr marL="0" indent="0">
              <a:buSzTx/>
              <a:buNone/>
              <a:defRPr sz="1867"/>
            </a:lvl1pPr>
            <a:lvl2pPr marL="0" indent="0">
              <a:buSzTx/>
              <a:buNone/>
              <a:defRPr sz="1867"/>
            </a:lvl2pPr>
            <a:lvl3pPr marL="0" indent="0">
              <a:buSzTx/>
              <a:buNone/>
              <a:defRPr sz="1867"/>
            </a:lvl3pPr>
            <a:lvl4pPr marL="0" indent="0">
              <a:buSzTx/>
              <a:buNone/>
              <a:defRPr sz="1867"/>
            </a:lvl4pPr>
            <a:lvl5pPr marL="0" indent="0">
              <a:buSzTx/>
              <a:buNone/>
              <a:defRPr sz="1867"/>
            </a:lvl5pPr>
          </a:lstStyle>
          <a:p>
            <a:r>
              <a:t>Body Level One</a:t>
            </a:r>
          </a:p>
          <a:p>
            <a:pPr lvl="1"/>
            <a:r>
              <a:t>Body Level Two</a:t>
            </a:r>
          </a:p>
          <a:p>
            <a:pPr lvl="2"/>
            <a:r>
              <a:t>Body Level Three</a:t>
            </a:r>
          </a:p>
          <a:p>
            <a:pPr lvl="3"/>
            <a:r>
              <a:t>Body Level Four</a:t>
            </a:r>
          </a:p>
          <a:p>
            <a:pPr lvl="4"/>
            <a:r>
              <a:t>Body Level Five</a:t>
            </a:r>
          </a:p>
        </p:txBody>
      </p:sp>
      <p:sp>
        <p:nvSpPr>
          <p:cNvPr id="402" name="Rectangle"/>
          <p:cNvSpPr/>
          <p:nvPr/>
        </p:nvSpPr>
        <p:spPr>
          <a:xfrm>
            <a:off x="0" y="0"/>
            <a:ext cx="274323" cy="6883400"/>
          </a:xfrm>
          <a:prstGeom prst="rect">
            <a:avLst/>
          </a:prstGeom>
          <a:solidFill>
            <a:srgbClr val="81A042"/>
          </a:solidFill>
          <a:ln w="12700">
            <a:miter lim="400000"/>
          </a:ln>
        </p:spPr>
        <p:txBody>
          <a:bodyPr lIns="0" tIns="0" rIns="0" bIns="0" anchor="ctr"/>
          <a:lstStyle/>
          <a:p>
            <a:pPr defTabSz="609585">
              <a:defRPr sz="1800" b="0">
                <a:solidFill>
                  <a:srgbClr val="006394"/>
                </a:solidFill>
              </a:defRPr>
            </a:pPr>
            <a:endParaRPr sz="2400" dirty="0"/>
          </a:p>
        </p:txBody>
      </p:sp>
      <p:sp>
        <p:nvSpPr>
          <p:cNvPr id="404"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pic>
        <p:nvPicPr>
          <p:cNvPr id="7" name="Picture 6">
            <a:extLst>
              <a:ext uri="{FF2B5EF4-FFF2-40B4-BE49-F238E27FC236}">
                <a16:creationId xmlns:a16="http://schemas.microsoft.com/office/drawing/2014/main" id="{4EEF5D6F-5544-D24B-9202-D296A76F9CA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5369" y="6201590"/>
            <a:ext cx="2940051" cy="387351"/>
          </a:xfrm>
          <a:prstGeom prst="rect">
            <a:avLst/>
          </a:prstGeom>
        </p:spPr>
      </p:pic>
    </p:spTree>
    <p:extLst>
      <p:ext uri="{BB962C8B-B14F-4D97-AF65-F5344CB8AC3E}">
        <p14:creationId xmlns:p14="http://schemas.microsoft.com/office/powerpoint/2010/main" val="3408513877"/>
      </p:ext>
    </p:extLst>
  </p:cSld>
  <p:clrMapOvr>
    <a:masterClrMapping/>
  </p:clrMapOvr>
  <p:transition spd="med"/>
</p:sldLayout>
</file>

<file path=ppt/slideLayouts/slideLayout169.xml><?xml version="1.0" encoding="utf-8"?>
<p:sldLayout xmlns:a="http://schemas.openxmlformats.org/drawingml/2006/main" xmlns:r="http://schemas.openxmlformats.org/officeDocument/2006/relationships" xmlns:p="http://schemas.openxmlformats.org/presentationml/2006/main" showMasterSp="0" type="tx">
  <p:cSld name="Title &amp; Bullets copy 2">
    <p:spTree>
      <p:nvGrpSpPr>
        <p:cNvPr id="1" name=""/>
        <p:cNvGrpSpPr/>
        <p:nvPr/>
      </p:nvGrpSpPr>
      <p:grpSpPr>
        <a:xfrm>
          <a:off x="0" y="0"/>
          <a:ext cx="0" cy="0"/>
          <a:chOff x="0" y="0"/>
          <a:chExt cx="0" cy="0"/>
        </a:xfrm>
      </p:grpSpPr>
      <p:sp>
        <p:nvSpPr>
          <p:cNvPr id="411" name="Title Text"/>
          <p:cNvSpPr txBox="1">
            <a:spLocks noGrp="1"/>
          </p:cNvSpPr>
          <p:nvPr>
            <p:ph type="title"/>
          </p:nvPr>
        </p:nvSpPr>
        <p:spPr>
          <a:xfrm>
            <a:off x="658286" y="170687"/>
            <a:ext cx="11069969" cy="1475235"/>
          </a:xfrm>
          <a:prstGeom prst="rect">
            <a:avLst/>
          </a:prstGeom>
        </p:spPr>
        <p:txBody>
          <a:bodyPr anchor="ctr"/>
          <a:lstStyle/>
          <a:p>
            <a:r>
              <a:t>Title Text</a:t>
            </a:r>
          </a:p>
        </p:txBody>
      </p:sp>
      <p:sp>
        <p:nvSpPr>
          <p:cNvPr id="412" name="Body Level One…"/>
          <p:cNvSpPr txBox="1">
            <a:spLocks noGrp="1"/>
          </p:cNvSpPr>
          <p:nvPr>
            <p:ph type="body" idx="1"/>
          </p:nvPr>
        </p:nvSpPr>
        <p:spPr>
          <a:xfrm>
            <a:off x="658368" y="1695025"/>
            <a:ext cx="10676400" cy="5199267"/>
          </a:xfrm>
          <a:prstGeom prst="rect">
            <a:avLst/>
          </a:prstGeom>
        </p:spPr>
        <p:txBody>
          <a:bodyPr/>
          <a:lstStyle>
            <a:lvl1pPr marL="0" indent="0">
              <a:buSzTx/>
              <a:buNone/>
              <a:defRPr sz="1867"/>
            </a:lvl1pPr>
            <a:lvl2pPr marL="0" indent="0">
              <a:buSzTx/>
              <a:buNone/>
              <a:defRPr sz="1867"/>
            </a:lvl2pPr>
            <a:lvl3pPr marL="0" indent="0">
              <a:buSzTx/>
              <a:buNone/>
              <a:defRPr sz="1867"/>
            </a:lvl3pPr>
            <a:lvl4pPr marL="0" indent="0">
              <a:buSzTx/>
              <a:buNone/>
              <a:defRPr sz="1867"/>
            </a:lvl4pPr>
            <a:lvl5pPr marL="0" indent="0">
              <a:buSzTx/>
              <a:buNone/>
              <a:defRPr sz="1867"/>
            </a:lvl5pPr>
          </a:lstStyle>
          <a:p>
            <a:r>
              <a:t>Body Level One</a:t>
            </a:r>
          </a:p>
          <a:p>
            <a:pPr lvl="1"/>
            <a:r>
              <a:t>Body Level Two</a:t>
            </a:r>
          </a:p>
          <a:p>
            <a:pPr lvl="2"/>
            <a:r>
              <a:t>Body Level Three</a:t>
            </a:r>
          </a:p>
          <a:p>
            <a:pPr lvl="3"/>
            <a:r>
              <a:t>Body Level Four</a:t>
            </a:r>
          </a:p>
          <a:p>
            <a:pPr lvl="4"/>
            <a:r>
              <a:t>Body Level Five</a:t>
            </a:r>
          </a:p>
        </p:txBody>
      </p:sp>
      <p:sp>
        <p:nvSpPr>
          <p:cNvPr id="413" name="Rectangle"/>
          <p:cNvSpPr/>
          <p:nvPr/>
        </p:nvSpPr>
        <p:spPr>
          <a:xfrm>
            <a:off x="0" y="0"/>
            <a:ext cx="274323" cy="6883400"/>
          </a:xfrm>
          <a:prstGeom prst="rect">
            <a:avLst/>
          </a:prstGeom>
          <a:solidFill>
            <a:srgbClr val="B1CADE"/>
          </a:solidFill>
          <a:ln w="12700">
            <a:miter lim="400000"/>
          </a:ln>
        </p:spPr>
        <p:txBody>
          <a:bodyPr lIns="0" tIns="0" rIns="0" bIns="0" anchor="ctr"/>
          <a:lstStyle/>
          <a:p>
            <a:pPr defTabSz="609585">
              <a:defRPr sz="1800" b="0">
                <a:solidFill>
                  <a:srgbClr val="006394"/>
                </a:solidFill>
              </a:defRPr>
            </a:pPr>
            <a:endParaRPr sz="2400" dirty="0"/>
          </a:p>
        </p:txBody>
      </p:sp>
      <p:sp>
        <p:nvSpPr>
          <p:cNvPr id="415"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pic>
        <p:nvPicPr>
          <p:cNvPr id="7" name="Picture 6">
            <a:extLst>
              <a:ext uri="{FF2B5EF4-FFF2-40B4-BE49-F238E27FC236}">
                <a16:creationId xmlns:a16="http://schemas.microsoft.com/office/drawing/2014/main" id="{9EC80BFF-FCFC-234C-94EA-8B2F2929F0A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5369" y="6201590"/>
            <a:ext cx="2940051" cy="387351"/>
          </a:xfrm>
          <a:prstGeom prst="rect">
            <a:avLst/>
          </a:prstGeom>
        </p:spPr>
      </p:pic>
    </p:spTree>
    <p:extLst>
      <p:ext uri="{BB962C8B-B14F-4D97-AF65-F5344CB8AC3E}">
        <p14:creationId xmlns:p14="http://schemas.microsoft.com/office/powerpoint/2010/main" val="511065695"/>
      </p:ext>
    </p:extLst>
  </p:cSld>
  <p:clrMapOvr>
    <a:masterClrMapping/>
  </p:clrMapOvr>
  <p:transition spd="med"/>
</p:sldLayout>
</file>

<file path=ppt/slideLayouts/slideLayout170.xml><?xml version="1.0" encoding="utf-8"?>
<p:sldLayout xmlns:a="http://schemas.openxmlformats.org/drawingml/2006/main" xmlns:r="http://schemas.openxmlformats.org/officeDocument/2006/relationships" xmlns:p="http://schemas.openxmlformats.org/presentationml/2006/main" showMasterSp="0" type="tx" preserve="1">
  <p:cSld name="1_Title - Center">
    <p:spTree>
      <p:nvGrpSpPr>
        <p:cNvPr id="1" name=""/>
        <p:cNvGrpSpPr/>
        <p:nvPr/>
      </p:nvGrpSpPr>
      <p:grpSpPr>
        <a:xfrm>
          <a:off x="0" y="0"/>
          <a:ext cx="0" cy="0"/>
          <a:chOff x="0" y="0"/>
          <a:chExt cx="0" cy="0"/>
        </a:xfrm>
      </p:grpSpPr>
      <p:sp>
        <p:nvSpPr>
          <p:cNvPr id="475" name="Body Level One…"/>
          <p:cNvSpPr txBox="1">
            <a:spLocks noGrp="1"/>
          </p:cNvSpPr>
          <p:nvPr>
            <p:ph type="body" sz="quarter" idx="1"/>
          </p:nvPr>
        </p:nvSpPr>
        <p:spPr>
          <a:xfrm>
            <a:off x="-23696" y="5104398"/>
            <a:ext cx="12210087" cy="1322780"/>
          </a:xfrm>
          <a:prstGeom prst="rect">
            <a:avLst/>
          </a:prstGeom>
        </p:spPr>
        <p:txBody>
          <a:bodyPr anchor="b"/>
          <a:lstStyle>
            <a:lvl1pPr marL="0" indent="0" algn="ctr">
              <a:spcBef>
                <a:spcPts val="0"/>
              </a:spcBef>
              <a:buSzTx/>
              <a:buNone/>
              <a:defRPr sz="1900" b="1">
                <a:solidFill>
                  <a:srgbClr val="006394"/>
                </a:solidFill>
              </a:defRPr>
            </a:lvl1pPr>
            <a:lvl2pPr marL="0" indent="0" algn="ctr">
              <a:spcBef>
                <a:spcPts val="0"/>
              </a:spcBef>
              <a:buSzTx/>
              <a:buNone/>
              <a:defRPr sz="1900" b="1">
                <a:solidFill>
                  <a:srgbClr val="006394"/>
                </a:solidFill>
              </a:defRPr>
            </a:lvl2pPr>
            <a:lvl3pPr marL="0" indent="0" algn="ctr">
              <a:spcBef>
                <a:spcPts val="0"/>
              </a:spcBef>
              <a:buSzTx/>
              <a:buNone/>
              <a:defRPr sz="1900" b="1">
                <a:solidFill>
                  <a:srgbClr val="006394"/>
                </a:solidFill>
              </a:defRPr>
            </a:lvl3pPr>
            <a:lvl4pPr marL="0" indent="0" algn="ctr">
              <a:spcBef>
                <a:spcPts val="0"/>
              </a:spcBef>
              <a:buSzTx/>
              <a:buNone/>
              <a:defRPr sz="1900" b="1">
                <a:solidFill>
                  <a:srgbClr val="006394"/>
                </a:solidFill>
              </a:defRPr>
            </a:lvl4pPr>
            <a:lvl5pPr marL="0" indent="0" algn="ctr">
              <a:spcBef>
                <a:spcPts val="0"/>
              </a:spcBef>
              <a:buSzTx/>
              <a:buNone/>
              <a:defRPr sz="1900" b="1">
                <a:solidFill>
                  <a:srgbClr val="006394"/>
                </a:solidFill>
              </a:defRPr>
            </a:lvl5pPr>
          </a:lstStyle>
          <a:p>
            <a:r>
              <a:rPr dirty="0"/>
              <a:t>Body Level One</a:t>
            </a:r>
          </a:p>
          <a:p>
            <a:pPr lvl="1"/>
            <a:r>
              <a:rPr dirty="0"/>
              <a:t>Body Level Two</a:t>
            </a:r>
          </a:p>
          <a:p>
            <a:pPr lvl="2"/>
            <a:r>
              <a:rPr dirty="0"/>
              <a:t>Body Level Three</a:t>
            </a:r>
          </a:p>
          <a:p>
            <a:pPr lvl="3"/>
            <a:r>
              <a:rPr dirty="0"/>
              <a:t>Body Level Four</a:t>
            </a:r>
          </a:p>
          <a:p>
            <a:pPr lvl="4"/>
            <a:r>
              <a:rPr dirty="0"/>
              <a:t>Body Level Five</a:t>
            </a:r>
          </a:p>
        </p:txBody>
      </p:sp>
      <p:sp>
        <p:nvSpPr>
          <p:cNvPr id="476" name="Body Level One…"/>
          <p:cNvSpPr txBox="1">
            <a:spLocks noGrp="1"/>
          </p:cNvSpPr>
          <p:nvPr>
            <p:ph type="body" sz="quarter" idx="13"/>
          </p:nvPr>
        </p:nvSpPr>
        <p:spPr>
          <a:xfrm>
            <a:off x="-9044" y="1662346"/>
            <a:ext cx="12210087" cy="1322780"/>
          </a:xfrm>
          <a:prstGeom prst="rect">
            <a:avLst/>
          </a:prstGeom>
        </p:spPr>
        <p:txBody>
          <a:bodyPr anchor="b"/>
          <a:lstStyle>
            <a:lvl1pPr marL="0" indent="0" algn="ctr">
              <a:buSzTx/>
              <a:buNone/>
              <a:defRPr sz="1900"/>
            </a:lvl1pPr>
            <a:lvl2pPr marL="0" indent="0" algn="ctr">
              <a:buSzTx/>
              <a:buNone/>
              <a:defRPr sz="1900"/>
            </a:lvl2pPr>
            <a:lvl3pPr marL="0" indent="0" algn="ctr">
              <a:buSzTx/>
              <a:buNone/>
              <a:defRPr sz="1900"/>
            </a:lvl3pPr>
            <a:lvl4pPr marL="0" indent="0" algn="ctr">
              <a:buSzTx/>
              <a:buNone/>
              <a:defRPr sz="1900"/>
            </a:lvl4pPr>
            <a:lvl5pPr marL="0" indent="0" algn="ctr">
              <a:buSzTx/>
              <a:buNone/>
              <a:defRPr sz="1900"/>
            </a:lvl5pPr>
          </a:lstStyle>
          <a:p>
            <a:r>
              <a:t>Body Level One</a:t>
            </a:r>
          </a:p>
          <a:p>
            <a:pPr lvl="1"/>
            <a:r>
              <a:t>Body Level Two</a:t>
            </a:r>
          </a:p>
          <a:p>
            <a:pPr lvl="2"/>
            <a:r>
              <a:t>Body Level Three</a:t>
            </a:r>
          </a:p>
          <a:p>
            <a:pPr lvl="3"/>
            <a:r>
              <a:t>Body Level Four</a:t>
            </a:r>
          </a:p>
          <a:p>
            <a:pPr lvl="4"/>
            <a:r>
              <a:t>Body Level Five</a:t>
            </a:r>
          </a:p>
        </p:txBody>
      </p:sp>
      <p:pic>
        <p:nvPicPr>
          <p:cNvPr id="4" name="BCtagline4C.png" descr="BCtagline4C.png">
            <a:extLst>
              <a:ext uri="{FF2B5EF4-FFF2-40B4-BE49-F238E27FC236}">
                <a16:creationId xmlns:a16="http://schemas.microsoft.com/office/drawing/2014/main" id="{09E511B2-4E67-7A47-8CE3-D10D936A1C00}"/>
              </a:ext>
            </a:extLst>
          </p:cNvPr>
          <p:cNvPicPr>
            <a:picLocks noChangeAspect="1"/>
          </p:cNvPicPr>
          <p:nvPr userDrawn="1"/>
        </p:nvPicPr>
        <p:blipFill>
          <a:blip r:embed="rId2"/>
          <a:stretch>
            <a:fillRect/>
          </a:stretch>
        </p:blipFill>
        <p:spPr>
          <a:xfrm>
            <a:off x="3796684" y="4870561"/>
            <a:ext cx="2076451" cy="927100"/>
          </a:xfrm>
          <a:prstGeom prst="rect">
            <a:avLst/>
          </a:prstGeom>
          <a:ln w="12700">
            <a:miter lim="400000"/>
          </a:ln>
        </p:spPr>
      </p:pic>
      <p:pic>
        <p:nvPicPr>
          <p:cNvPr id="5" name="FNIH-LOGO-2013_vector [Converted].png" descr="FNIH-LOGO-2013_vector [Converted].png">
            <a:extLst>
              <a:ext uri="{FF2B5EF4-FFF2-40B4-BE49-F238E27FC236}">
                <a16:creationId xmlns:a16="http://schemas.microsoft.com/office/drawing/2014/main" id="{23110168-0EE7-024E-914E-72729BC1B17E}"/>
              </a:ext>
            </a:extLst>
          </p:cNvPr>
          <p:cNvPicPr>
            <a:picLocks noChangeAspect="1"/>
          </p:cNvPicPr>
          <p:nvPr userDrawn="1"/>
        </p:nvPicPr>
        <p:blipFill>
          <a:blip r:embed="rId3"/>
          <a:stretch>
            <a:fillRect/>
          </a:stretch>
        </p:blipFill>
        <p:spPr>
          <a:xfrm>
            <a:off x="6537805" y="4879354"/>
            <a:ext cx="1849355" cy="790791"/>
          </a:xfrm>
          <a:prstGeom prst="rect">
            <a:avLst/>
          </a:prstGeom>
          <a:ln w="12700">
            <a:miter lim="400000"/>
          </a:ln>
        </p:spPr>
      </p:pic>
    </p:spTree>
    <p:extLst>
      <p:ext uri="{BB962C8B-B14F-4D97-AF65-F5344CB8AC3E}">
        <p14:creationId xmlns:p14="http://schemas.microsoft.com/office/powerpoint/2010/main" val="2141552453"/>
      </p:ext>
    </p:extLst>
  </p:cSld>
  <p:clrMapOvr>
    <a:masterClrMapping/>
  </p:clrMapOvr>
  <p:transition spd="med"/>
</p:sldLayout>
</file>

<file path=ppt/slideLayouts/slideLayout171.xml><?xml version="1.0" encoding="utf-8"?>
<p:sldLayout xmlns:a="http://schemas.openxmlformats.org/drawingml/2006/main" xmlns:r="http://schemas.openxmlformats.org/officeDocument/2006/relationships" xmlns:p="http://schemas.openxmlformats.org/presentationml/2006/main" type="tx">
  <p:cSld name="1_Title &amp; Bullets copy">
    <p:spTree>
      <p:nvGrpSpPr>
        <p:cNvPr id="1" name=""/>
        <p:cNvGrpSpPr/>
        <p:nvPr/>
      </p:nvGrpSpPr>
      <p:grpSpPr>
        <a:xfrm>
          <a:off x="0" y="0"/>
          <a:ext cx="0" cy="0"/>
          <a:chOff x="0" y="0"/>
          <a:chExt cx="0" cy="0"/>
        </a:xfrm>
      </p:grpSpPr>
      <p:sp>
        <p:nvSpPr>
          <p:cNvPr id="433" name="Title Text"/>
          <p:cNvSpPr txBox="1">
            <a:spLocks noGrp="1"/>
          </p:cNvSpPr>
          <p:nvPr>
            <p:ph type="title"/>
          </p:nvPr>
        </p:nvSpPr>
        <p:spPr>
          <a:xfrm>
            <a:off x="658285" y="176477"/>
            <a:ext cx="11069969" cy="1474523"/>
          </a:xfrm>
          <a:prstGeom prst="rect">
            <a:avLst/>
          </a:prstGeom>
        </p:spPr>
        <p:txBody>
          <a:bodyPr anchor="b"/>
          <a:lstStyle/>
          <a:p>
            <a:r>
              <a:t>Title Text</a:t>
            </a:r>
          </a:p>
        </p:txBody>
      </p:sp>
      <p:sp>
        <p:nvSpPr>
          <p:cNvPr id="434" name="Body Level One…"/>
          <p:cNvSpPr txBox="1">
            <a:spLocks noGrp="1"/>
          </p:cNvSpPr>
          <p:nvPr>
            <p:ph type="body" idx="13"/>
          </p:nvPr>
        </p:nvSpPr>
        <p:spPr>
          <a:xfrm>
            <a:off x="658368" y="1695027"/>
            <a:ext cx="10676400" cy="5199262"/>
          </a:xfrm>
          <a:prstGeom prst="rect">
            <a:avLst/>
          </a:prstGeom>
        </p:spPr>
        <p:txBody>
          <a:bodyPr>
            <a:normAutofit/>
          </a:bodyPr>
          <a:lstStyle>
            <a:lvl1pPr marL="0" indent="0" algn="l">
              <a:buSzTx/>
              <a:buNone/>
              <a:defRPr sz="1425"/>
            </a:lvl1pPr>
            <a:lvl2pPr marL="0" indent="238125" algn="l">
              <a:buSzTx/>
              <a:buNone/>
              <a:defRPr sz="1425"/>
            </a:lvl2pPr>
            <a:lvl3pPr marL="0" indent="476250" algn="l">
              <a:buSzTx/>
              <a:buNone/>
              <a:defRPr sz="1425"/>
            </a:lvl3pPr>
            <a:lvl4pPr marL="0" indent="714375" algn="l">
              <a:buSzTx/>
              <a:buNone/>
              <a:defRPr sz="1425"/>
            </a:lvl4pPr>
            <a:lvl5pPr marL="0" indent="952500" algn="l">
              <a:buSzTx/>
              <a:buNone/>
              <a:defRPr sz="1425"/>
            </a:lvl5pPr>
          </a:lstStyle>
          <a:p>
            <a:r>
              <a:rPr dirty="0"/>
              <a:t>Body Level One</a:t>
            </a:r>
          </a:p>
          <a:p>
            <a:pPr lvl="1"/>
            <a:r>
              <a:rPr dirty="0"/>
              <a:t>Body Level Two</a:t>
            </a:r>
          </a:p>
          <a:p>
            <a:pPr lvl="2"/>
            <a:r>
              <a:rPr dirty="0"/>
              <a:t>Body Level Three</a:t>
            </a:r>
          </a:p>
          <a:p>
            <a:pPr lvl="3"/>
            <a:r>
              <a:rPr dirty="0"/>
              <a:t>Body Level Four</a:t>
            </a:r>
          </a:p>
          <a:p>
            <a:pPr lvl="4"/>
            <a:r>
              <a:rPr dirty="0"/>
              <a:t>Body Level Five</a:t>
            </a:r>
          </a:p>
        </p:txBody>
      </p:sp>
      <p:sp>
        <p:nvSpPr>
          <p:cNvPr id="5" name="Slide Number">
            <a:extLst>
              <a:ext uri="{FF2B5EF4-FFF2-40B4-BE49-F238E27FC236}">
                <a16:creationId xmlns:a16="http://schemas.microsoft.com/office/drawing/2014/main" id="{209AA7C7-F61F-4794-9D53-4EA6D59389E1}"/>
              </a:ext>
            </a:extLst>
          </p:cNvPr>
          <p:cNvSpPr txBox="1">
            <a:spLocks noGrp="1"/>
          </p:cNvSpPr>
          <p:nvPr>
            <p:ph type="sldNum" sz="quarter" idx="2"/>
          </p:nvPr>
        </p:nvSpPr>
        <p:spPr>
          <a:xfrm>
            <a:off x="11683822" y="6397104"/>
            <a:ext cx="237245" cy="241092"/>
          </a:xfrm>
          <a:prstGeom prst="rect">
            <a:avLst/>
          </a:prstGeom>
          <a:ln w="12700">
            <a:miter lim="400000"/>
          </a:ln>
        </p:spPr>
        <p:txBody>
          <a:bodyPr wrap="none" lIns="50800" tIns="50800" rIns="50800" bIns="50800" anchor="b">
            <a:spAutoFit/>
          </a:bodyPr>
          <a:lstStyle>
            <a:lvl1pPr algn="r">
              <a:defRPr sz="900">
                <a:solidFill>
                  <a:srgbClr val="136294"/>
                </a:solidFill>
                <a:latin typeface="+mn-lt"/>
              </a:defRPr>
            </a:lvl1p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4292622388"/>
      </p:ext>
    </p:extLst>
  </p:cSld>
  <p:clrMapOvr>
    <a:masterClrMapping/>
  </p:clrMapOvr>
  <p:transition spd="med"/>
</p:sldLayout>
</file>

<file path=ppt/slideLayouts/slideLayout17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D77E0A-4959-AAFD-DEEB-B8192D42D1A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A1A22EA-6BEB-0C92-D731-8142F025C44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1568053-55C3-3951-34C1-BAB17D0364F1}"/>
              </a:ext>
            </a:extLst>
          </p:cNvPr>
          <p:cNvSpPr>
            <a:spLocks noGrp="1"/>
          </p:cNvSpPr>
          <p:nvPr>
            <p:ph type="dt" sz="half" idx="10"/>
          </p:nvPr>
        </p:nvSpPr>
        <p:spPr/>
        <p:txBody>
          <a:bodyPr/>
          <a:lstStyle/>
          <a:p>
            <a:fld id="{72462169-0C60-4948-AD51-B65CA9CA3938}" type="datetimeFigureOut">
              <a:rPr lang="en-US" smtClean="0"/>
              <a:t>2/19/2024</a:t>
            </a:fld>
            <a:endParaRPr lang="en-US"/>
          </a:p>
        </p:txBody>
      </p:sp>
      <p:sp>
        <p:nvSpPr>
          <p:cNvPr id="5" name="Footer Placeholder 4">
            <a:extLst>
              <a:ext uri="{FF2B5EF4-FFF2-40B4-BE49-F238E27FC236}">
                <a16:creationId xmlns:a16="http://schemas.microsoft.com/office/drawing/2014/main" id="{10984400-6364-14A0-320C-A2ECDF5B9E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2BD1E6A-00F9-1542-6575-5A23302C6244}"/>
              </a:ext>
            </a:extLst>
          </p:cNvPr>
          <p:cNvSpPr>
            <a:spLocks noGrp="1"/>
          </p:cNvSpPr>
          <p:nvPr>
            <p:ph type="sldNum" sz="quarter" idx="12"/>
          </p:nvPr>
        </p:nvSpPr>
        <p:spPr/>
        <p:txBody>
          <a:bodyPr/>
          <a:lstStyle/>
          <a:p>
            <a:fld id="{899E4E03-EB1C-4E53-B514-3FA627D730E5}" type="slidenum">
              <a:rPr lang="en-US" smtClean="0"/>
              <a:t>‹#›</a:t>
            </a:fld>
            <a:endParaRPr lang="en-US"/>
          </a:p>
        </p:txBody>
      </p:sp>
    </p:spTree>
    <p:extLst>
      <p:ext uri="{BB962C8B-B14F-4D97-AF65-F5344CB8AC3E}">
        <p14:creationId xmlns:p14="http://schemas.microsoft.com/office/powerpoint/2010/main" val="3507254558"/>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DD804-1EDC-4FFC-5347-82D1AB8B9E6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151BFD8-F77C-4FD1-6194-960C4DEADA0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DDB458-C31E-403C-65ED-46275A531699}"/>
              </a:ext>
            </a:extLst>
          </p:cNvPr>
          <p:cNvSpPr>
            <a:spLocks noGrp="1"/>
          </p:cNvSpPr>
          <p:nvPr>
            <p:ph type="dt" sz="half" idx="10"/>
          </p:nvPr>
        </p:nvSpPr>
        <p:spPr/>
        <p:txBody>
          <a:bodyPr/>
          <a:lstStyle/>
          <a:p>
            <a:fld id="{72462169-0C60-4948-AD51-B65CA9CA3938}" type="datetimeFigureOut">
              <a:rPr lang="en-US" smtClean="0"/>
              <a:t>2/19/2024</a:t>
            </a:fld>
            <a:endParaRPr lang="en-US"/>
          </a:p>
        </p:txBody>
      </p:sp>
      <p:sp>
        <p:nvSpPr>
          <p:cNvPr id="5" name="Footer Placeholder 4">
            <a:extLst>
              <a:ext uri="{FF2B5EF4-FFF2-40B4-BE49-F238E27FC236}">
                <a16:creationId xmlns:a16="http://schemas.microsoft.com/office/drawing/2014/main" id="{9C4BC02D-A012-0C42-1EF4-C515331139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6E49C3-943A-DBB2-8DF5-9021B3D0B71E}"/>
              </a:ext>
            </a:extLst>
          </p:cNvPr>
          <p:cNvSpPr>
            <a:spLocks noGrp="1"/>
          </p:cNvSpPr>
          <p:nvPr>
            <p:ph type="sldNum" sz="quarter" idx="12"/>
          </p:nvPr>
        </p:nvSpPr>
        <p:spPr/>
        <p:txBody>
          <a:bodyPr/>
          <a:lstStyle/>
          <a:p>
            <a:fld id="{899E4E03-EB1C-4E53-B514-3FA627D730E5}" type="slidenum">
              <a:rPr lang="en-US" smtClean="0"/>
              <a:t>‹#›</a:t>
            </a:fld>
            <a:endParaRPr lang="en-US"/>
          </a:p>
        </p:txBody>
      </p:sp>
    </p:spTree>
    <p:extLst>
      <p:ext uri="{BB962C8B-B14F-4D97-AF65-F5344CB8AC3E}">
        <p14:creationId xmlns:p14="http://schemas.microsoft.com/office/powerpoint/2010/main" val="3810177488"/>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172E0E-9ADE-C88C-9F6A-4E4BA1EE01D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087E1F9-1030-08D0-DAE1-A1576E3BB22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D4D5C5D-BF3C-D500-674D-7CDC4950BF46}"/>
              </a:ext>
            </a:extLst>
          </p:cNvPr>
          <p:cNvSpPr>
            <a:spLocks noGrp="1"/>
          </p:cNvSpPr>
          <p:nvPr>
            <p:ph type="dt" sz="half" idx="10"/>
          </p:nvPr>
        </p:nvSpPr>
        <p:spPr/>
        <p:txBody>
          <a:bodyPr/>
          <a:lstStyle/>
          <a:p>
            <a:fld id="{72462169-0C60-4948-AD51-B65CA9CA3938}" type="datetimeFigureOut">
              <a:rPr lang="en-US" smtClean="0"/>
              <a:t>2/19/2024</a:t>
            </a:fld>
            <a:endParaRPr lang="en-US"/>
          </a:p>
        </p:txBody>
      </p:sp>
      <p:sp>
        <p:nvSpPr>
          <p:cNvPr id="5" name="Footer Placeholder 4">
            <a:extLst>
              <a:ext uri="{FF2B5EF4-FFF2-40B4-BE49-F238E27FC236}">
                <a16:creationId xmlns:a16="http://schemas.microsoft.com/office/drawing/2014/main" id="{04F4900C-E840-CD3A-7141-DF1568E606E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32D65B-64E5-4CCE-9519-3D5E071936DB}"/>
              </a:ext>
            </a:extLst>
          </p:cNvPr>
          <p:cNvSpPr>
            <a:spLocks noGrp="1"/>
          </p:cNvSpPr>
          <p:nvPr>
            <p:ph type="sldNum" sz="quarter" idx="12"/>
          </p:nvPr>
        </p:nvSpPr>
        <p:spPr/>
        <p:txBody>
          <a:bodyPr/>
          <a:lstStyle/>
          <a:p>
            <a:fld id="{899E4E03-EB1C-4E53-B514-3FA627D730E5}" type="slidenum">
              <a:rPr lang="en-US" smtClean="0"/>
              <a:t>‹#›</a:t>
            </a:fld>
            <a:endParaRPr lang="en-US"/>
          </a:p>
        </p:txBody>
      </p:sp>
    </p:spTree>
    <p:extLst>
      <p:ext uri="{BB962C8B-B14F-4D97-AF65-F5344CB8AC3E}">
        <p14:creationId xmlns:p14="http://schemas.microsoft.com/office/powerpoint/2010/main" val="1089483512"/>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BB7F0-3F86-640B-9084-5765AD49F01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B1DB0D9-E358-B669-3A73-34B638F708C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6700B90-4BA4-1EF8-75C6-46CE146D4BC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2911CC7-892B-7958-F840-A5CD115AE885}"/>
              </a:ext>
            </a:extLst>
          </p:cNvPr>
          <p:cNvSpPr>
            <a:spLocks noGrp="1"/>
          </p:cNvSpPr>
          <p:nvPr>
            <p:ph type="dt" sz="half" idx="10"/>
          </p:nvPr>
        </p:nvSpPr>
        <p:spPr/>
        <p:txBody>
          <a:bodyPr/>
          <a:lstStyle/>
          <a:p>
            <a:fld id="{72462169-0C60-4948-AD51-B65CA9CA3938}" type="datetimeFigureOut">
              <a:rPr lang="en-US" smtClean="0"/>
              <a:t>2/19/2024</a:t>
            </a:fld>
            <a:endParaRPr lang="en-US"/>
          </a:p>
        </p:txBody>
      </p:sp>
      <p:sp>
        <p:nvSpPr>
          <p:cNvPr id="6" name="Footer Placeholder 5">
            <a:extLst>
              <a:ext uri="{FF2B5EF4-FFF2-40B4-BE49-F238E27FC236}">
                <a16:creationId xmlns:a16="http://schemas.microsoft.com/office/drawing/2014/main" id="{1BFD77D9-BA51-9F42-92DE-F8B58754F95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C83D450-E4E0-94DC-1D9F-A2EBE652AD86}"/>
              </a:ext>
            </a:extLst>
          </p:cNvPr>
          <p:cNvSpPr>
            <a:spLocks noGrp="1"/>
          </p:cNvSpPr>
          <p:nvPr>
            <p:ph type="sldNum" sz="quarter" idx="12"/>
          </p:nvPr>
        </p:nvSpPr>
        <p:spPr/>
        <p:txBody>
          <a:bodyPr/>
          <a:lstStyle/>
          <a:p>
            <a:fld id="{899E4E03-EB1C-4E53-B514-3FA627D730E5}" type="slidenum">
              <a:rPr lang="en-US" smtClean="0"/>
              <a:t>‹#›</a:t>
            </a:fld>
            <a:endParaRPr lang="en-US"/>
          </a:p>
        </p:txBody>
      </p:sp>
    </p:spTree>
    <p:extLst>
      <p:ext uri="{BB962C8B-B14F-4D97-AF65-F5344CB8AC3E}">
        <p14:creationId xmlns:p14="http://schemas.microsoft.com/office/powerpoint/2010/main" val="3245656459"/>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90253-3620-60F1-8B4B-6E5258E170F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A15B000-8872-C709-3CE7-C36726543C9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6F851BC-5D1A-88F4-8EB4-DFD18A36E3B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A796464-6A0E-A03C-4C83-D836E73FF15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47E9286-EDFA-D8DC-8270-7DD8E13BB8E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3A94D75-829F-E131-A4AA-666935F1381A}"/>
              </a:ext>
            </a:extLst>
          </p:cNvPr>
          <p:cNvSpPr>
            <a:spLocks noGrp="1"/>
          </p:cNvSpPr>
          <p:nvPr>
            <p:ph type="dt" sz="half" idx="10"/>
          </p:nvPr>
        </p:nvSpPr>
        <p:spPr/>
        <p:txBody>
          <a:bodyPr/>
          <a:lstStyle/>
          <a:p>
            <a:fld id="{72462169-0C60-4948-AD51-B65CA9CA3938}" type="datetimeFigureOut">
              <a:rPr lang="en-US" smtClean="0"/>
              <a:t>2/19/2024</a:t>
            </a:fld>
            <a:endParaRPr lang="en-US"/>
          </a:p>
        </p:txBody>
      </p:sp>
      <p:sp>
        <p:nvSpPr>
          <p:cNvPr id="8" name="Footer Placeholder 7">
            <a:extLst>
              <a:ext uri="{FF2B5EF4-FFF2-40B4-BE49-F238E27FC236}">
                <a16:creationId xmlns:a16="http://schemas.microsoft.com/office/drawing/2014/main" id="{D9B18DD1-B1CA-81A1-8844-9FFF5BB7CDD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2C13D26-9AC0-DF3F-0AA3-7CAA093D333E}"/>
              </a:ext>
            </a:extLst>
          </p:cNvPr>
          <p:cNvSpPr>
            <a:spLocks noGrp="1"/>
          </p:cNvSpPr>
          <p:nvPr>
            <p:ph type="sldNum" sz="quarter" idx="12"/>
          </p:nvPr>
        </p:nvSpPr>
        <p:spPr/>
        <p:txBody>
          <a:bodyPr/>
          <a:lstStyle/>
          <a:p>
            <a:fld id="{899E4E03-EB1C-4E53-B514-3FA627D730E5}" type="slidenum">
              <a:rPr lang="en-US" smtClean="0"/>
              <a:t>‹#›</a:t>
            </a:fld>
            <a:endParaRPr lang="en-US"/>
          </a:p>
        </p:txBody>
      </p:sp>
    </p:spTree>
    <p:extLst>
      <p:ext uri="{BB962C8B-B14F-4D97-AF65-F5344CB8AC3E}">
        <p14:creationId xmlns:p14="http://schemas.microsoft.com/office/powerpoint/2010/main" val="256812926"/>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62B50-A871-35D8-FB20-FE4746AC2FA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486E0B9-6B5D-ECDB-C40E-A1DE16A90557}"/>
              </a:ext>
            </a:extLst>
          </p:cNvPr>
          <p:cNvSpPr>
            <a:spLocks noGrp="1"/>
          </p:cNvSpPr>
          <p:nvPr>
            <p:ph type="dt" sz="half" idx="10"/>
          </p:nvPr>
        </p:nvSpPr>
        <p:spPr/>
        <p:txBody>
          <a:bodyPr/>
          <a:lstStyle/>
          <a:p>
            <a:fld id="{72462169-0C60-4948-AD51-B65CA9CA3938}" type="datetimeFigureOut">
              <a:rPr lang="en-US" smtClean="0"/>
              <a:t>2/19/2024</a:t>
            </a:fld>
            <a:endParaRPr lang="en-US"/>
          </a:p>
        </p:txBody>
      </p:sp>
      <p:sp>
        <p:nvSpPr>
          <p:cNvPr id="4" name="Footer Placeholder 3">
            <a:extLst>
              <a:ext uri="{FF2B5EF4-FFF2-40B4-BE49-F238E27FC236}">
                <a16:creationId xmlns:a16="http://schemas.microsoft.com/office/drawing/2014/main" id="{F542572F-3793-5429-0DDB-DF920902D0A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A437304-43AE-3D18-9BDB-86FF81DC4DBB}"/>
              </a:ext>
            </a:extLst>
          </p:cNvPr>
          <p:cNvSpPr>
            <a:spLocks noGrp="1"/>
          </p:cNvSpPr>
          <p:nvPr>
            <p:ph type="sldNum" sz="quarter" idx="12"/>
          </p:nvPr>
        </p:nvSpPr>
        <p:spPr/>
        <p:txBody>
          <a:bodyPr/>
          <a:lstStyle/>
          <a:p>
            <a:fld id="{899E4E03-EB1C-4E53-B514-3FA627D730E5}" type="slidenum">
              <a:rPr lang="en-US" smtClean="0"/>
              <a:t>‹#›</a:t>
            </a:fld>
            <a:endParaRPr lang="en-US"/>
          </a:p>
        </p:txBody>
      </p:sp>
    </p:spTree>
    <p:extLst>
      <p:ext uri="{BB962C8B-B14F-4D97-AF65-F5344CB8AC3E}">
        <p14:creationId xmlns:p14="http://schemas.microsoft.com/office/powerpoint/2010/main" val="929935928"/>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04C0798-ACAC-CC5D-7660-F8CB6B83098F}"/>
              </a:ext>
            </a:extLst>
          </p:cNvPr>
          <p:cNvSpPr>
            <a:spLocks noGrp="1"/>
          </p:cNvSpPr>
          <p:nvPr>
            <p:ph type="dt" sz="half" idx="10"/>
          </p:nvPr>
        </p:nvSpPr>
        <p:spPr/>
        <p:txBody>
          <a:bodyPr/>
          <a:lstStyle/>
          <a:p>
            <a:fld id="{72462169-0C60-4948-AD51-B65CA9CA3938}" type="datetimeFigureOut">
              <a:rPr lang="en-US" smtClean="0"/>
              <a:t>2/19/2024</a:t>
            </a:fld>
            <a:endParaRPr lang="en-US"/>
          </a:p>
        </p:txBody>
      </p:sp>
      <p:sp>
        <p:nvSpPr>
          <p:cNvPr id="3" name="Footer Placeholder 2">
            <a:extLst>
              <a:ext uri="{FF2B5EF4-FFF2-40B4-BE49-F238E27FC236}">
                <a16:creationId xmlns:a16="http://schemas.microsoft.com/office/drawing/2014/main" id="{B4736726-1B35-0E7D-0428-6499B6EF2D3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4406DA0-6923-A6F6-1687-7E475421F486}"/>
              </a:ext>
            </a:extLst>
          </p:cNvPr>
          <p:cNvSpPr>
            <a:spLocks noGrp="1"/>
          </p:cNvSpPr>
          <p:nvPr>
            <p:ph type="sldNum" sz="quarter" idx="12"/>
          </p:nvPr>
        </p:nvSpPr>
        <p:spPr/>
        <p:txBody>
          <a:bodyPr/>
          <a:lstStyle/>
          <a:p>
            <a:fld id="{899E4E03-EB1C-4E53-B514-3FA627D730E5}" type="slidenum">
              <a:rPr lang="en-US" smtClean="0"/>
              <a:t>‹#›</a:t>
            </a:fld>
            <a:endParaRPr lang="en-US"/>
          </a:p>
        </p:txBody>
      </p:sp>
    </p:spTree>
    <p:extLst>
      <p:ext uri="{BB962C8B-B14F-4D97-AF65-F5344CB8AC3E}">
        <p14:creationId xmlns:p14="http://schemas.microsoft.com/office/powerpoint/2010/main" val="986098023"/>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E5394-86E2-8A63-7572-C3EF358323F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D9C1530-A49C-8738-CD3D-0DB4B9620FF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C509F9B-1F95-750D-BC11-E6FA5B51DB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05CBEC-8AAE-CF9B-46B2-9DB8314FF2AC}"/>
              </a:ext>
            </a:extLst>
          </p:cNvPr>
          <p:cNvSpPr>
            <a:spLocks noGrp="1"/>
          </p:cNvSpPr>
          <p:nvPr>
            <p:ph type="dt" sz="half" idx="10"/>
          </p:nvPr>
        </p:nvSpPr>
        <p:spPr/>
        <p:txBody>
          <a:bodyPr/>
          <a:lstStyle/>
          <a:p>
            <a:fld id="{72462169-0C60-4948-AD51-B65CA9CA3938}" type="datetimeFigureOut">
              <a:rPr lang="en-US" smtClean="0"/>
              <a:t>2/19/2024</a:t>
            </a:fld>
            <a:endParaRPr lang="en-US"/>
          </a:p>
        </p:txBody>
      </p:sp>
      <p:sp>
        <p:nvSpPr>
          <p:cNvPr id="6" name="Footer Placeholder 5">
            <a:extLst>
              <a:ext uri="{FF2B5EF4-FFF2-40B4-BE49-F238E27FC236}">
                <a16:creationId xmlns:a16="http://schemas.microsoft.com/office/drawing/2014/main" id="{5894D120-FC09-5775-BDB2-B397143FE9B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BF09A17-E770-0D93-9B9C-F45514F12912}"/>
              </a:ext>
            </a:extLst>
          </p:cNvPr>
          <p:cNvSpPr>
            <a:spLocks noGrp="1"/>
          </p:cNvSpPr>
          <p:nvPr>
            <p:ph type="sldNum" sz="quarter" idx="12"/>
          </p:nvPr>
        </p:nvSpPr>
        <p:spPr/>
        <p:txBody>
          <a:bodyPr/>
          <a:lstStyle/>
          <a:p>
            <a:fld id="{899E4E03-EB1C-4E53-B514-3FA627D730E5}" type="slidenum">
              <a:rPr lang="en-US" smtClean="0"/>
              <a:t>‹#›</a:t>
            </a:fld>
            <a:endParaRPr lang="en-US"/>
          </a:p>
        </p:txBody>
      </p:sp>
    </p:spTree>
    <p:extLst>
      <p:ext uri="{BB962C8B-B14F-4D97-AF65-F5344CB8AC3E}">
        <p14:creationId xmlns:p14="http://schemas.microsoft.com/office/powerpoint/2010/main" val="536319981"/>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87A21-7A69-9BCD-9006-8604B83A59B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604271E-0942-3701-34FC-041275617A6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AC7C986-946D-B741-377F-007CD03C493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DBF0AFF-D36A-D1F3-B9D0-681A293332CC}"/>
              </a:ext>
            </a:extLst>
          </p:cNvPr>
          <p:cNvSpPr>
            <a:spLocks noGrp="1"/>
          </p:cNvSpPr>
          <p:nvPr>
            <p:ph type="dt" sz="half" idx="10"/>
          </p:nvPr>
        </p:nvSpPr>
        <p:spPr/>
        <p:txBody>
          <a:bodyPr/>
          <a:lstStyle/>
          <a:p>
            <a:fld id="{72462169-0C60-4948-AD51-B65CA9CA3938}" type="datetimeFigureOut">
              <a:rPr lang="en-US" smtClean="0"/>
              <a:t>2/19/2024</a:t>
            </a:fld>
            <a:endParaRPr lang="en-US"/>
          </a:p>
        </p:txBody>
      </p:sp>
      <p:sp>
        <p:nvSpPr>
          <p:cNvPr id="6" name="Footer Placeholder 5">
            <a:extLst>
              <a:ext uri="{FF2B5EF4-FFF2-40B4-BE49-F238E27FC236}">
                <a16:creationId xmlns:a16="http://schemas.microsoft.com/office/drawing/2014/main" id="{31AAE922-F09A-00D2-F54D-AA018EAAD8C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B8F9195-9589-895C-F077-6FBE1F620504}"/>
              </a:ext>
            </a:extLst>
          </p:cNvPr>
          <p:cNvSpPr>
            <a:spLocks noGrp="1"/>
          </p:cNvSpPr>
          <p:nvPr>
            <p:ph type="sldNum" sz="quarter" idx="12"/>
          </p:nvPr>
        </p:nvSpPr>
        <p:spPr/>
        <p:txBody>
          <a:bodyPr/>
          <a:lstStyle/>
          <a:p>
            <a:fld id="{899E4E03-EB1C-4E53-B514-3FA627D730E5}" type="slidenum">
              <a:rPr lang="en-US" smtClean="0"/>
              <a:t>‹#›</a:t>
            </a:fld>
            <a:endParaRPr lang="en-US"/>
          </a:p>
        </p:txBody>
      </p:sp>
    </p:spTree>
    <p:extLst>
      <p:ext uri="{BB962C8B-B14F-4D97-AF65-F5344CB8AC3E}">
        <p14:creationId xmlns:p14="http://schemas.microsoft.com/office/powerpoint/2010/main" val="1211890895"/>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629733-B6AD-A797-BC21-EFD1275CCF1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02B48C5-AD18-BAC4-9EA2-D3F494EDA93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5FC515-E770-9923-1F75-0D6E93289EE4}"/>
              </a:ext>
            </a:extLst>
          </p:cNvPr>
          <p:cNvSpPr>
            <a:spLocks noGrp="1"/>
          </p:cNvSpPr>
          <p:nvPr>
            <p:ph type="dt" sz="half" idx="10"/>
          </p:nvPr>
        </p:nvSpPr>
        <p:spPr/>
        <p:txBody>
          <a:bodyPr/>
          <a:lstStyle/>
          <a:p>
            <a:fld id="{72462169-0C60-4948-AD51-B65CA9CA3938}" type="datetimeFigureOut">
              <a:rPr lang="en-US" smtClean="0"/>
              <a:t>2/19/2024</a:t>
            </a:fld>
            <a:endParaRPr lang="en-US"/>
          </a:p>
        </p:txBody>
      </p:sp>
      <p:sp>
        <p:nvSpPr>
          <p:cNvPr id="5" name="Footer Placeholder 4">
            <a:extLst>
              <a:ext uri="{FF2B5EF4-FFF2-40B4-BE49-F238E27FC236}">
                <a16:creationId xmlns:a16="http://schemas.microsoft.com/office/drawing/2014/main" id="{14F82E8B-6411-FBEF-1420-2DBC76FCF5F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00B681-FBDF-36B4-8D2E-24429CF2ABF9}"/>
              </a:ext>
            </a:extLst>
          </p:cNvPr>
          <p:cNvSpPr>
            <a:spLocks noGrp="1"/>
          </p:cNvSpPr>
          <p:nvPr>
            <p:ph type="sldNum" sz="quarter" idx="12"/>
          </p:nvPr>
        </p:nvSpPr>
        <p:spPr/>
        <p:txBody>
          <a:bodyPr/>
          <a:lstStyle/>
          <a:p>
            <a:fld id="{899E4E03-EB1C-4E53-B514-3FA627D730E5}" type="slidenum">
              <a:rPr lang="en-US" smtClean="0"/>
              <a:t>‹#›</a:t>
            </a:fld>
            <a:endParaRPr lang="en-US"/>
          </a:p>
        </p:txBody>
      </p:sp>
    </p:spTree>
    <p:extLst>
      <p:ext uri="{BB962C8B-B14F-4D97-AF65-F5344CB8AC3E}">
        <p14:creationId xmlns:p14="http://schemas.microsoft.com/office/powerpoint/2010/main" val="1865858319"/>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3BE485-5C3E-0D3E-77F2-E871A71FD38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3AD55EC-2195-28C8-4297-C2F4D0C25E7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24A478-7D28-987B-EE4D-3EA3AA88D026}"/>
              </a:ext>
            </a:extLst>
          </p:cNvPr>
          <p:cNvSpPr>
            <a:spLocks noGrp="1"/>
          </p:cNvSpPr>
          <p:nvPr>
            <p:ph type="dt" sz="half" idx="10"/>
          </p:nvPr>
        </p:nvSpPr>
        <p:spPr/>
        <p:txBody>
          <a:bodyPr/>
          <a:lstStyle/>
          <a:p>
            <a:fld id="{72462169-0C60-4948-AD51-B65CA9CA3938}" type="datetimeFigureOut">
              <a:rPr lang="en-US" smtClean="0"/>
              <a:t>2/19/2024</a:t>
            </a:fld>
            <a:endParaRPr lang="en-US"/>
          </a:p>
        </p:txBody>
      </p:sp>
      <p:sp>
        <p:nvSpPr>
          <p:cNvPr id="5" name="Footer Placeholder 4">
            <a:extLst>
              <a:ext uri="{FF2B5EF4-FFF2-40B4-BE49-F238E27FC236}">
                <a16:creationId xmlns:a16="http://schemas.microsoft.com/office/drawing/2014/main" id="{684F02E0-76F4-EBCF-6D65-B0D1566044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F0E06E-D790-873A-A6F6-95942E01BC55}"/>
              </a:ext>
            </a:extLst>
          </p:cNvPr>
          <p:cNvSpPr>
            <a:spLocks noGrp="1"/>
          </p:cNvSpPr>
          <p:nvPr>
            <p:ph type="sldNum" sz="quarter" idx="12"/>
          </p:nvPr>
        </p:nvSpPr>
        <p:spPr/>
        <p:txBody>
          <a:bodyPr/>
          <a:lstStyle/>
          <a:p>
            <a:fld id="{899E4E03-EB1C-4E53-B514-3FA627D730E5}" type="slidenum">
              <a:rPr lang="en-US" smtClean="0"/>
              <a:t>‹#›</a:t>
            </a:fld>
            <a:endParaRPr lang="en-US"/>
          </a:p>
        </p:txBody>
      </p:sp>
    </p:spTree>
    <p:extLst>
      <p:ext uri="{BB962C8B-B14F-4D97-AF65-F5344CB8AC3E}">
        <p14:creationId xmlns:p14="http://schemas.microsoft.com/office/powerpoint/2010/main" val="884633175"/>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showMasterSp="0" userDrawn="1">
  <p:cSld name="Body Slide 1">
    <p:spTree>
      <p:nvGrpSpPr>
        <p:cNvPr id="1" name=""/>
        <p:cNvGrpSpPr/>
        <p:nvPr/>
      </p:nvGrpSpPr>
      <p:grpSpPr>
        <a:xfrm>
          <a:off x="0" y="0"/>
          <a:ext cx="0" cy="0"/>
          <a:chOff x="0" y="0"/>
          <a:chExt cx="0" cy="0"/>
        </a:xfrm>
      </p:grpSpPr>
      <p:pic>
        <p:nvPicPr>
          <p:cNvPr id="4" name="Picture 3" descr="A picture containing shape&#10;&#10;Description automatically generated">
            <a:extLst>
              <a:ext uri="{FF2B5EF4-FFF2-40B4-BE49-F238E27FC236}">
                <a16:creationId xmlns:a16="http://schemas.microsoft.com/office/drawing/2014/main" id="{82E547E8-2969-4E7D-A45E-B318F213A9A0}"/>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Content Placeholder 2">
            <a:extLst>
              <a:ext uri="{FF2B5EF4-FFF2-40B4-BE49-F238E27FC236}">
                <a16:creationId xmlns:a16="http://schemas.microsoft.com/office/drawing/2014/main" id="{BB6F8F10-08EE-410D-8254-716C3A74E295}"/>
              </a:ext>
            </a:extLst>
          </p:cNvPr>
          <p:cNvSpPr>
            <a:spLocks noGrp="1"/>
          </p:cNvSpPr>
          <p:nvPr>
            <p:ph idx="10" hasCustomPrompt="1"/>
          </p:nvPr>
        </p:nvSpPr>
        <p:spPr>
          <a:xfrm>
            <a:off x="618307" y="1557557"/>
            <a:ext cx="10972801" cy="4560840"/>
          </a:xfrm>
        </p:spPr>
        <p:txBody>
          <a:bodyPr/>
          <a:lstStyle>
            <a:lvl1pPr marL="227013" indent="-227013" algn="l">
              <a:buClr>
                <a:srgbClr val="44546A"/>
              </a:buClr>
              <a:buFont typeface="Arial" panose="020B0604020202020204" pitchFamily="34" charset="0"/>
              <a:buChar char="•"/>
              <a:defRPr sz="2600" u="none"/>
            </a:lvl1pPr>
            <a:lvl2pPr marL="687388" indent="-230188" algn="l">
              <a:buClr>
                <a:srgbClr val="44546A"/>
              </a:buClr>
              <a:buFont typeface="Arial" panose="020B0604020202020204" pitchFamily="34" charset="0"/>
              <a:buChar char="•"/>
              <a:defRPr sz="2200"/>
            </a:lvl2pPr>
            <a:lvl3pPr marL="1141413" indent="-227013" algn="l">
              <a:buClr>
                <a:srgbClr val="44546A"/>
              </a:buClr>
              <a:buFont typeface="Arial" panose="020B0604020202020204" pitchFamily="34" charset="0"/>
              <a:buChar char="•"/>
              <a:defRPr sz="2000"/>
            </a:lvl3pPr>
            <a:lvl4pPr algn="l">
              <a:buClr>
                <a:srgbClr val="44546A"/>
              </a:buClr>
              <a:defRPr sz="1800"/>
            </a:lvl4pPr>
            <a:lvl5pPr algn="l">
              <a:buClr>
                <a:srgbClr val="44546A"/>
              </a:buClr>
              <a:defRPr sz="1600"/>
            </a:lvl5pPr>
            <a:lvl6pPr>
              <a:defRPr sz="1400"/>
            </a:lvl6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p:txBody>
      </p:sp>
      <p:sp>
        <p:nvSpPr>
          <p:cNvPr id="5" name="Title 1"/>
          <p:cNvSpPr>
            <a:spLocks noGrp="1"/>
          </p:cNvSpPr>
          <p:nvPr>
            <p:ph type="title" hasCustomPrompt="1"/>
          </p:nvPr>
        </p:nvSpPr>
        <p:spPr>
          <a:xfrm>
            <a:off x="609600" y="311396"/>
            <a:ext cx="10337074" cy="624649"/>
          </a:xfrm>
          <a:prstGeom prst="rect">
            <a:avLst/>
          </a:prstGeom>
        </p:spPr>
        <p:txBody>
          <a:bodyPr/>
          <a:lstStyle>
            <a:lvl1pPr algn="l">
              <a:defRPr sz="3000" cap="none" baseline="0">
                <a:solidFill>
                  <a:schemeClr val="bg1"/>
                </a:solidFill>
              </a:defRPr>
            </a:lvl1pPr>
          </a:lstStyle>
          <a:p>
            <a:r>
              <a:rPr lang="en-US" dirty="0"/>
              <a:t>Click to add title</a:t>
            </a:r>
          </a:p>
        </p:txBody>
      </p:sp>
    </p:spTree>
    <p:extLst>
      <p:ext uri="{BB962C8B-B14F-4D97-AF65-F5344CB8AC3E}">
        <p14:creationId xmlns:p14="http://schemas.microsoft.com/office/powerpoint/2010/main" val="2359705496"/>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6D0B0F9-3559-4DD8-9178-B425132FF30C}"/>
              </a:ext>
            </a:extLst>
          </p:cNvPr>
          <p:cNvPicPr>
            <a:picLocks noChangeAspect="1"/>
          </p:cNvPicPr>
          <p:nvPr userDrawn="1"/>
        </p:nvPicPr>
        <p:blipFill>
          <a:blip r:embed="rId2"/>
          <a:srcRect/>
          <a:stretch/>
        </p:blipFill>
        <p:spPr>
          <a:xfrm>
            <a:off x="1524" y="0"/>
            <a:ext cx="12188952" cy="6857999"/>
          </a:xfrm>
          <a:prstGeom prst="rect">
            <a:avLst/>
          </a:prstGeom>
        </p:spPr>
      </p:pic>
      <p:sp>
        <p:nvSpPr>
          <p:cNvPr id="2" name="Title 1"/>
          <p:cNvSpPr>
            <a:spLocks noGrp="1"/>
          </p:cNvSpPr>
          <p:nvPr>
            <p:ph type="ctrTitle" hasCustomPrompt="1"/>
          </p:nvPr>
        </p:nvSpPr>
        <p:spPr>
          <a:xfrm>
            <a:off x="270933" y="1409836"/>
            <a:ext cx="11667067" cy="1714231"/>
          </a:xfrm>
        </p:spPr>
        <p:txBody>
          <a:bodyPr anchor="b" anchorCtr="0">
            <a:normAutofit/>
          </a:bodyPr>
          <a:lstStyle>
            <a:lvl1pPr algn="ctr">
              <a:defRPr sz="4000" b="0" baseline="0">
                <a:solidFill>
                  <a:srgbClr val="642F6C"/>
                </a:solidFill>
              </a:defRPr>
            </a:lvl1pPr>
          </a:lstStyle>
          <a:p>
            <a:r>
              <a:rPr lang="en-US"/>
              <a:t>Title of Presentation</a:t>
            </a:r>
          </a:p>
        </p:txBody>
      </p:sp>
      <p:sp>
        <p:nvSpPr>
          <p:cNvPr id="3" name="Subtitle 2"/>
          <p:cNvSpPr>
            <a:spLocks noGrp="1"/>
          </p:cNvSpPr>
          <p:nvPr>
            <p:ph type="subTitle" idx="1" hasCustomPrompt="1"/>
          </p:nvPr>
        </p:nvSpPr>
        <p:spPr>
          <a:xfrm>
            <a:off x="270933" y="3428731"/>
            <a:ext cx="11514667" cy="636270"/>
          </a:xfrm>
        </p:spPr>
        <p:txBody>
          <a:bodyPr anchor="ctr">
            <a:normAutofit/>
          </a:bodyPr>
          <a:lstStyle>
            <a:lvl1pPr marL="0" indent="0" algn="ctr">
              <a:buNone/>
              <a:defRPr sz="2600" b="0" i="0" baseline="0">
                <a:solidFill>
                  <a:srgbClr val="63666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Presenter’s Name</a:t>
            </a:r>
          </a:p>
        </p:txBody>
      </p:sp>
      <p:sp>
        <p:nvSpPr>
          <p:cNvPr id="11" name="Text Placeholder 10"/>
          <p:cNvSpPr>
            <a:spLocks noGrp="1"/>
          </p:cNvSpPr>
          <p:nvPr>
            <p:ph type="body" sz="quarter" idx="10" hasCustomPrompt="1"/>
          </p:nvPr>
        </p:nvSpPr>
        <p:spPr>
          <a:xfrm>
            <a:off x="270933" y="4065002"/>
            <a:ext cx="11514667" cy="672099"/>
          </a:xfrm>
        </p:spPr>
        <p:txBody>
          <a:bodyPr>
            <a:normAutofit/>
          </a:bodyPr>
          <a:lstStyle>
            <a:lvl1pPr marL="0" indent="0" algn="ctr">
              <a:buFontTx/>
              <a:buNone/>
              <a:defRPr sz="2200" b="0" i="1" baseline="0">
                <a:solidFill>
                  <a:srgbClr val="636669"/>
                </a:solidFill>
                <a:latin typeface="Arial" charset="0"/>
              </a:defRPr>
            </a:lvl1pPr>
          </a:lstStyle>
          <a:p>
            <a:pPr lvl="0"/>
            <a:r>
              <a:rPr lang="en-US"/>
              <a:t>Presenter’s Title</a:t>
            </a:r>
          </a:p>
        </p:txBody>
      </p:sp>
    </p:spTree>
    <p:extLst>
      <p:ext uri="{BB962C8B-B14F-4D97-AF65-F5344CB8AC3E}">
        <p14:creationId xmlns:p14="http://schemas.microsoft.com/office/powerpoint/2010/main" val="1130346877"/>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obj" preserve="1">
  <p:cSld name="Horiz_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951AB78-937A-43B5-A3B1-F993C8E7DC2A}"/>
              </a:ext>
            </a:extLst>
          </p:cNvPr>
          <p:cNvPicPr>
            <a:picLocks noChangeAspect="1"/>
          </p:cNvPicPr>
          <p:nvPr userDrawn="1"/>
        </p:nvPicPr>
        <p:blipFill>
          <a:blip r:embed="rId2"/>
          <a:srcRect/>
          <a:stretch/>
        </p:blipFill>
        <p:spPr>
          <a:xfrm>
            <a:off x="1524" y="0"/>
            <a:ext cx="12188952" cy="6857999"/>
          </a:xfrm>
          <a:prstGeom prst="rect">
            <a:avLst/>
          </a:prstGeom>
        </p:spPr>
      </p:pic>
      <p:sp>
        <p:nvSpPr>
          <p:cNvPr id="2" name="Title 1"/>
          <p:cNvSpPr>
            <a:spLocks noGrp="1"/>
          </p:cNvSpPr>
          <p:nvPr>
            <p:ph type="title"/>
          </p:nvPr>
        </p:nvSpPr>
        <p:spPr>
          <a:xfrm>
            <a:off x="838200" y="483326"/>
            <a:ext cx="10515600" cy="1207362"/>
          </a:xfrm>
        </p:spPr>
        <p:txBody>
          <a:bodyPr anchor="b">
            <a:normAutofit/>
          </a:bodyPr>
          <a:lstStyle>
            <a:lvl1pPr>
              <a:defRPr sz="3200" b="1"/>
            </a:lvl1pPr>
          </a:lstStyle>
          <a:p>
            <a:r>
              <a:rPr lang="en-US"/>
              <a:t>Click to edit Master title style</a:t>
            </a:r>
          </a:p>
        </p:txBody>
      </p:sp>
      <p:sp>
        <p:nvSpPr>
          <p:cNvPr id="3" name="Content Placeholder 2"/>
          <p:cNvSpPr>
            <a:spLocks noGrp="1"/>
          </p:cNvSpPr>
          <p:nvPr>
            <p:ph idx="1"/>
          </p:nvPr>
        </p:nvSpPr>
        <p:spPr>
          <a:xfrm>
            <a:off x="838200" y="1825625"/>
            <a:ext cx="10515600" cy="4157164"/>
          </a:xfrm>
        </p:spPr>
        <p:txBody>
          <a:bodyPr/>
          <a:lstStyle>
            <a:lvl1pPr>
              <a:buClr>
                <a:srgbClr val="44546A"/>
              </a:buClr>
              <a:defRPr sz="2600"/>
            </a:lvl1pPr>
            <a:lvl2pPr>
              <a:buClr>
                <a:srgbClr val="44546A"/>
              </a:buClr>
              <a:defRPr sz="2000"/>
            </a:lvl2pPr>
            <a:lvl3pPr>
              <a:buClr>
                <a:srgbClr val="44546A"/>
              </a:buClr>
              <a:defRPr sz="1600"/>
            </a:lvl3pPr>
            <a:lvl4pPr>
              <a:buClr>
                <a:srgbClr val="44546A"/>
              </a:buClr>
              <a:defRPr sz="1400"/>
            </a:lvl4pPr>
            <a:lvl5pPr>
              <a:buClr>
                <a:srgbClr val="44546A"/>
              </a:buCl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F53F2C-D7BE-3D42-79BD-5942926DCDC5}"/>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3E66FD8B-0541-5B7C-4390-8A4049ECBC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157BD9-2530-222B-92F7-30C0F6AFABB3}"/>
              </a:ext>
            </a:extLst>
          </p:cNvPr>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690063470"/>
      </p:ext>
    </p:extLst>
  </p:cSld>
  <p:clrMapOvr>
    <a:masterClrMapping/>
  </p:clrMapOvr>
  <p:extLst>
    <p:ext uri="{DCECCB84-F9BA-43D5-87BE-67443E8EF086}">
      <p15:sldGuideLst xmlns:p15="http://schemas.microsoft.com/office/powerpoint/2012/main">
        <p15:guide id="1" orient="horz" pos="1152">
          <p15:clr>
            <a:srgbClr val="FBAE40"/>
          </p15:clr>
        </p15:guide>
        <p15:guide id="2" pos="408">
          <p15:clr>
            <a:srgbClr val="FBAE40"/>
          </p15:clr>
        </p15:guide>
      </p15:sldGuideLst>
    </p:ext>
  </p:extLst>
</p:sldLayout>
</file>

<file path=ppt/slideLayouts/slideLayout186.xml><?xml version="1.0" encoding="utf-8"?>
<p:sldLayout xmlns:a="http://schemas.openxmlformats.org/drawingml/2006/main" xmlns:r="http://schemas.openxmlformats.org/officeDocument/2006/relationships" xmlns:p="http://schemas.openxmlformats.org/presentationml/2006/main" type="blank" preserve="1">
  <p:cSld name="Horiz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780676096"/>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Ver_Blank">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48" y="0"/>
            <a:ext cx="12188952" cy="6858000"/>
          </a:xfrm>
          <a:prstGeom prst="rect">
            <a:avLst/>
          </a:prstGeom>
        </p:spPr>
      </p:pic>
      <p:sp>
        <p:nvSpPr>
          <p:cNvPr id="3" name="Slide Number Placeholder 5">
            <a:extLst>
              <a:ext uri="{FF2B5EF4-FFF2-40B4-BE49-F238E27FC236}">
                <a16:creationId xmlns:a16="http://schemas.microsoft.com/office/drawing/2014/main" id="{B16A97B0-5EE8-5AAB-4214-F1F5A4ACC94D}"/>
              </a:ext>
            </a:extLst>
          </p:cNvPr>
          <p:cNvSpPr>
            <a:spLocks noGrp="1"/>
          </p:cNvSpPr>
          <p:nvPr>
            <p:ph type="sldNum" sz="quarter" idx="4"/>
          </p:nvPr>
        </p:nvSpPr>
        <p:spPr>
          <a:xfrm>
            <a:off x="11638613" y="6338106"/>
            <a:ext cx="435964" cy="365125"/>
          </a:xfrm>
          <a:prstGeom prst="rect">
            <a:avLst/>
          </a:prstGeom>
        </p:spPr>
        <p:txBody>
          <a:bodyPr vert="horz" lIns="91440" tIns="45720" rIns="91440" bIns="45720" rtlCol="0" anchor="ctr"/>
          <a:lstStyle>
            <a:lvl1pPr algn="r">
              <a:defRPr sz="1200" b="1">
                <a:solidFill>
                  <a:srgbClr val="000000"/>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507299878"/>
      </p:ext>
    </p:extLst>
  </p:cSld>
  <p:clrMapOvr>
    <a:masterClrMapping/>
  </p:clrMapOvr>
  <p:extLst>
    <p:ext uri="{DCECCB84-F9BA-43D5-87BE-67443E8EF086}">
      <p15:sldGuideLst xmlns:p15="http://schemas.microsoft.com/office/powerpoint/2012/main">
        <p15:guide id="1" orient="horz" pos="1152">
          <p15:clr>
            <a:srgbClr val="FBAE40"/>
          </p15:clr>
        </p15:guide>
        <p15:guide id="2" pos="408">
          <p15:clr>
            <a:srgbClr val="FBAE40"/>
          </p15:clr>
        </p15:guide>
      </p15:sldGuideLst>
    </p:ext>
  </p:extLst>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a:extLst>
              <a:ext uri="{28A0092B-C50C-407E-A947-70E740481C1C}">
                <a14:useLocalDpi xmlns:a14="http://schemas.microsoft.com/office/drawing/2010/main" val="0"/>
              </a:ext>
            </a:extLst>
          </a:blip>
          <a:srcRect l="75857" t="89524"/>
          <a:stretch/>
        </p:blipFill>
        <p:spPr>
          <a:xfrm>
            <a:off x="9248502" y="6139542"/>
            <a:ext cx="2943497" cy="718457"/>
          </a:xfrm>
          <a:prstGeom prst="rect">
            <a:avLst/>
          </a:prstGeom>
        </p:spPr>
      </p:pic>
      <p:sp>
        <p:nvSpPr>
          <p:cNvPr id="3" name="Slide Number Placeholder 5">
            <a:extLst>
              <a:ext uri="{FF2B5EF4-FFF2-40B4-BE49-F238E27FC236}">
                <a16:creationId xmlns:a16="http://schemas.microsoft.com/office/drawing/2014/main" id="{838D5FAD-6CE9-9684-F832-588FC11913FA}"/>
              </a:ext>
            </a:extLst>
          </p:cNvPr>
          <p:cNvSpPr>
            <a:spLocks noGrp="1"/>
          </p:cNvSpPr>
          <p:nvPr>
            <p:ph type="sldNum" sz="quarter" idx="4"/>
          </p:nvPr>
        </p:nvSpPr>
        <p:spPr>
          <a:xfrm>
            <a:off x="11586147" y="6316207"/>
            <a:ext cx="435964" cy="365125"/>
          </a:xfrm>
          <a:prstGeom prst="rect">
            <a:avLst/>
          </a:prstGeom>
        </p:spPr>
        <p:txBody>
          <a:bodyPr vert="horz" lIns="91440" tIns="45720" rIns="91440" bIns="45720" rtlCol="0" anchor="ctr"/>
          <a:lstStyle>
            <a:lvl1pPr algn="r">
              <a:defRPr sz="1200" b="1">
                <a:solidFill>
                  <a:srgbClr val="000000"/>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640864881"/>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userDrawn="1">
  <p:cSld name="Title Only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A8E45-399F-450C-97B6-1B3330279FD9}"/>
              </a:ext>
            </a:extLst>
          </p:cNvPr>
          <p:cNvSpPr>
            <a:spLocks noGrp="1"/>
          </p:cNvSpPr>
          <p:nvPr>
            <p:ph type="title"/>
          </p:nvPr>
        </p:nvSpPr>
        <p:spPr>
          <a:xfrm>
            <a:off x="1466578" y="365125"/>
            <a:ext cx="9887222" cy="941161"/>
          </a:xfrm>
        </p:spPr>
        <p:txBody>
          <a:bodyPr/>
          <a:lstStyle/>
          <a:p>
            <a:r>
              <a:rPr lang="en-US"/>
              <a:t>Click to edit Master title style</a:t>
            </a:r>
          </a:p>
        </p:txBody>
      </p:sp>
      <p:sp>
        <p:nvSpPr>
          <p:cNvPr id="3" name="Date Placeholder 2">
            <a:extLst>
              <a:ext uri="{FF2B5EF4-FFF2-40B4-BE49-F238E27FC236}">
                <a16:creationId xmlns:a16="http://schemas.microsoft.com/office/drawing/2014/main" id="{0AC2A4B7-8656-4CFE-A69F-9C77601C5DD0}"/>
              </a:ext>
            </a:extLst>
          </p:cNvPr>
          <p:cNvSpPr>
            <a:spLocks noGrp="1"/>
          </p:cNvSpPr>
          <p:nvPr>
            <p:ph type="dt" sz="half" idx="10"/>
          </p:nvPr>
        </p:nvSpPr>
        <p:spPr>
          <a:xfrm>
            <a:off x="1466577" y="9886"/>
            <a:ext cx="2604973" cy="228600"/>
          </a:xfrm>
        </p:spPr>
        <p:txBody>
          <a:bodyPr/>
          <a:lstStyle/>
          <a:p>
            <a:endParaRPr lang="en-US"/>
          </a:p>
        </p:txBody>
      </p:sp>
      <p:sp>
        <p:nvSpPr>
          <p:cNvPr id="4" name="Footer Placeholder 3">
            <a:extLst>
              <a:ext uri="{FF2B5EF4-FFF2-40B4-BE49-F238E27FC236}">
                <a16:creationId xmlns:a16="http://schemas.microsoft.com/office/drawing/2014/main" id="{2FB129EB-A651-4A75-B7FD-95C69102128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CDC437E-8644-496B-B7DB-5D8D11DDBC50}"/>
              </a:ext>
            </a:extLst>
          </p:cNvPr>
          <p:cNvSpPr>
            <a:spLocks noGrp="1"/>
          </p:cNvSpPr>
          <p:nvPr>
            <p:ph type="sldNum" sz="quarter" idx="12"/>
          </p:nvPr>
        </p:nvSpPr>
        <p:spPr/>
        <p:txBody>
          <a:bodyPr/>
          <a:lstStyle/>
          <a:p>
            <a:fld id="{A2E363CE-222C-4220-9552-A235C07768DA}" type="slidenum">
              <a:rPr lang="en-US"/>
              <a:pPr/>
              <a:t>‹#›</a:t>
            </a:fld>
            <a:endParaRPr lang="en-US"/>
          </a:p>
        </p:txBody>
      </p:sp>
      <p:sp>
        <p:nvSpPr>
          <p:cNvPr id="7" name="Rectangle 6" hidden="1">
            <a:extLst>
              <a:ext uri="{FF2B5EF4-FFF2-40B4-BE49-F238E27FC236}">
                <a16:creationId xmlns:a16="http://schemas.microsoft.com/office/drawing/2014/main" id="{25A7401B-56A8-4F8C-A088-0EBFE374A75F}"/>
              </a:ext>
            </a:extLst>
          </p:cNvPr>
          <p:cNvSpPr/>
          <p:nvPr userDrawn="1">
            <p:custDataLst>
              <p:tags r:id="rId1"/>
            </p:custDataLst>
          </p:nvPr>
        </p:nvSpPr>
        <p:spPr>
          <a:xfrm>
            <a:off x="1" y="0"/>
            <a:ext cx="1103376"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A00103D7-A4EA-4A72-9BA9-7F64F6E0392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0" y="0"/>
            <a:ext cx="1112808" cy="6859713"/>
          </a:xfrm>
          <a:prstGeom prst="rect">
            <a:avLst/>
          </a:prstGeom>
        </p:spPr>
      </p:pic>
      <p:sp>
        <p:nvSpPr>
          <p:cNvPr id="9" name="Slide Number Placeholder 5">
            <a:extLst>
              <a:ext uri="{FF2B5EF4-FFF2-40B4-BE49-F238E27FC236}">
                <a16:creationId xmlns:a16="http://schemas.microsoft.com/office/drawing/2014/main" id="{E9B86689-FA45-0802-0343-404A52C7AA86}"/>
              </a:ext>
            </a:extLst>
          </p:cNvPr>
          <p:cNvSpPr txBox="1">
            <a:spLocks/>
          </p:cNvSpPr>
          <p:nvPr userDrawn="1"/>
        </p:nvSpPr>
        <p:spPr>
          <a:xfrm>
            <a:off x="630836" y="6490506"/>
            <a:ext cx="435964"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4052904832"/>
      </p:ext>
    </p:extLst>
  </p:cSld>
  <p:clrMapOvr>
    <a:masterClrMapping/>
  </p:clrMapOvr>
  <p:extLst>
    <p:ext uri="{DCECCB84-F9BA-43D5-87BE-67443E8EF086}">
      <p15:sldGuideLst xmlns:p15="http://schemas.microsoft.com/office/powerpoint/2012/main">
        <p15:guide id="1" orient="horz" pos="912">
          <p15:clr>
            <a:srgbClr val="FBAE40"/>
          </p15:clr>
        </p15:guide>
      </p15:sldGuideLst>
    </p:ext>
  </p:extLst>
</p:sldLayout>
</file>

<file path=ppt/slideLayouts/slideLayout190.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pic>
        <p:nvPicPr>
          <p:cNvPr id="3" name="Picture 2" descr="A picture containing table&#10;&#10;Description automatically generated">
            <a:extLst>
              <a:ext uri="{FF2B5EF4-FFF2-40B4-BE49-F238E27FC236}">
                <a16:creationId xmlns:a16="http://schemas.microsoft.com/office/drawing/2014/main" id="{BAAA9140-C246-FC40-BFCF-75CFFE1EB591}"/>
              </a:ext>
            </a:extLst>
          </p:cNvPr>
          <p:cNvPicPr>
            <a:picLocks noChangeAspect="1"/>
          </p:cNvPicPr>
          <p:nvPr userDrawn="1"/>
        </p:nvPicPr>
        <p:blipFill>
          <a:blip r:embed="rId2"/>
          <a:stretch>
            <a:fillRect/>
          </a:stretch>
        </p:blipFill>
        <p:spPr>
          <a:xfrm>
            <a:off x="6350" y="0"/>
            <a:ext cx="12179300" cy="6858000"/>
          </a:xfrm>
          <a:prstGeom prst="rect">
            <a:avLst/>
          </a:prstGeom>
        </p:spPr>
      </p:pic>
      <p:pic>
        <p:nvPicPr>
          <p:cNvPr id="10" name="Picture 9">
            <a:extLst>
              <a:ext uri="{FF2B5EF4-FFF2-40B4-BE49-F238E27FC236}">
                <a16:creationId xmlns:a16="http://schemas.microsoft.com/office/drawing/2014/main" id="{B0BAED78-8909-6D4E-972A-DFE8C0D76BAB}"/>
              </a:ext>
            </a:extLst>
          </p:cNvPr>
          <p:cNvPicPr>
            <a:picLocks noChangeAspect="1"/>
          </p:cNvPicPr>
          <p:nvPr userDrawn="1"/>
        </p:nvPicPr>
        <p:blipFill>
          <a:blip r:embed="rId3"/>
          <a:stretch>
            <a:fillRect/>
          </a:stretch>
        </p:blipFill>
        <p:spPr>
          <a:xfrm>
            <a:off x="9678671" y="6110892"/>
            <a:ext cx="1892006" cy="292350"/>
          </a:xfrm>
          <a:prstGeom prst="rect">
            <a:avLst/>
          </a:prstGeom>
        </p:spPr>
      </p:pic>
      <p:sp>
        <p:nvSpPr>
          <p:cNvPr id="9" name="Text Placeholder 16">
            <a:extLst>
              <a:ext uri="{FF2B5EF4-FFF2-40B4-BE49-F238E27FC236}">
                <a16:creationId xmlns:a16="http://schemas.microsoft.com/office/drawing/2014/main" id="{68840715-5D1E-2F42-9A06-E866E14E3130}"/>
              </a:ext>
            </a:extLst>
          </p:cNvPr>
          <p:cNvSpPr>
            <a:spLocks noGrp="1"/>
          </p:cNvSpPr>
          <p:nvPr>
            <p:ph type="body" sz="quarter" idx="16" hasCustomPrompt="1"/>
          </p:nvPr>
        </p:nvSpPr>
        <p:spPr>
          <a:xfrm>
            <a:off x="541596" y="1627969"/>
            <a:ext cx="7333756" cy="538773"/>
          </a:xfrm>
        </p:spPr>
        <p:txBody>
          <a:bodyPr>
            <a:normAutofit/>
          </a:bodyPr>
          <a:lstStyle>
            <a:lvl1pPr marL="0" indent="0">
              <a:buFont typeface="Arial" panose="020B0604020202020204" pitchFamily="34" charset="0"/>
              <a:buNone/>
              <a:defRPr sz="2000" b="1">
                <a:solidFill>
                  <a:srgbClr val="295187"/>
                </a:solidFill>
                <a:latin typeface="Arial" panose="020B0604020202020204" pitchFamily="34" charset="0"/>
                <a:cs typeface="Arial" panose="020B0604020202020204" pitchFamily="34" charset="0"/>
              </a:defRPr>
            </a:lvl1pPr>
          </a:lstStyle>
          <a:p>
            <a:pPr lvl="0"/>
            <a:r>
              <a:rPr lang="en-US"/>
              <a:t>Header Text</a:t>
            </a:r>
          </a:p>
        </p:txBody>
      </p:sp>
      <p:sp>
        <p:nvSpPr>
          <p:cNvPr id="11" name="Text Placeholder 16">
            <a:extLst>
              <a:ext uri="{FF2B5EF4-FFF2-40B4-BE49-F238E27FC236}">
                <a16:creationId xmlns:a16="http://schemas.microsoft.com/office/drawing/2014/main" id="{C8BEB8CC-EB4D-2640-95A4-1146D8790E73}"/>
              </a:ext>
            </a:extLst>
          </p:cNvPr>
          <p:cNvSpPr>
            <a:spLocks noGrp="1"/>
          </p:cNvSpPr>
          <p:nvPr>
            <p:ph type="body" sz="quarter" idx="17" hasCustomPrompt="1"/>
          </p:nvPr>
        </p:nvSpPr>
        <p:spPr>
          <a:xfrm>
            <a:off x="541596" y="2307297"/>
            <a:ext cx="7333756" cy="2648927"/>
          </a:xfrm>
        </p:spPr>
        <p:txBody>
          <a:bodyPr>
            <a:normAutofit/>
          </a:bodyPr>
          <a:lstStyle>
            <a:lvl1pPr marL="0" indent="0">
              <a:buFont typeface="Arial" panose="020B0604020202020204" pitchFamily="34" charset="0"/>
              <a:buNone/>
              <a:defRPr sz="1600">
                <a:solidFill>
                  <a:schemeClr val="tx1">
                    <a:lumMod val="85000"/>
                    <a:lumOff val="15000"/>
                  </a:schemeClr>
                </a:solidFill>
                <a:latin typeface="Arial" panose="020B0604020202020204" pitchFamily="34" charset="0"/>
                <a:cs typeface="Arial" panose="020B0604020202020204" pitchFamily="34" charset="0"/>
              </a:defRPr>
            </a:lvl1pPr>
          </a:lstStyle>
          <a:p>
            <a:pPr lvl="0"/>
            <a:r>
              <a:rPr lang="en-US"/>
              <a:t>Body text</a:t>
            </a:r>
          </a:p>
        </p:txBody>
      </p:sp>
      <p:sp>
        <p:nvSpPr>
          <p:cNvPr id="12" name="Text Placeholder 14">
            <a:extLst>
              <a:ext uri="{FF2B5EF4-FFF2-40B4-BE49-F238E27FC236}">
                <a16:creationId xmlns:a16="http://schemas.microsoft.com/office/drawing/2014/main" id="{3F421E0B-067D-C144-A063-67F5E3638B38}"/>
              </a:ext>
            </a:extLst>
          </p:cNvPr>
          <p:cNvSpPr>
            <a:spLocks noGrp="1"/>
          </p:cNvSpPr>
          <p:nvPr>
            <p:ph type="body" sz="quarter" idx="15" hasCustomPrompt="1"/>
          </p:nvPr>
        </p:nvSpPr>
        <p:spPr>
          <a:xfrm>
            <a:off x="541596" y="454758"/>
            <a:ext cx="7333756" cy="811396"/>
          </a:xfrm>
        </p:spPr>
        <p:txBody>
          <a:bodyPr>
            <a:normAutofit/>
          </a:bodyPr>
          <a:lstStyle>
            <a:lvl1pPr marL="0" indent="0">
              <a:buNone/>
              <a:defRPr sz="3600" b="1" i="0">
                <a:solidFill>
                  <a:srgbClr val="295187"/>
                </a:solidFill>
                <a:latin typeface="Arial" panose="020B0604020202020204" pitchFamily="34" charset="0"/>
                <a:cs typeface="Arial" panose="020B0604020202020204" pitchFamily="34" charset="0"/>
              </a:defRPr>
            </a:lvl1pPr>
          </a:lstStyle>
          <a:p>
            <a:pPr lvl="0"/>
            <a:r>
              <a:rPr lang="en-US"/>
              <a:t>Title Goes Here</a:t>
            </a:r>
          </a:p>
        </p:txBody>
      </p:sp>
    </p:spTree>
    <p:extLst>
      <p:ext uri="{BB962C8B-B14F-4D97-AF65-F5344CB8AC3E}">
        <p14:creationId xmlns:p14="http://schemas.microsoft.com/office/powerpoint/2010/main" val="2881514051"/>
      </p:ext>
    </p:extLst>
  </p:cSld>
  <p:clrMapOvr>
    <a:masterClrMapping/>
  </p:clrMapOvr>
  <p:transition>
    <p:fade/>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E8DBA-D173-4FC0-AF63-68FA435F3D8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EA2A7E6-67AE-4DB0-9634-52EDAA62E513}"/>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EEEAA373-77D5-4683-9E94-235886745EB6}"/>
              </a:ext>
            </a:extLst>
          </p:cNvPr>
          <p:cNvSpPr>
            <a:spLocks noGrp="1"/>
          </p:cNvSpPr>
          <p:nvPr>
            <p:ph type="ftr" sz="quarter" idx="11"/>
          </p:nvPr>
        </p:nvSpPr>
        <p:spPr/>
        <p:txBody>
          <a:bodyPr/>
          <a:lstStyle/>
          <a:p>
            <a:endParaRPr lang="en-US"/>
          </a:p>
        </p:txBody>
      </p:sp>
      <p:pic>
        <p:nvPicPr>
          <p:cNvPr id="7" name="Graphic 6">
            <a:extLst>
              <a:ext uri="{FF2B5EF4-FFF2-40B4-BE49-F238E27FC236}">
                <a16:creationId xmlns:a16="http://schemas.microsoft.com/office/drawing/2014/main" id="{46D3334B-378A-4BC6-8C90-7442FC8B5CC7}"/>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400032" y="6144768"/>
            <a:ext cx="1956816" cy="499053"/>
          </a:xfrm>
          <a:prstGeom prst="rect">
            <a:avLst/>
          </a:prstGeom>
        </p:spPr>
      </p:pic>
      <p:sp>
        <p:nvSpPr>
          <p:cNvPr id="9" name="Rectangle 8" hidden="1">
            <a:extLst>
              <a:ext uri="{FF2B5EF4-FFF2-40B4-BE49-F238E27FC236}">
                <a16:creationId xmlns:a16="http://schemas.microsoft.com/office/drawing/2014/main" id="{80E6E491-12F5-452F-AD17-6666053632D0}"/>
              </a:ext>
            </a:extLst>
          </p:cNvPr>
          <p:cNvSpPr/>
          <p:nvPr userDrawn="1">
            <p:custDataLst>
              <p:tags r:id="rId1"/>
            </p:custDataLst>
          </p:nvPr>
        </p:nvSpPr>
        <p:spPr>
          <a:xfrm>
            <a:off x="0" y="6037678"/>
            <a:ext cx="12191999" cy="8203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DBED1CF4-A20D-4131-814D-288DD035ED70}"/>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111004" y="6047619"/>
            <a:ext cx="9060428" cy="810381"/>
          </a:xfrm>
          <a:prstGeom prst="rect">
            <a:avLst/>
          </a:prstGeom>
        </p:spPr>
      </p:pic>
      <p:sp>
        <p:nvSpPr>
          <p:cNvPr id="11" name="Slide Number Placeholder 5">
            <a:extLst>
              <a:ext uri="{FF2B5EF4-FFF2-40B4-BE49-F238E27FC236}">
                <a16:creationId xmlns:a16="http://schemas.microsoft.com/office/drawing/2014/main" id="{599E0C30-8B69-3123-3B1E-7F63E5503F98}"/>
              </a:ext>
            </a:extLst>
          </p:cNvPr>
          <p:cNvSpPr txBox="1">
            <a:spLocks/>
          </p:cNvSpPr>
          <p:nvPr userDrawn="1"/>
        </p:nvSpPr>
        <p:spPr>
          <a:xfrm>
            <a:off x="11582400" y="6311900"/>
            <a:ext cx="435964"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8F63A3B-78C7-47BE-AE5E-E10140E04643}" type="slidenum">
              <a:rPr lang="en-US" b="1" smtClean="0">
                <a:solidFill>
                  <a:srgbClr val="000000"/>
                </a:solidFill>
              </a:rPr>
              <a:pPr/>
              <a:t>‹#›</a:t>
            </a:fld>
            <a:endParaRPr lang="en-US" b="1" dirty="0">
              <a:solidFill>
                <a:srgbClr val="000000"/>
              </a:solidFill>
            </a:endParaRPr>
          </a:p>
        </p:txBody>
      </p:sp>
    </p:spTree>
    <p:extLst>
      <p:ext uri="{BB962C8B-B14F-4D97-AF65-F5344CB8AC3E}">
        <p14:creationId xmlns:p14="http://schemas.microsoft.com/office/powerpoint/2010/main" val="3289794383"/>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userDrawn="1">
  <p:cSld name="Title Slide_White_Static">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24" y="857"/>
            <a:ext cx="12188952" cy="6856285"/>
          </a:xfrm>
          <a:prstGeom prst="rect">
            <a:avLst/>
          </a:prstGeom>
        </p:spPr>
      </p:pic>
      <p:sp>
        <p:nvSpPr>
          <p:cNvPr id="2" name="Title 1"/>
          <p:cNvSpPr>
            <a:spLocks noGrp="1"/>
          </p:cNvSpPr>
          <p:nvPr>
            <p:ph type="ctrTitle" hasCustomPrompt="1"/>
          </p:nvPr>
        </p:nvSpPr>
        <p:spPr>
          <a:xfrm>
            <a:off x="270933" y="1409836"/>
            <a:ext cx="11667067" cy="1714231"/>
          </a:xfrm>
        </p:spPr>
        <p:txBody>
          <a:bodyPr anchor="b" anchorCtr="0">
            <a:normAutofit/>
          </a:bodyPr>
          <a:lstStyle>
            <a:lvl1pPr algn="ctr">
              <a:defRPr sz="4000" b="0" baseline="0">
                <a:solidFill>
                  <a:srgbClr val="642F6C"/>
                </a:solidFill>
              </a:defRPr>
            </a:lvl1pPr>
          </a:lstStyle>
          <a:p>
            <a:r>
              <a:rPr lang="en-US"/>
              <a:t>Title of Presentation</a:t>
            </a:r>
          </a:p>
        </p:txBody>
      </p:sp>
      <p:sp>
        <p:nvSpPr>
          <p:cNvPr id="3" name="Subtitle 2"/>
          <p:cNvSpPr>
            <a:spLocks noGrp="1"/>
          </p:cNvSpPr>
          <p:nvPr>
            <p:ph type="subTitle" idx="1" hasCustomPrompt="1"/>
          </p:nvPr>
        </p:nvSpPr>
        <p:spPr>
          <a:xfrm>
            <a:off x="270933" y="3428731"/>
            <a:ext cx="11514667" cy="636270"/>
          </a:xfrm>
        </p:spPr>
        <p:txBody>
          <a:bodyPr anchor="ctr">
            <a:normAutofit/>
          </a:bodyPr>
          <a:lstStyle>
            <a:lvl1pPr marL="0" indent="0" algn="ctr">
              <a:buNone/>
              <a:defRPr sz="2600" b="0" i="0" baseline="0">
                <a:solidFill>
                  <a:srgbClr val="63666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Presenter’s Name</a:t>
            </a:r>
          </a:p>
        </p:txBody>
      </p:sp>
      <p:sp>
        <p:nvSpPr>
          <p:cNvPr id="11" name="Text Placeholder 10"/>
          <p:cNvSpPr>
            <a:spLocks noGrp="1"/>
          </p:cNvSpPr>
          <p:nvPr>
            <p:ph type="body" sz="quarter" idx="10" hasCustomPrompt="1"/>
          </p:nvPr>
        </p:nvSpPr>
        <p:spPr>
          <a:xfrm>
            <a:off x="270933" y="4065002"/>
            <a:ext cx="11514667" cy="672099"/>
          </a:xfrm>
        </p:spPr>
        <p:txBody>
          <a:bodyPr>
            <a:normAutofit/>
          </a:bodyPr>
          <a:lstStyle>
            <a:lvl1pPr marL="0" indent="0" algn="ctr">
              <a:buFontTx/>
              <a:buNone/>
              <a:defRPr sz="2200" b="0" i="1" baseline="0">
                <a:solidFill>
                  <a:srgbClr val="636669"/>
                </a:solidFill>
                <a:latin typeface="Arial" charset="0"/>
              </a:defRPr>
            </a:lvl1pPr>
          </a:lstStyle>
          <a:p>
            <a:pPr lvl="0"/>
            <a:r>
              <a:rPr lang="en-US"/>
              <a:t>Presenter’s Title</a:t>
            </a:r>
          </a:p>
        </p:txBody>
      </p:sp>
    </p:spTree>
    <p:extLst>
      <p:ext uri="{BB962C8B-B14F-4D97-AF65-F5344CB8AC3E}">
        <p14:creationId xmlns:p14="http://schemas.microsoft.com/office/powerpoint/2010/main" val="2311322004"/>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userDrawn="1">
  <p:cSld name="Blank Vertical">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0AC2A4B7-8656-4CFE-A69F-9C77601C5DD0}"/>
              </a:ext>
            </a:extLst>
          </p:cNvPr>
          <p:cNvSpPr>
            <a:spLocks noGrp="1"/>
          </p:cNvSpPr>
          <p:nvPr>
            <p:ph type="dt" sz="half" idx="10"/>
          </p:nvPr>
        </p:nvSpPr>
        <p:spPr>
          <a:xfrm>
            <a:off x="1466577" y="9886"/>
            <a:ext cx="2604973" cy="228600"/>
          </a:xfrm>
        </p:spPr>
        <p:txBody>
          <a:bodyPr/>
          <a:lstStyle/>
          <a:p>
            <a:fld id="{C21D3B1E-39E9-4F46-A8FE-B4449DD73898}" type="datetimeFigureOut">
              <a:rPr lang="en-US"/>
              <a:pPr/>
              <a:t>2/19/2024</a:t>
            </a:fld>
            <a:endParaRPr lang="en-US" dirty="0"/>
          </a:p>
        </p:txBody>
      </p:sp>
      <p:sp>
        <p:nvSpPr>
          <p:cNvPr id="4" name="Footer Placeholder 3">
            <a:extLst>
              <a:ext uri="{FF2B5EF4-FFF2-40B4-BE49-F238E27FC236}">
                <a16:creationId xmlns:a16="http://schemas.microsoft.com/office/drawing/2014/main" id="{2FB129EB-A651-4A75-B7FD-95C69102128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1CDC437E-8644-496B-B7DB-5D8D11DDBC50}"/>
              </a:ext>
            </a:extLst>
          </p:cNvPr>
          <p:cNvSpPr>
            <a:spLocks noGrp="1"/>
          </p:cNvSpPr>
          <p:nvPr>
            <p:ph type="sldNum" sz="quarter" idx="12"/>
          </p:nvPr>
        </p:nvSpPr>
        <p:spPr/>
        <p:txBody>
          <a:bodyPr/>
          <a:lstStyle/>
          <a:p>
            <a:fld id="{A2E363CE-222C-4220-9552-A235C07768DA}" type="slidenum">
              <a:rPr lang="en-US"/>
              <a:pPr/>
              <a:t>‹#›</a:t>
            </a:fld>
            <a:endParaRPr lang="en-US" dirty="0"/>
          </a:p>
        </p:txBody>
      </p:sp>
      <p:sp>
        <p:nvSpPr>
          <p:cNvPr id="6" name="Rectangle 5" hidden="1">
            <a:extLst>
              <a:ext uri="{FF2B5EF4-FFF2-40B4-BE49-F238E27FC236}">
                <a16:creationId xmlns:a16="http://schemas.microsoft.com/office/drawing/2014/main" id="{E7F26BD8-8E88-42FF-AD7B-8A94EB2BB062}"/>
              </a:ext>
            </a:extLst>
          </p:cNvPr>
          <p:cNvSpPr/>
          <p:nvPr userDrawn="1">
            <p:custDataLst>
              <p:tags r:id="rId1"/>
            </p:custDataLst>
          </p:nvPr>
        </p:nvSpPr>
        <p:spPr>
          <a:xfrm>
            <a:off x="1" y="0"/>
            <a:ext cx="1103376"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D2FA3E21-E629-4D5D-8DFB-C5522E2A5C8A}"/>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0" y="0"/>
            <a:ext cx="1112808" cy="6859713"/>
          </a:xfrm>
          <a:prstGeom prst="rect">
            <a:avLst/>
          </a:prstGeom>
        </p:spPr>
      </p:pic>
    </p:spTree>
    <p:extLst>
      <p:ext uri="{BB962C8B-B14F-4D97-AF65-F5344CB8AC3E}">
        <p14:creationId xmlns:p14="http://schemas.microsoft.com/office/powerpoint/2010/main" val="697498761"/>
      </p:ext>
    </p:extLst>
  </p:cSld>
  <p:clrMapOvr>
    <a:masterClrMapping/>
  </p:clrMapOvr>
  <p:extLst>
    <p:ext uri="{DCECCB84-F9BA-43D5-87BE-67443E8EF086}">
      <p15:sldGuideLst xmlns:p15="http://schemas.microsoft.com/office/powerpoint/2012/main">
        <p15:guide id="1" orient="horz" pos="912">
          <p15:clr>
            <a:srgbClr val="FBAE40"/>
          </p15:clr>
        </p15:guide>
      </p15:sldGuideLst>
    </p:ext>
  </p:extLst>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NCATS-Title">
    <p:spTree>
      <p:nvGrpSpPr>
        <p:cNvPr id="1" name=""/>
        <p:cNvGrpSpPr/>
        <p:nvPr/>
      </p:nvGrpSpPr>
      <p:grpSpPr>
        <a:xfrm>
          <a:off x="0" y="0"/>
          <a:ext cx="0" cy="0"/>
          <a:chOff x="0" y="0"/>
          <a:chExt cx="0" cy="0"/>
        </a:xfrm>
      </p:grpSpPr>
      <p:pic>
        <p:nvPicPr>
          <p:cNvPr id="6" name="Google Shape;61;p15">
            <a:extLst>
              <a:ext uri="{FF2B5EF4-FFF2-40B4-BE49-F238E27FC236}">
                <a16:creationId xmlns:a16="http://schemas.microsoft.com/office/drawing/2014/main" id="{9C4331C5-72E8-7341-8CF8-B61ED01A056B}"/>
              </a:ext>
            </a:extLst>
          </p:cNvPr>
          <p:cNvPicPr preferRelativeResize="0"/>
          <p:nvPr userDrawn="1"/>
        </p:nvPicPr>
        <p:blipFill rotWithShape="1">
          <a:blip r:embed="rId2">
            <a:alphaModFix/>
          </a:blip>
          <a:srcRect b="9257"/>
          <a:stretch/>
        </p:blipFill>
        <p:spPr>
          <a:xfrm>
            <a:off x="0" y="1"/>
            <a:ext cx="12191997" cy="6222669"/>
          </a:xfrm>
          <a:prstGeom prst="rect">
            <a:avLst/>
          </a:prstGeom>
          <a:noFill/>
          <a:ln>
            <a:noFill/>
          </a:ln>
        </p:spPr>
      </p:pic>
      <p:grpSp>
        <p:nvGrpSpPr>
          <p:cNvPr id="7" name="Group 6">
            <a:extLst>
              <a:ext uri="{FF2B5EF4-FFF2-40B4-BE49-F238E27FC236}">
                <a16:creationId xmlns:a16="http://schemas.microsoft.com/office/drawing/2014/main" id="{2168708E-60D4-5E46-B091-1496305AC1F5}"/>
              </a:ext>
            </a:extLst>
          </p:cNvPr>
          <p:cNvGrpSpPr/>
          <p:nvPr userDrawn="1"/>
        </p:nvGrpSpPr>
        <p:grpSpPr>
          <a:xfrm>
            <a:off x="9279569" y="6197805"/>
            <a:ext cx="2346374" cy="533400"/>
            <a:chOff x="9279569" y="6197805"/>
            <a:chExt cx="2346374" cy="533400"/>
          </a:xfrm>
        </p:grpSpPr>
        <p:sp>
          <p:nvSpPr>
            <p:cNvPr id="8" name="Rectangle 7">
              <a:extLst>
                <a:ext uri="{FF2B5EF4-FFF2-40B4-BE49-F238E27FC236}">
                  <a16:creationId xmlns:a16="http://schemas.microsoft.com/office/drawing/2014/main" id="{DBBA7C41-F89C-9542-B94A-348C9C531A62}"/>
                </a:ext>
              </a:extLst>
            </p:cNvPr>
            <p:cNvSpPr/>
            <p:nvPr userDrawn="1"/>
          </p:nvSpPr>
          <p:spPr>
            <a:xfrm>
              <a:off x="9279569" y="6197805"/>
              <a:ext cx="2346374"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pic>
          <p:nvPicPr>
            <p:cNvPr id="9" name="Graphic 8">
              <a:extLst>
                <a:ext uri="{FF2B5EF4-FFF2-40B4-BE49-F238E27FC236}">
                  <a16:creationId xmlns:a16="http://schemas.microsoft.com/office/drawing/2014/main" id="{2B282140-654A-BE49-9045-F21178C79A88}"/>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9917360" y="6265524"/>
              <a:ext cx="1708583" cy="397962"/>
            </a:xfrm>
            <a:prstGeom prst="rect">
              <a:avLst/>
            </a:prstGeom>
          </p:spPr>
        </p:pic>
        <p:pic>
          <p:nvPicPr>
            <p:cNvPr id="10" name="Picture 9">
              <a:extLst>
                <a:ext uri="{FF2B5EF4-FFF2-40B4-BE49-F238E27FC236}">
                  <a16:creationId xmlns:a16="http://schemas.microsoft.com/office/drawing/2014/main" id="{166F6C98-495F-1D48-9422-842C6434D04C}"/>
                </a:ext>
              </a:extLst>
            </p:cNvPr>
            <p:cNvPicPr>
              <a:picLocks noChangeAspect="1"/>
            </p:cNvPicPr>
            <p:nvPr userDrawn="1"/>
          </p:nvPicPr>
          <p:blipFill>
            <a:blip r:embed="rId5">
              <a:clrChange>
                <a:clrFrom>
                  <a:srgbClr val="FFFFFF"/>
                </a:clrFrom>
                <a:clrTo>
                  <a:srgbClr val="FFFFFF">
                    <a:alpha val="0"/>
                  </a:srgbClr>
                </a:clrTo>
              </a:clrChange>
              <a:duotone>
                <a:schemeClr val="bg2">
                  <a:shade val="45000"/>
                  <a:satMod val="135000"/>
                </a:schemeClr>
                <a:prstClr val="white"/>
              </a:duotone>
            </a:blip>
            <a:stretch>
              <a:fillRect/>
            </a:stretch>
          </p:blipFill>
          <p:spPr>
            <a:xfrm>
              <a:off x="9279569" y="6197805"/>
              <a:ext cx="533400" cy="533400"/>
            </a:xfrm>
            <a:prstGeom prst="rect">
              <a:avLst/>
            </a:prstGeom>
          </p:spPr>
        </p:pic>
      </p:grpSp>
      <p:sp>
        <p:nvSpPr>
          <p:cNvPr id="3" name="Google Shape;62;p15">
            <a:extLst>
              <a:ext uri="{FF2B5EF4-FFF2-40B4-BE49-F238E27FC236}">
                <a16:creationId xmlns:a16="http://schemas.microsoft.com/office/drawing/2014/main" id="{A3808E43-E50C-5A48-9BFF-D9101EFA589F}"/>
              </a:ext>
            </a:extLst>
          </p:cNvPr>
          <p:cNvSpPr txBox="1">
            <a:spLocks noGrp="1"/>
          </p:cNvSpPr>
          <p:nvPr>
            <p:ph type="ctrTitle"/>
          </p:nvPr>
        </p:nvSpPr>
        <p:spPr>
          <a:xfrm>
            <a:off x="1443038" y="1535543"/>
            <a:ext cx="10251123" cy="771504"/>
          </a:xfrm>
          <a:prstGeom prst="rect">
            <a:avLst/>
          </a:prstGeom>
          <a:noFill/>
          <a:ln>
            <a:noFill/>
          </a:ln>
        </p:spPr>
        <p:txBody>
          <a:bodyPr spcFirstLastPara="1" wrap="square" lIns="91425" tIns="45700" rIns="91425" bIns="45700" anchor="b" anchorCtr="0"/>
          <a:lstStyle>
            <a:lvl1pPr marL="0" lvl="0" algn="l">
              <a:lnSpc>
                <a:spcPct val="90000"/>
              </a:lnSpc>
              <a:spcBef>
                <a:spcPts val="0"/>
              </a:spcBef>
              <a:spcAft>
                <a:spcPts val="0"/>
              </a:spcAft>
              <a:buClr>
                <a:schemeClr val="accent1"/>
              </a:buClr>
              <a:buSzPts val="4000"/>
              <a:buFont typeface="Arial"/>
              <a:buNone/>
              <a:defRPr sz="4000" b="1">
                <a:solidFill>
                  <a:srgbClr val="0577A1"/>
                </a:solidFill>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dirty="0"/>
          </a:p>
        </p:txBody>
      </p:sp>
      <p:sp>
        <p:nvSpPr>
          <p:cNvPr id="4" name="Google Shape;63;p15">
            <a:extLst>
              <a:ext uri="{FF2B5EF4-FFF2-40B4-BE49-F238E27FC236}">
                <a16:creationId xmlns:a16="http://schemas.microsoft.com/office/drawing/2014/main" id="{988CEE2B-D340-5846-B0F7-33B610E5C6FA}"/>
              </a:ext>
            </a:extLst>
          </p:cNvPr>
          <p:cNvSpPr txBox="1">
            <a:spLocks noGrp="1"/>
          </p:cNvSpPr>
          <p:nvPr>
            <p:ph type="subTitle" idx="1"/>
          </p:nvPr>
        </p:nvSpPr>
        <p:spPr>
          <a:xfrm>
            <a:off x="1443039" y="2078831"/>
            <a:ext cx="10251122" cy="1635263"/>
          </a:xfrm>
          <a:prstGeom prst="rect">
            <a:avLst/>
          </a:prstGeom>
          <a:noFill/>
          <a:ln>
            <a:noFill/>
          </a:ln>
        </p:spPr>
        <p:txBody>
          <a:bodyPr spcFirstLastPara="1" wrap="square" lIns="91425" tIns="45700" rIns="91425" bIns="45700" anchor="t" anchorCtr="0"/>
          <a:lstStyle>
            <a:lvl1pPr marL="0" lvl="0" algn="l">
              <a:lnSpc>
                <a:spcPct val="90000"/>
              </a:lnSpc>
              <a:spcBef>
                <a:spcPts val="1000"/>
              </a:spcBef>
              <a:spcAft>
                <a:spcPts val="0"/>
              </a:spcAft>
              <a:buSzPts val="2600"/>
              <a:buNone/>
              <a:defRPr sz="4000" b="1" i="0">
                <a:solidFill>
                  <a:srgbClr val="662D6B"/>
                </a:solidFill>
                <a:latin typeface="Arial" panose="020B0604020202020204" pitchFamily="34" charset="0"/>
                <a:cs typeface="Arial" panose="020B0604020202020204" pitchFamily="34" charset="0"/>
              </a:defRPr>
            </a:lvl1pPr>
            <a:lvl2pPr lvl="1" algn="ctr">
              <a:lnSpc>
                <a:spcPct val="90000"/>
              </a:lnSpc>
              <a:spcBef>
                <a:spcPts val="500"/>
              </a:spcBef>
              <a:spcAft>
                <a:spcPts val="0"/>
              </a:spcAft>
              <a:buSzPts val="2000"/>
              <a:buNone/>
              <a:defRPr sz="2000"/>
            </a:lvl2pPr>
            <a:lvl3pPr lvl="2" algn="ctr">
              <a:lnSpc>
                <a:spcPct val="90000"/>
              </a:lnSpc>
              <a:spcBef>
                <a:spcPts val="500"/>
              </a:spcBef>
              <a:spcAft>
                <a:spcPts val="0"/>
              </a:spcAft>
              <a:buSzPts val="1800"/>
              <a:buNone/>
              <a:defRPr sz="1800"/>
            </a:lvl3pPr>
            <a:lvl4pPr lvl="3" algn="ctr">
              <a:lnSpc>
                <a:spcPct val="90000"/>
              </a:lnSpc>
              <a:spcBef>
                <a:spcPts val="500"/>
              </a:spcBef>
              <a:spcAft>
                <a:spcPts val="0"/>
              </a:spcAft>
              <a:buSzPts val="1600"/>
              <a:buNone/>
              <a:defRPr sz="1600"/>
            </a:lvl4pPr>
            <a:lvl5pPr lvl="4" algn="ctr">
              <a:lnSpc>
                <a:spcPct val="90000"/>
              </a:lnSpc>
              <a:spcBef>
                <a:spcPts val="500"/>
              </a:spcBef>
              <a:spcAft>
                <a:spcPts val="0"/>
              </a:spcAft>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dirty="0"/>
          </a:p>
        </p:txBody>
      </p:sp>
      <p:sp>
        <p:nvSpPr>
          <p:cNvPr id="5" name="Google Shape;64;p15">
            <a:extLst>
              <a:ext uri="{FF2B5EF4-FFF2-40B4-BE49-F238E27FC236}">
                <a16:creationId xmlns:a16="http://schemas.microsoft.com/office/drawing/2014/main" id="{FA2B9138-FDEE-1243-AC73-5EE10BE45D8F}"/>
              </a:ext>
            </a:extLst>
          </p:cNvPr>
          <p:cNvSpPr txBox="1">
            <a:spLocks noGrp="1"/>
          </p:cNvSpPr>
          <p:nvPr>
            <p:ph type="body" idx="2"/>
          </p:nvPr>
        </p:nvSpPr>
        <p:spPr>
          <a:xfrm>
            <a:off x="1443039" y="4051072"/>
            <a:ext cx="10251122" cy="672099"/>
          </a:xfrm>
          <a:prstGeom prst="rect">
            <a:avLst/>
          </a:prstGeom>
          <a:noFill/>
          <a:ln>
            <a:noFill/>
          </a:ln>
        </p:spPr>
        <p:txBody>
          <a:bodyPr spcFirstLastPara="1" wrap="square" lIns="91425" tIns="45700" rIns="91425" bIns="45700" anchor="t" anchorCtr="0"/>
          <a:lstStyle>
            <a:lvl1pPr marL="0" lvl="0" indent="-228600" algn="l">
              <a:lnSpc>
                <a:spcPct val="90000"/>
              </a:lnSpc>
              <a:spcBef>
                <a:spcPts val="1000"/>
              </a:spcBef>
              <a:spcAft>
                <a:spcPts val="0"/>
              </a:spcAft>
              <a:buSzPts val="2200"/>
              <a:buFont typeface="Arial"/>
              <a:buNone/>
              <a:defRPr sz="2400" b="0" i="1">
                <a:solidFill>
                  <a:schemeClr val="accent3"/>
                </a:solidFill>
                <a:latin typeface="Arial" panose="020B0604020202020204" pitchFamily="34" charset="0"/>
                <a:ea typeface="Arial" panose="020B0604020202020204" pitchFamily="34" charset="0"/>
                <a:cs typeface="Arial" panose="020B0604020202020204" pitchFamily="34" charset="0"/>
                <a:sym typeface="Arial"/>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Tree>
    <p:extLst>
      <p:ext uri="{BB962C8B-B14F-4D97-AF65-F5344CB8AC3E}">
        <p14:creationId xmlns:p14="http://schemas.microsoft.com/office/powerpoint/2010/main" val="1892669243"/>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1_Bars-Blank">
    <p:spTree>
      <p:nvGrpSpPr>
        <p:cNvPr id="1" name=""/>
        <p:cNvGrpSpPr/>
        <p:nvPr/>
      </p:nvGrpSpPr>
      <p:grpSpPr>
        <a:xfrm>
          <a:off x="0" y="0"/>
          <a:ext cx="0" cy="0"/>
          <a:chOff x="0" y="0"/>
          <a:chExt cx="0" cy="0"/>
        </a:xfrm>
      </p:grpSpPr>
      <p:pic>
        <p:nvPicPr>
          <p:cNvPr id="2" name="Google Shape;67;p16">
            <a:extLst>
              <a:ext uri="{FF2B5EF4-FFF2-40B4-BE49-F238E27FC236}">
                <a16:creationId xmlns:a16="http://schemas.microsoft.com/office/drawing/2014/main" id="{2E8D9078-EE03-F74F-AEB6-D560D838D2A7}"/>
              </a:ext>
            </a:extLst>
          </p:cNvPr>
          <p:cNvPicPr preferRelativeResize="0"/>
          <p:nvPr userDrawn="1"/>
        </p:nvPicPr>
        <p:blipFill rotWithShape="1">
          <a:blip r:embed="rId2">
            <a:alphaModFix/>
          </a:blip>
          <a:srcRect/>
          <a:stretch/>
        </p:blipFill>
        <p:spPr>
          <a:xfrm>
            <a:off x="1" y="537"/>
            <a:ext cx="12191999" cy="6857463"/>
          </a:xfrm>
          <a:prstGeom prst="rect">
            <a:avLst/>
          </a:prstGeom>
          <a:noFill/>
          <a:ln>
            <a:noFill/>
          </a:ln>
        </p:spPr>
      </p:pic>
      <p:grpSp>
        <p:nvGrpSpPr>
          <p:cNvPr id="3" name="Group 2">
            <a:extLst>
              <a:ext uri="{FF2B5EF4-FFF2-40B4-BE49-F238E27FC236}">
                <a16:creationId xmlns:a16="http://schemas.microsoft.com/office/drawing/2014/main" id="{5A101154-C461-EA47-92BF-0B066867FF1A}"/>
              </a:ext>
            </a:extLst>
          </p:cNvPr>
          <p:cNvGrpSpPr/>
          <p:nvPr userDrawn="1"/>
        </p:nvGrpSpPr>
        <p:grpSpPr>
          <a:xfrm>
            <a:off x="9279569" y="6197805"/>
            <a:ext cx="2346374" cy="533400"/>
            <a:chOff x="9279569" y="6197805"/>
            <a:chExt cx="2346374" cy="533400"/>
          </a:xfrm>
        </p:grpSpPr>
        <p:sp>
          <p:nvSpPr>
            <p:cNvPr id="4" name="Rectangle 3">
              <a:extLst>
                <a:ext uri="{FF2B5EF4-FFF2-40B4-BE49-F238E27FC236}">
                  <a16:creationId xmlns:a16="http://schemas.microsoft.com/office/drawing/2014/main" id="{2F7EEC63-8E59-B343-A2D5-5C6C1CDBAD80}"/>
                </a:ext>
              </a:extLst>
            </p:cNvPr>
            <p:cNvSpPr/>
            <p:nvPr userDrawn="1"/>
          </p:nvSpPr>
          <p:spPr>
            <a:xfrm>
              <a:off x="9279569" y="6197805"/>
              <a:ext cx="2346374"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phic 4">
              <a:extLst>
                <a:ext uri="{FF2B5EF4-FFF2-40B4-BE49-F238E27FC236}">
                  <a16:creationId xmlns:a16="http://schemas.microsoft.com/office/drawing/2014/main" id="{CF14A481-1274-0D41-9720-C91DFE516BB4}"/>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9917360" y="6265524"/>
              <a:ext cx="1708583" cy="397962"/>
            </a:xfrm>
            <a:prstGeom prst="rect">
              <a:avLst/>
            </a:prstGeom>
          </p:spPr>
        </p:pic>
      </p:grpSp>
      <p:pic>
        <p:nvPicPr>
          <p:cNvPr id="6" name="Picture 5">
            <a:extLst>
              <a:ext uri="{FF2B5EF4-FFF2-40B4-BE49-F238E27FC236}">
                <a16:creationId xmlns:a16="http://schemas.microsoft.com/office/drawing/2014/main" id="{29C88F10-4831-8141-AFDD-4F2254FFDFFB}"/>
              </a:ext>
            </a:extLst>
          </p:cNvPr>
          <p:cNvPicPr>
            <a:picLocks noChangeAspect="1"/>
          </p:cNvPicPr>
          <p:nvPr userDrawn="1"/>
        </p:nvPicPr>
        <p:blipFill>
          <a:blip r:embed="rId5">
            <a:clrChange>
              <a:clrFrom>
                <a:srgbClr val="FFFFFF"/>
              </a:clrFrom>
              <a:clrTo>
                <a:srgbClr val="FFFFFF">
                  <a:alpha val="0"/>
                </a:srgbClr>
              </a:clrTo>
            </a:clrChange>
            <a:duotone>
              <a:srgbClr val="44546A">
                <a:shade val="45000"/>
                <a:satMod val="135000"/>
              </a:srgbClr>
              <a:prstClr val="white"/>
            </a:duotone>
          </a:blip>
          <a:stretch>
            <a:fillRect/>
          </a:stretch>
        </p:blipFill>
        <p:spPr>
          <a:xfrm>
            <a:off x="9279569" y="6197805"/>
            <a:ext cx="533400" cy="533400"/>
          </a:xfrm>
          <a:prstGeom prst="rect">
            <a:avLst/>
          </a:prstGeom>
        </p:spPr>
      </p:pic>
      <p:sp>
        <p:nvSpPr>
          <p:cNvPr id="8" name="Text Placeholder 7">
            <a:extLst>
              <a:ext uri="{FF2B5EF4-FFF2-40B4-BE49-F238E27FC236}">
                <a16:creationId xmlns:a16="http://schemas.microsoft.com/office/drawing/2014/main" id="{1AFFCC05-61C9-254F-A667-172966F788D7}"/>
              </a:ext>
            </a:extLst>
          </p:cNvPr>
          <p:cNvSpPr>
            <a:spLocks noGrp="1"/>
          </p:cNvSpPr>
          <p:nvPr>
            <p:ph type="body" sz="quarter" idx="10"/>
          </p:nvPr>
        </p:nvSpPr>
        <p:spPr>
          <a:xfrm>
            <a:off x="838200" y="1882556"/>
            <a:ext cx="10515600" cy="401573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itle 9">
            <a:extLst>
              <a:ext uri="{FF2B5EF4-FFF2-40B4-BE49-F238E27FC236}">
                <a16:creationId xmlns:a16="http://schemas.microsoft.com/office/drawing/2014/main" id="{5F987DDC-B789-EB49-A8C0-6D06EE769D7E}"/>
              </a:ext>
            </a:extLst>
          </p:cNvPr>
          <p:cNvSpPr>
            <a:spLocks noGrp="1"/>
          </p:cNvSpPr>
          <p:nvPr>
            <p:ph type="title"/>
          </p:nvPr>
        </p:nvSpPr>
        <p:spPr>
          <a:xfrm>
            <a:off x="838200" y="365125"/>
            <a:ext cx="10515600" cy="1325563"/>
          </a:xfrm>
          <a:prstGeom prst="rect">
            <a:avLst/>
          </a:prstGeom>
        </p:spPr>
        <p:txBody>
          <a:bodyPr anchor="ctr"/>
          <a:lstStyle>
            <a:lvl1pPr>
              <a:defRPr sz="4000" b="1">
                <a:solidFill>
                  <a:srgbClr val="662D6B"/>
                </a:solidFill>
              </a:defRPr>
            </a:lvl1pPr>
          </a:lstStyle>
          <a:p>
            <a:r>
              <a:rPr lang="en-US"/>
              <a:t>Click to edit Master title style</a:t>
            </a:r>
          </a:p>
        </p:txBody>
      </p:sp>
    </p:spTree>
    <p:extLst>
      <p:ext uri="{BB962C8B-B14F-4D97-AF65-F5344CB8AC3E}">
        <p14:creationId xmlns:p14="http://schemas.microsoft.com/office/powerpoint/2010/main" val="1569853812"/>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blank" preserve="1">
  <p:cSld name="Bars-Blank">
    <p:spTree>
      <p:nvGrpSpPr>
        <p:cNvPr id="1" name=""/>
        <p:cNvGrpSpPr/>
        <p:nvPr/>
      </p:nvGrpSpPr>
      <p:grpSpPr>
        <a:xfrm>
          <a:off x="0" y="0"/>
          <a:ext cx="0" cy="0"/>
          <a:chOff x="0" y="0"/>
          <a:chExt cx="0" cy="0"/>
        </a:xfrm>
      </p:grpSpPr>
      <p:pic>
        <p:nvPicPr>
          <p:cNvPr id="2" name="Google Shape;67;p16">
            <a:extLst>
              <a:ext uri="{FF2B5EF4-FFF2-40B4-BE49-F238E27FC236}">
                <a16:creationId xmlns:a16="http://schemas.microsoft.com/office/drawing/2014/main" id="{2E8D9078-EE03-F74F-AEB6-D560D838D2A7}"/>
              </a:ext>
            </a:extLst>
          </p:cNvPr>
          <p:cNvPicPr preferRelativeResize="0"/>
          <p:nvPr userDrawn="1"/>
        </p:nvPicPr>
        <p:blipFill rotWithShape="1">
          <a:blip r:embed="rId2">
            <a:alphaModFix/>
          </a:blip>
          <a:srcRect/>
          <a:stretch/>
        </p:blipFill>
        <p:spPr>
          <a:xfrm>
            <a:off x="1" y="537"/>
            <a:ext cx="12191999" cy="6857463"/>
          </a:xfrm>
          <a:prstGeom prst="rect">
            <a:avLst/>
          </a:prstGeom>
          <a:noFill/>
          <a:ln>
            <a:noFill/>
          </a:ln>
        </p:spPr>
      </p:pic>
      <p:grpSp>
        <p:nvGrpSpPr>
          <p:cNvPr id="3" name="Group 2">
            <a:extLst>
              <a:ext uri="{FF2B5EF4-FFF2-40B4-BE49-F238E27FC236}">
                <a16:creationId xmlns:a16="http://schemas.microsoft.com/office/drawing/2014/main" id="{5A101154-C461-EA47-92BF-0B066867FF1A}"/>
              </a:ext>
            </a:extLst>
          </p:cNvPr>
          <p:cNvGrpSpPr/>
          <p:nvPr userDrawn="1"/>
        </p:nvGrpSpPr>
        <p:grpSpPr>
          <a:xfrm>
            <a:off x="9279569" y="6197805"/>
            <a:ext cx="2346374" cy="533400"/>
            <a:chOff x="9279569" y="6197805"/>
            <a:chExt cx="2346374" cy="533400"/>
          </a:xfrm>
        </p:grpSpPr>
        <p:sp>
          <p:nvSpPr>
            <p:cNvPr id="4" name="Rectangle 3">
              <a:extLst>
                <a:ext uri="{FF2B5EF4-FFF2-40B4-BE49-F238E27FC236}">
                  <a16:creationId xmlns:a16="http://schemas.microsoft.com/office/drawing/2014/main" id="{2F7EEC63-8E59-B343-A2D5-5C6C1CDBAD80}"/>
                </a:ext>
              </a:extLst>
            </p:cNvPr>
            <p:cNvSpPr/>
            <p:nvPr userDrawn="1"/>
          </p:nvSpPr>
          <p:spPr>
            <a:xfrm>
              <a:off x="9279569" y="6197805"/>
              <a:ext cx="2346374"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phic 4">
              <a:extLst>
                <a:ext uri="{FF2B5EF4-FFF2-40B4-BE49-F238E27FC236}">
                  <a16:creationId xmlns:a16="http://schemas.microsoft.com/office/drawing/2014/main" id="{CF14A481-1274-0D41-9720-C91DFE516BB4}"/>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9917360" y="6265524"/>
              <a:ext cx="1708583" cy="397962"/>
            </a:xfrm>
            <a:prstGeom prst="rect">
              <a:avLst/>
            </a:prstGeom>
          </p:spPr>
        </p:pic>
      </p:grpSp>
      <p:pic>
        <p:nvPicPr>
          <p:cNvPr id="6" name="Picture 5">
            <a:extLst>
              <a:ext uri="{FF2B5EF4-FFF2-40B4-BE49-F238E27FC236}">
                <a16:creationId xmlns:a16="http://schemas.microsoft.com/office/drawing/2014/main" id="{29C88F10-4831-8141-AFDD-4F2254FFDFFB}"/>
              </a:ext>
            </a:extLst>
          </p:cNvPr>
          <p:cNvPicPr>
            <a:picLocks noChangeAspect="1"/>
          </p:cNvPicPr>
          <p:nvPr userDrawn="1"/>
        </p:nvPicPr>
        <p:blipFill>
          <a:blip r:embed="rId5">
            <a:clrChange>
              <a:clrFrom>
                <a:srgbClr val="FFFFFF"/>
              </a:clrFrom>
              <a:clrTo>
                <a:srgbClr val="FFFFFF">
                  <a:alpha val="0"/>
                </a:srgbClr>
              </a:clrTo>
            </a:clrChange>
            <a:duotone>
              <a:srgbClr val="44546A">
                <a:shade val="45000"/>
                <a:satMod val="135000"/>
              </a:srgbClr>
              <a:prstClr val="white"/>
            </a:duotone>
          </a:blip>
          <a:stretch>
            <a:fillRect/>
          </a:stretch>
        </p:blipFill>
        <p:spPr>
          <a:xfrm>
            <a:off x="9279569" y="6197805"/>
            <a:ext cx="533400" cy="533400"/>
          </a:xfrm>
          <a:prstGeom prst="rect">
            <a:avLst/>
          </a:prstGeom>
        </p:spPr>
      </p:pic>
    </p:spTree>
    <p:extLst>
      <p:ext uri="{BB962C8B-B14F-4D97-AF65-F5344CB8AC3E}">
        <p14:creationId xmlns:p14="http://schemas.microsoft.com/office/powerpoint/2010/main" val="19971619"/>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LL-Title and content">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BFD6F572-F835-3543-A05A-5AEAFD49FA60}"/>
              </a:ext>
            </a:extLst>
          </p:cNvPr>
          <p:cNvGrpSpPr/>
          <p:nvPr userDrawn="1"/>
        </p:nvGrpSpPr>
        <p:grpSpPr>
          <a:xfrm>
            <a:off x="9279569" y="6197805"/>
            <a:ext cx="2346374" cy="533400"/>
            <a:chOff x="9279569" y="6197805"/>
            <a:chExt cx="2346374" cy="533400"/>
          </a:xfrm>
        </p:grpSpPr>
        <p:sp>
          <p:nvSpPr>
            <p:cNvPr id="5" name="Rectangle 4">
              <a:extLst>
                <a:ext uri="{FF2B5EF4-FFF2-40B4-BE49-F238E27FC236}">
                  <a16:creationId xmlns:a16="http://schemas.microsoft.com/office/drawing/2014/main" id="{DE729BBF-3AF9-5D4D-A13D-9F70437F42A8}"/>
                </a:ext>
              </a:extLst>
            </p:cNvPr>
            <p:cNvSpPr/>
            <p:nvPr userDrawn="1"/>
          </p:nvSpPr>
          <p:spPr>
            <a:xfrm>
              <a:off x="9279569" y="6197805"/>
              <a:ext cx="2346374" cy="533400"/>
            </a:xfrm>
            <a:prstGeom prst="rect">
              <a:avLst/>
            </a:prstGeom>
            <a:solidFill>
              <a:srgbClr val="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pic>
          <p:nvPicPr>
            <p:cNvPr id="6" name="Graphic 5">
              <a:extLst>
                <a:ext uri="{FF2B5EF4-FFF2-40B4-BE49-F238E27FC236}">
                  <a16:creationId xmlns:a16="http://schemas.microsoft.com/office/drawing/2014/main" id="{A0BC6C62-9015-2E4B-8AF2-BE2FB3E444C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917360" y="6265524"/>
              <a:ext cx="1708583" cy="397962"/>
            </a:xfrm>
            <a:prstGeom prst="rect">
              <a:avLst/>
            </a:prstGeom>
          </p:spPr>
        </p:pic>
        <p:pic>
          <p:nvPicPr>
            <p:cNvPr id="7" name="Picture 6">
              <a:extLst>
                <a:ext uri="{FF2B5EF4-FFF2-40B4-BE49-F238E27FC236}">
                  <a16:creationId xmlns:a16="http://schemas.microsoft.com/office/drawing/2014/main" id="{B69DCD49-A5B8-454C-B616-EDF08B688643}"/>
                </a:ext>
              </a:extLst>
            </p:cNvPr>
            <p:cNvPicPr>
              <a:picLocks noChangeAspect="1"/>
            </p:cNvPicPr>
            <p:nvPr userDrawn="1"/>
          </p:nvPicPr>
          <p:blipFill>
            <a:blip r:embed="rId4">
              <a:clrChange>
                <a:clrFrom>
                  <a:srgbClr val="FFFFFF"/>
                </a:clrFrom>
                <a:clrTo>
                  <a:srgbClr val="FFFFFF">
                    <a:alpha val="0"/>
                  </a:srgbClr>
                </a:clrTo>
              </a:clrChange>
              <a:duotone>
                <a:srgbClr val="44546A">
                  <a:shade val="45000"/>
                  <a:satMod val="135000"/>
                </a:srgbClr>
                <a:prstClr val="white"/>
              </a:duotone>
            </a:blip>
            <a:stretch>
              <a:fillRect/>
            </a:stretch>
          </p:blipFill>
          <p:spPr>
            <a:xfrm>
              <a:off x="9279569" y="6197805"/>
              <a:ext cx="533400" cy="533400"/>
            </a:xfrm>
            <a:prstGeom prst="rect">
              <a:avLst/>
            </a:prstGeom>
          </p:spPr>
        </p:pic>
      </p:grpSp>
      <p:sp>
        <p:nvSpPr>
          <p:cNvPr id="8" name="Text Placeholder 7">
            <a:extLst>
              <a:ext uri="{FF2B5EF4-FFF2-40B4-BE49-F238E27FC236}">
                <a16:creationId xmlns:a16="http://schemas.microsoft.com/office/drawing/2014/main" id="{50E4638F-07F8-F942-83D7-867E4780E807}"/>
              </a:ext>
            </a:extLst>
          </p:cNvPr>
          <p:cNvSpPr>
            <a:spLocks noGrp="1"/>
          </p:cNvSpPr>
          <p:nvPr>
            <p:ph type="body" sz="quarter" idx="10"/>
          </p:nvPr>
        </p:nvSpPr>
        <p:spPr>
          <a:xfrm>
            <a:off x="838200" y="1882556"/>
            <a:ext cx="10515600" cy="401573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itle 9">
            <a:extLst>
              <a:ext uri="{FF2B5EF4-FFF2-40B4-BE49-F238E27FC236}">
                <a16:creationId xmlns:a16="http://schemas.microsoft.com/office/drawing/2014/main" id="{6E8076C6-D891-7744-81E4-7C8CAF20C629}"/>
              </a:ext>
            </a:extLst>
          </p:cNvPr>
          <p:cNvSpPr>
            <a:spLocks noGrp="1"/>
          </p:cNvSpPr>
          <p:nvPr>
            <p:ph type="title"/>
          </p:nvPr>
        </p:nvSpPr>
        <p:spPr>
          <a:xfrm>
            <a:off x="838200" y="365125"/>
            <a:ext cx="10515600" cy="1325563"/>
          </a:xfrm>
          <a:prstGeom prst="rect">
            <a:avLst/>
          </a:prstGeom>
        </p:spPr>
        <p:txBody>
          <a:bodyPr anchor="ctr"/>
          <a:lstStyle>
            <a:lvl1pPr>
              <a:defRPr sz="4000" b="1">
                <a:solidFill>
                  <a:srgbClr val="662D6B"/>
                </a:solidFill>
              </a:defRPr>
            </a:lvl1pPr>
          </a:lstStyle>
          <a:p>
            <a:r>
              <a:rPr lang="en-US"/>
              <a:t>Click to edit Master title style</a:t>
            </a:r>
          </a:p>
        </p:txBody>
      </p:sp>
    </p:spTree>
    <p:extLst>
      <p:ext uri="{BB962C8B-B14F-4D97-AF65-F5344CB8AC3E}">
        <p14:creationId xmlns:p14="http://schemas.microsoft.com/office/powerpoint/2010/main" val="2452603145"/>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LL-Blank">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96E63EC-721A-2E45-9D79-C29A03AC20A2}"/>
              </a:ext>
            </a:extLst>
          </p:cNvPr>
          <p:cNvGrpSpPr/>
          <p:nvPr userDrawn="1"/>
        </p:nvGrpSpPr>
        <p:grpSpPr>
          <a:xfrm>
            <a:off x="9279569" y="6197805"/>
            <a:ext cx="2346374" cy="533400"/>
            <a:chOff x="9279569" y="6197805"/>
            <a:chExt cx="2346374" cy="533400"/>
          </a:xfrm>
        </p:grpSpPr>
        <p:sp>
          <p:nvSpPr>
            <p:cNvPr id="3" name="Rectangle 2">
              <a:extLst>
                <a:ext uri="{FF2B5EF4-FFF2-40B4-BE49-F238E27FC236}">
                  <a16:creationId xmlns:a16="http://schemas.microsoft.com/office/drawing/2014/main" id="{00680EC0-5506-9C41-B79A-AC654ED4591E}"/>
                </a:ext>
              </a:extLst>
            </p:cNvPr>
            <p:cNvSpPr/>
            <p:nvPr userDrawn="1"/>
          </p:nvSpPr>
          <p:spPr>
            <a:xfrm>
              <a:off x="9279569" y="6197805"/>
              <a:ext cx="2346374" cy="533400"/>
            </a:xfrm>
            <a:prstGeom prst="rect">
              <a:avLst/>
            </a:prstGeom>
            <a:solidFill>
              <a:srgbClr val="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pic>
          <p:nvPicPr>
            <p:cNvPr id="4" name="Graphic 3">
              <a:extLst>
                <a:ext uri="{FF2B5EF4-FFF2-40B4-BE49-F238E27FC236}">
                  <a16:creationId xmlns:a16="http://schemas.microsoft.com/office/drawing/2014/main" id="{78A11AD8-A658-064C-8FE6-09B4FC224B5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917360" y="6265524"/>
              <a:ext cx="1708583" cy="397962"/>
            </a:xfrm>
            <a:prstGeom prst="rect">
              <a:avLst/>
            </a:prstGeom>
          </p:spPr>
        </p:pic>
        <p:pic>
          <p:nvPicPr>
            <p:cNvPr id="5" name="Picture 4">
              <a:extLst>
                <a:ext uri="{FF2B5EF4-FFF2-40B4-BE49-F238E27FC236}">
                  <a16:creationId xmlns:a16="http://schemas.microsoft.com/office/drawing/2014/main" id="{3A75CF43-FF9A-0042-A46C-F9137502A90A}"/>
                </a:ext>
              </a:extLst>
            </p:cNvPr>
            <p:cNvPicPr>
              <a:picLocks noChangeAspect="1"/>
            </p:cNvPicPr>
            <p:nvPr userDrawn="1"/>
          </p:nvPicPr>
          <p:blipFill>
            <a:blip r:embed="rId4">
              <a:clrChange>
                <a:clrFrom>
                  <a:srgbClr val="FFFFFF"/>
                </a:clrFrom>
                <a:clrTo>
                  <a:srgbClr val="FFFFFF">
                    <a:alpha val="0"/>
                  </a:srgbClr>
                </a:clrTo>
              </a:clrChange>
              <a:duotone>
                <a:srgbClr val="44546A">
                  <a:shade val="45000"/>
                  <a:satMod val="135000"/>
                </a:srgbClr>
                <a:prstClr val="white"/>
              </a:duotone>
            </a:blip>
            <a:stretch>
              <a:fillRect/>
            </a:stretch>
          </p:blipFill>
          <p:spPr>
            <a:xfrm>
              <a:off x="9279569" y="6197805"/>
              <a:ext cx="533400" cy="533400"/>
            </a:xfrm>
            <a:prstGeom prst="rect">
              <a:avLst/>
            </a:prstGeom>
          </p:spPr>
        </p:pic>
      </p:grpSp>
    </p:spTree>
    <p:extLst>
      <p:ext uri="{BB962C8B-B14F-4D97-AF65-F5344CB8AC3E}">
        <p14:creationId xmlns:p14="http://schemas.microsoft.com/office/powerpoint/2010/main" val="3270054505"/>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Split">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1DC57D27-BF3B-D246-A338-737634952204}"/>
              </a:ext>
            </a:extLst>
          </p:cNvPr>
          <p:cNvSpPr>
            <a:spLocks noGrp="1"/>
          </p:cNvSpPr>
          <p:nvPr>
            <p:ph type="body" sz="quarter" idx="11"/>
          </p:nvPr>
        </p:nvSpPr>
        <p:spPr>
          <a:xfrm>
            <a:off x="726831" y="952045"/>
            <a:ext cx="5149534" cy="1145060"/>
          </a:xfrm>
          <a:prstGeom prst="rect">
            <a:avLst/>
          </a:prstGeom>
        </p:spPr>
        <p:txBody>
          <a:bodyPr/>
          <a:lstStyle>
            <a:lvl1pPr marL="0" indent="0">
              <a:buNone/>
              <a:defRPr sz="3600" b="1">
                <a:solidFill>
                  <a:srgbClr val="662D6B"/>
                </a:solidFill>
              </a:defRPr>
            </a:lvl1pPr>
          </a:lstStyle>
          <a:p>
            <a:pPr lvl="0"/>
            <a:r>
              <a:rPr lang="en-US"/>
              <a:t>Click to edit Master text styles</a:t>
            </a:r>
          </a:p>
        </p:txBody>
      </p:sp>
      <p:sp>
        <p:nvSpPr>
          <p:cNvPr id="6" name="Text Placeholder 5">
            <a:extLst>
              <a:ext uri="{FF2B5EF4-FFF2-40B4-BE49-F238E27FC236}">
                <a16:creationId xmlns:a16="http://schemas.microsoft.com/office/drawing/2014/main" id="{11E2C7F3-9715-5D46-B827-90F974E491A5}"/>
              </a:ext>
            </a:extLst>
          </p:cNvPr>
          <p:cNvSpPr>
            <a:spLocks noGrp="1"/>
          </p:cNvSpPr>
          <p:nvPr>
            <p:ph type="body" sz="quarter" idx="10"/>
          </p:nvPr>
        </p:nvSpPr>
        <p:spPr>
          <a:xfrm>
            <a:off x="726832" y="2279903"/>
            <a:ext cx="5149534" cy="4255367"/>
          </a:xfrm>
          <a:prstGeom prst="rect">
            <a:avLst/>
          </a:prstGeom>
        </p:spPr>
        <p:txBody>
          <a:bodyPr/>
          <a:lstStyle>
            <a:lvl1pPr>
              <a:defRPr sz="2000">
                <a:solidFill>
                  <a:srgbClr val="662D6B"/>
                </a:solidFill>
              </a:defRPr>
            </a:lvl1pPr>
            <a:lvl2pPr marL="457200" indent="0">
              <a:buNone/>
              <a:defRPr/>
            </a:lvl2pPr>
          </a:lstStyle>
          <a:p>
            <a:pPr lvl="0"/>
            <a:r>
              <a:rPr lang="en-US"/>
              <a:t>Click to edit Master text styles</a:t>
            </a:r>
          </a:p>
        </p:txBody>
      </p:sp>
      <p:sp>
        <p:nvSpPr>
          <p:cNvPr id="13" name="Google Shape;452;p71">
            <a:extLst>
              <a:ext uri="{FF2B5EF4-FFF2-40B4-BE49-F238E27FC236}">
                <a16:creationId xmlns:a16="http://schemas.microsoft.com/office/drawing/2014/main" id="{BF4F572F-C53C-464B-B70B-1F7E4B79C92C}"/>
              </a:ext>
            </a:extLst>
          </p:cNvPr>
          <p:cNvSpPr/>
          <p:nvPr userDrawn="1"/>
        </p:nvSpPr>
        <p:spPr>
          <a:xfrm>
            <a:off x="6096000" y="-15800"/>
            <a:ext cx="6158800" cy="69544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pic>
        <p:nvPicPr>
          <p:cNvPr id="14" name="Graphic 13">
            <a:extLst>
              <a:ext uri="{FF2B5EF4-FFF2-40B4-BE49-F238E27FC236}">
                <a16:creationId xmlns:a16="http://schemas.microsoft.com/office/drawing/2014/main" id="{5ED3D43E-703E-034C-82F1-DDAEEE87E7C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917360" y="6265524"/>
            <a:ext cx="1708583" cy="397962"/>
          </a:xfrm>
          <a:prstGeom prst="rect">
            <a:avLst/>
          </a:prstGeom>
        </p:spPr>
      </p:pic>
      <p:sp>
        <p:nvSpPr>
          <p:cNvPr id="21" name="Text Placeholder 20">
            <a:extLst>
              <a:ext uri="{FF2B5EF4-FFF2-40B4-BE49-F238E27FC236}">
                <a16:creationId xmlns:a16="http://schemas.microsoft.com/office/drawing/2014/main" id="{35729E77-ED02-C447-B58C-571F35998D8E}"/>
              </a:ext>
            </a:extLst>
          </p:cNvPr>
          <p:cNvSpPr>
            <a:spLocks noGrp="1"/>
          </p:cNvSpPr>
          <p:nvPr>
            <p:ph type="body" sz="quarter" idx="12" hasCustomPrompt="1"/>
          </p:nvPr>
        </p:nvSpPr>
        <p:spPr>
          <a:xfrm>
            <a:off x="727075" y="456920"/>
            <a:ext cx="5149850" cy="471487"/>
          </a:xfrm>
          <a:prstGeom prst="rect">
            <a:avLst/>
          </a:prstGeom>
        </p:spPr>
        <p:txBody>
          <a:bodyPr anchor="ctr"/>
          <a:lstStyle>
            <a:lvl1pPr marL="0" indent="0">
              <a:buNone/>
              <a:defRPr sz="2000" b="1">
                <a:solidFill>
                  <a:srgbClr val="0577A1"/>
                </a:solidFill>
              </a:defRPr>
            </a:lvl1pPr>
          </a:lstStyle>
          <a:p>
            <a:r>
              <a:rPr lang="en-US" dirty="0"/>
              <a:t>Click </a:t>
            </a:r>
            <a:r>
              <a:rPr lang="en-US" dirty="0">
                <a:solidFill>
                  <a:srgbClr val="0577A1"/>
                </a:solidFill>
              </a:rPr>
              <a:t>to</a:t>
            </a:r>
            <a:r>
              <a:rPr lang="en-US" dirty="0"/>
              <a:t> edit Master subtitle style</a:t>
            </a:r>
          </a:p>
        </p:txBody>
      </p:sp>
    </p:spTree>
    <p:extLst>
      <p:ext uri="{BB962C8B-B14F-4D97-AF65-F5344CB8AC3E}">
        <p14:creationId xmlns:p14="http://schemas.microsoft.com/office/powerpoint/2010/main" val="3171604815"/>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LR-Title and content">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45AA9BF5-3C33-124B-986E-3CC1F0FD9DA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00681" y="5870503"/>
            <a:ext cx="2291748" cy="533792"/>
          </a:xfrm>
          <a:prstGeom prst="rect">
            <a:avLst/>
          </a:prstGeom>
        </p:spPr>
      </p:pic>
      <p:sp>
        <p:nvSpPr>
          <p:cNvPr id="8" name="Text Placeholder 7">
            <a:extLst>
              <a:ext uri="{FF2B5EF4-FFF2-40B4-BE49-F238E27FC236}">
                <a16:creationId xmlns:a16="http://schemas.microsoft.com/office/drawing/2014/main" id="{2D605F1E-4A09-8048-B4BB-BBA288AB910B}"/>
              </a:ext>
            </a:extLst>
          </p:cNvPr>
          <p:cNvSpPr>
            <a:spLocks noGrp="1"/>
          </p:cNvSpPr>
          <p:nvPr>
            <p:ph type="body" sz="quarter" idx="10"/>
          </p:nvPr>
        </p:nvSpPr>
        <p:spPr>
          <a:xfrm>
            <a:off x="838200" y="1882556"/>
            <a:ext cx="10515600" cy="401573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itle 9">
            <a:extLst>
              <a:ext uri="{FF2B5EF4-FFF2-40B4-BE49-F238E27FC236}">
                <a16:creationId xmlns:a16="http://schemas.microsoft.com/office/drawing/2014/main" id="{70B74B08-AC95-4A40-A1E2-9648BFAC5AB9}"/>
              </a:ext>
            </a:extLst>
          </p:cNvPr>
          <p:cNvSpPr>
            <a:spLocks noGrp="1"/>
          </p:cNvSpPr>
          <p:nvPr>
            <p:ph type="title"/>
          </p:nvPr>
        </p:nvSpPr>
        <p:spPr>
          <a:xfrm>
            <a:off x="838200" y="365125"/>
            <a:ext cx="10515600" cy="1325563"/>
          </a:xfrm>
          <a:prstGeom prst="rect">
            <a:avLst/>
          </a:prstGeom>
        </p:spPr>
        <p:txBody>
          <a:bodyPr anchor="ctr"/>
          <a:lstStyle>
            <a:lvl1pPr>
              <a:defRPr sz="4000" b="1">
                <a:solidFill>
                  <a:srgbClr val="662D6B"/>
                </a:solidFill>
              </a:defRPr>
            </a:lvl1pPr>
          </a:lstStyle>
          <a:p>
            <a:r>
              <a:rPr lang="en-US"/>
              <a:t>Click to edit Master title style</a:t>
            </a:r>
          </a:p>
        </p:txBody>
      </p:sp>
    </p:spTree>
    <p:extLst>
      <p:ext uri="{BB962C8B-B14F-4D97-AF65-F5344CB8AC3E}">
        <p14:creationId xmlns:p14="http://schemas.microsoft.com/office/powerpoint/2010/main" val="2527976729"/>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LR-Blank">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7B3A9E50-D7A2-AE4D-8EEC-F02AC9FB995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00681" y="5870503"/>
            <a:ext cx="2291748" cy="533792"/>
          </a:xfrm>
          <a:prstGeom prst="rect">
            <a:avLst/>
          </a:prstGeom>
        </p:spPr>
      </p:pic>
    </p:spTree>
    <p:extLst>
      <p:ext uri="{BB962C8B-B14F-4D97-AF65-F5344CB8AC3E}">
        <p14:creationId xmlns:p14="http://schemas.microsoft.com/office/powerpoint/2010/main" val="2128585251"/>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Vert Bar-Title and content">
    <p:spTree>
      <p:nvGrpSpPr>
        <p:cNvPr id="1" name=""/>
        <p:cNvGrpSpPr/>
        <p:nvPr/>
      </p:nvGrpSpPr>
      <p:grpSpPr>
        <a:xfrm>
          <a:off x="0" y="0"/>
          <a:ext cx="0" cy="0"/>
          <a:chOff x="0" y="0"/>
          <a:chExt cx="0" cy="0"/>
        </a:xfrm>
      </p:grpSpPr>
      <p:pic>
        <p:nvPicPr>
          <p:cNvPr id="9" name="Google Shape;71;p18">
            <a:extLst>
              <a:ext uri="{FF2B5EF4-FFF2-40B4-BE49-F238E27FC236}">
                <a16:creationId xmlns:a16="http://schemas.microsoft.com/office/drawing/2014/main" id="{9FA36FE4-2325-1A49-8BD3-2DE0DD80D018}"/>
              </a:ext>
            </a:extLst>
          </p:cNvPr>
          <p:cNvPicPr preferRelativeResize="0"/>
          <p:nvPr userDrawn="1"/>
        </p:nvPicPr>
        <p:blipFill rotWithShape="1">
          <a:blip r:embed="rId2">
            <a:alphaModFix/>
          </a:blip>
          <a:srcRect/>
          <a:stretch/>
        </p:blipFill>
        <p:spPr>
          <a:xfrm>
            <a:off x="-1" y="0"/>
            <a:ext cx="1468639" cy="6857463"/>
          </a:xfrm>
          <a:prstGeom prst="rect">
            <a:avLst/>
          </a:prstGeom>
          <a:noFill/>
          <a:ln>
            <a:noFill/>
          </a:ln>
        </p:spPr>
      </p:pic>
      <p:sp>
        <p:nvSpPr>
          <p:cNvPr id="10" name="Rectangle 9">
            <a:extLst>
              <a:ext uri="{FF2B5EF4-FFF2-40B4-BE49-F238E27FC236}">
                <a16:creationId xmlns:a16="http://schemas.microsoft.com/office/drawing/2014/main" id="{899FF09E-0D75-E14A-A809-5D7E4E3D937D}"/>
              </a:ext>
            </a:extLst>
          </p:cNvPr>
          <p:cNvSpPr/>
          <p:nvPr userDrawn="1"/>
        </p:nvSpPr>
        <p:spPr>
          <a:xfrm>
            <a:off x="270905" y="4803357"/>
            <a:ext cx="965200" cy="1580509"/>
          </a:xfrm>
          <a:prstGeom prst="rect">
            <a:avLst/>
          </a:prstGeom>
          <a:solidFill>
            <a:srgbClr val="166C8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1" name="Triangle 10">
            <a:extLst>
              <a:ext uri="{FF2B5EF4-FFF2-40B4-BE49-F238E27FC236}">
                <a16:creationId xmlns:a16="http://schemas.microsoft.com/office/drawing/2014/main" id="{8DE219E9-E4F7-C34C-875A-333D9317C33A}"/>
              </a:ext>
            </a:extLst>
          </p:cNvPr>
          <p:cNvSpPr/>
          <p:nvPr userDrawn="1"/>
        </p:nvSpPr>
        <p:spPr>
          <a:xfrm rot="19964125">
            <a:off x="38370" y="6155482"/>
            <a:ext cx="351097" cy="497382"/>
          </a:xfrm>
          <a:prstGeom prst="triangle">
            <a:avLst/>
          </a:prstGeom>
          <a:solidFill>
            <a:srgbClr val="1A738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pic>
        <p:nvPicPr>
          <p:cNvPr id="12" name="Picture 13">
            <a:extLst>
              <a:ext uri="{FF2B5EF4-FFF2-40B4-BE49-F238E27FC236}">
                <a16:creationId xmlns:a16="http://schemas.microsoft.com/office/drawing/2014/main" id="{FF675103-A9D8-F841-87F6-F2620A8FF0FA}"/>
              </a:ext>
            </a:extLst>
          </p:cNvPr>
          <p:cNvPicPr>
            <a:picLocks noChangeAspect="1" noChangeArrowheads="1"/>
          </p:cNvPicPr>
          <p:nvPr userDrawn="1"/>
        </p:nvPicPr>
        <p:blipFill>
          <a:blip r:embed="rId3">
            <a:clrChange>
              <a:clrFrom>
                <a:srgbClr val="000000"/>
              </a:clrFrom>
              <a:clrTo>
                <a:srgbClr val="000000">
                  <a:alpha val="0"/>
                </a:srgbClr>
              </a:clrTo>
            </a:clrChange>
            <a:duotone>
              <a:srgbClr val="006478">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a:off x="205124" y="4625631"/>
            <a:ext cx="794755" cy="8126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Graphic 12">
            <a:extLst>
              <a:ext uri="{FF2B5EF4-FFF2-40B4-BE49-F238E27FC236}">
                <a16:creationId xmlns:a16="http://schemas.microsoft.com/office/drawing/2014/main" id="{DFCAC7DB-3662-D444-940C-ECDC9DF14C83}"/>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62034"/>
          <a:stretch/>
        </p:blipFill>
        <p:spPr>
          <a:xfrm>
            <a:off x="282720" y="5515865"/>
            <a:ext cx="804660" cy="493656"/>
          </a:xfrm>
          <a:prstGeom prst="rect">
            <a:avLst/>
          </a:prstGeom>
        </p:spPr>
      </p:pic>
      <p:pic>
        <p:nvPicPr>
          <p:cNvPr id="14" name="Graphic 13">
            <a:extLst>
              <a:ext uri="{FF2B5EF4-FFF2-40B4-BE49-F238E27FC236}">
                <a16:creationId xmlns:a16="http://schemas.microsoft.com/office/drawing/2014/main" id="{1712F5E4-2265-334C-BDD5-FEDEA78E8C7D}"/>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36368" t="34664" b="32247"/>
          <a:stretch/>
        </p:blipFill>
        <p:spPr>
          <a:xfrm>
            <a:off x="323736" y="6168485"/>
            <a:ext cx="1058391" cy="128192"/>
          </a:xfrm>
          <a:prstGeom prst="rect">
            <a:avLst/>
          </a:prstGeom>
        </p:spPr>
      </p:pic>
      <p:pic>
        <p:nvPicPr>
          <p:cNvPr id="15" name="Graphic 14">
            <a:extLst>
              <a:ext uri="{FF2B5EF4-FFF2-40B4-BE49-F238E27FC236}">
                <a16:creationId xmlns:a16="http://schemas.microsoft.com/office/drawing/2014/main" id="{5C2FF11B-1431-194D-AD26-F52D8064A66F}"/>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36368" t="66910"/>
          <a:stretch/>
        </p:blipFill>
        <p:spPr>
          <a:xfrm>
            <a:off x="143020" y="6282416"/>
            <a:ext cx="1058391" cy="128193"/>
          </a:xfrm>
          <a:prstGeom prst="rect">
            <a:avLst/>
          </a:prstGeom>
        </p:spPr>
      </p:pic>
      <p:pic>
        <p:nvPicPr>
          <p:cNvPr id="16" name="Graphic 15">
            <a:extLst>
              <a:ext uri="{FF2B5EF4-FFF2-40B4-BE49-F238E27FC236}">
                <a16:creationId xmlns:a16="http://schemas.microsoft.com/office/drawing/2014/main" id="{678EC8FA-4022-FF4C-AA2F-ED01683E7892}"/>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36368" b="71893"/>
          <a:stretch/>
        </p:blipFill>
        <p:spPr>
          <a:xfrm>
            <a:off x="282720" y="6039288"/>
            <a:ext cx="1058391" cy="108891"/>
          </a:xfrm>
          <a:prstGeom prst="rect">
            <a:avLst/>
          </a:prstGeom>
        </p:spPr>
      </p:pic>
      <p:sp>
        <p:nvSpPr>
          <p:cNvPr id="17" name="Text Placeholder 7">
            <a:extLst>
              <a:ext uri="{FF2B5EF4-FFF2-40B4-BE49-F238E27FC236}">
                <a16:creationId xmlns:a16="http://schemas.microsoft.com/office/drawing/2014/main" id="{BBE61FD2-4D15-A743-936A-0E3E126DAD5A}"/>
              </a:ext>
            </a:extLst>
          </p:cNvPr>
          <p:cNvSpPr>
            <a:spLocks noGrp="1"/>
          </p:cNvSpPr>
          <p:nvPr>
            <p:ph type="body" sz="quarter" idx="10"/>
          </p:nvPr>
        </p:nvSpPr>
        <p:spPr>
          <a:xfrm>
            <a:off x="1717040" y="1882556"/>
            <a:ext cx="9636760" cy="401573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Title 9">
            <a:extLst>
              <a:ext uri="{FF2B5EF4-FFF2-40B4-BE49-F238E27FC236}">
                <a16:creationId xmlns:a16="http://schemas.microsoft.com/office/drawing/2014/main" id="{44D94223-060C-EB4C-A07D-E074B0655B5D}"/>
              </a:ext>
            </a:extLst>
          </p:cNvPr>
          <p:cNvSpPr>
            <a:spLocks noGrp="1"/>
          </p:cNvSpPr>
          <p:nvPr>
            <p:ph type="title"/>
          </p:nvPr>
        </p:nvSpPr>
        <p:spPr>
          <a:xfrm>
            <a:off x="1717040" y="365125"/>
            <a:ext cx="9636760" cy="1325563"/>
          </a:xfrm>
          <a:prstGeom prst="rect">
            <a:avLst/>
          </a:prstGeom>
        </p:spPr>
        <p:txBody>
          <a:bodyPr anchor="ctr"/>
          <a:lstStyle>
            <a:lvl1pPr>
              <a:defRPr sz="4000" b="1">
                <a:solidFill>
                  <a:srgbClr val="662D6B"/>
                </a:solidFill>
              </a:defRPr>
            </a:lvl1pPr>
          </a:lstStyle>
          <a:p>
            <a:r>
              <a:rPr lang="en-US"/>
              <a:t>Click to edit Master title style</a:t>
            </a:r>
          </a:p>
        </p:txBody>
      </p:sp>
    </p:spTree>
    <p:extLst>
      <p:ext uri="{BB962C8B-B14F-4D97-AF65-F5344CB8AC3E}">
        <p14:creationId xmlns:p14="http://schemas.microsoft.com/office/powerpoint/2010/main" val="2783026024"/>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Vert Bar-Blank">
    <p:spTree>
      <p:nvGrpSpPr>
        <p:cNvPr id="1" name=""/>
        <p:cNvGrpSpPr/>
        <p:nvPr/>
      </p:nvGrpSpPr>
      <p:grpSpPr>
        <a:xfrm>
          <a:off x="0" y="0"/>
          <a:ext cx="0" cy="0"/>
          <a:chOff x="0" y="0"/>
          <a:chExt cx="0" cy="0"/>
        </a:xfrm>
      </p:grpSpPr>
      <p:pic>
        <p:nvPicPr>
          <p:cNvPr id="4" name="Google Shape;71;p18">
            <a:extLst>
              <a:ext uri="{FF2B5EF4-FFF2-40B4-BE49-F238E27FC236}">
                <a16:creationId xmlns:a16="http://schemas.microsoft.com/office/drawing/2014/main" id="{ADF64823-8578-A241-A621-F5F75FE9ED1A}"/>
              </a:ext>
            </a:extLst>
          </p:cNvPr>
          <p:cNvPicPr preferRelativeResize="0"/>
          <p:nvPr userDrawn="1"/>
        </p:nvPicPr>
        <p:blipFill rotWithShape="1">
          <a:blip r:embed="rId2">
            <a:alphaModFix/>
          </a:blip>
          <a:srcRect/>
          <a:stretch/>
        </p:blipFill>
        <p:spPr>
          <a:xfrm>
            <a:off x="-1" y="0"/>
            <a:ext cx="1468639" cy="6857463"/>
          </a:xfrm>
          <a:prstGeom prst="rect">
            <a:avLst/>
          </a:prstGeom>
          <a:noFill/>
          <a:ln>
            <a:noFill/>
          </a:ln>
        </p:spPr>
      </p:pic>
      <p:sp>
        <p:nvSpPr>
          <p:cNvPr id="5" name="Rectangle 4">
            <a:extLst>
              <a:ext uri="{FF2B5EF4-FFF2-40B4-BE49-F238E27FC236}">
                <a16:creationId xmlns:a16="http://schemas.microsoft.com/office/drawing/2014/main" id="{10990396-A7C1-2A4A-947E-9FCDBBD564DC}"/>
              </a:ext>
            </a:extLst>
          </p:cNvPr>
          <p:cNvSpPr/>
          <p:nvPr userDrawn="1"/>
        </p:nvSpPr>
        <p:spPr>
          <a:xfrm>
            <a:off x="270905" y="4803357"/>
            <a:ext cx="965200" cy="1580509"/>
          </a:xfrm>
          <a:prstGeom prst="rect">
            <a:avLst/>
          </a:prstGeom>
          <a:solidFill>
            <a:srgbClr val="166C8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6" name="Triangle 5">
            <a:extLst>
              <a:ext uri="{FF2B5EF4-FFF2-40B4-BE49-F238E27FC236}">
                <a16:creationId xmlns:a16="http://schemas.microsoft.com/office/drawing/2014/main" id="{FC97EE5F-B23E-D447-80FD-BCC18B190B66}"/>
              </a:ext>
            </a:extLst>
          </p:cNvPr>
          <p:cNvSpPr/>
          <p:nvPr userDrawn="1"/>
        </p:nvSpPr>
        <p:spPr>
          <a:xfrm rot="19964125">
            <a:off x="38370" y="6155482"/>
            <a:ext cx="351097" cy="497382"/>
          </a:xfrm>
          <a:prstGeom prst="triangle">
            <a:avLst/>
          </a:prstGeom>
          <a:solidFill>
            <a:srgbClr val="1A738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pic>
        <p:nvPicPr>
          <p:cNvPr id="9" name="Picture 13">
            <a:extLst>
              <a:ext uri="{FF2B5EF4-FFF2-40B4-BE49-F238E27FC236}">
                <a16:creationId xmlns:a16="http://schemas.microsoft.com/office/drawing/2014/main" id="{01A5D404-C575-624F-B4A5-FDB05B20037E}"/>
              </a:ext>
            </a:extLst>
          </p:cNvPr>
          <p:cNvPicPr>
            <a:picLocks noChangeAspect="1" noChangeArrowheads="1"/>
          </p:cNvPicPr>
          <p:nvPr userDrawn="1"/>
        </p:nvPicPr>
        <p:blipFill>
          <a:blip r:embed="rId3">
            <a:clrChange>
              <a:clrFrom>
                <a:srgbClr val="000000"/>
              </a:clrFrom>
              <a:clrTo>
                <a:srgbClr val="000000">
                  <a:alpha val="0"/>
                </a:srgbClr>
              </a:clrTo>
            </a:clrChange>
            <a:duotone>
              <a:srgbClr val="006478">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a:off x="205124" y="4625631"/>
            <a:ext cx="794755" cy="8126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Graphic 9">
            <a:extLst>
              <a:ext uri="{FF2B5EF4-FFF2-40B4-BE49-F238E27FC236}">
                <a16:creationId xmlns:a16="http://schemas.microsoft.com/office/drawing/2014/main" id="{E0CD7B0E-3E4F-E24C-AEE4-24B282CD3BAB}"/>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62034"/>
          <a:stretch/>
        </p:blipFill>
        <p:spPr>
          <a:xfrm>
            <a:off x="282720" y="5515865"/>
            <a:ext cx="804660" cy="493656"/>
          </a:xfrm>
          <a:prstGeom prst="rect">
            <a:avLst/>
          </a:prstGeom>
        </p:spPr>
      </p:pic>
      <p:pic>
        <p:nvPicPr>
          <p:cNvPr id="11" name="Graphic 10">
            <a:extLst>
              <a:ext uri="{FF2B5EF4-FFF2-40B4-BE49-F238E27FC236}">
                <a16:creationId xmlns:a16="http://schemas.microsoft.com/office/drawing/2014/main" id="{8E9BED8F-7C1F-D746-9BE1-7E935CAF0B30}"/>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36368" t="34664" b="32247"/>
          <a:stretch/>
        </p:blipFill>
        <p:spPr>
          <a:xfrm>
            <a:off x="323736" y="6168485"/>
            <a:ext cx="1058391" cy="128192"/>
          </a:xfrm>
          <a:prstGeom prst="rect">
            <a:avLst/>
          </a:prstGeom>
        </p:spPr>
      </p:pic>
      <p:pic>
        <p:nvPicPr>
          <p:cNvPr id="12" name="Graphic 11">
            <a:extLst>
              <a:ext uri="{FF2B5EF4-FFF2-40B4-BE49-F238E27FC236}">
                <a16:creationId xmlns:a16="http://schemas.microsoft.com/office/drawing/2014/main" id="{6617123A-5C23-9746-A78F-0BCDCC864402}"/>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36368" t="66910"/>
          <a:stretch/>
        </p:blipFill>
        <p:spPr>
          <a:xfrm>
            <a:off x="143020" y="6282416"/>
            <a:ext cx="1058391" cy="128193"/>
          </a:xfrm>
          <a:prstGeom prst="rect">
            <a:avLst/>
          </a:prstGeom>
        </p:spPr>
      </p:pic>
      <p:pic>
        <p:nvPicPr>
          <p:cNvPr id="13" name="Graphic 12">
            <a:extLst>
              <a:ext uri="{FF2B5EF4-FFF2-40B4-BE49-F238E27FC236}">
                <a16:creationId xmlns:a16="http://schemas.microsoft.com/office/drawing/2014/main" id="{757DF871-1525-4942-917A-D5E392CCD887}"/>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36368" b="71893"/>
          <a:stretch/>
        </p:blipFill>
        <p:spPr>
          <a:xfrm>
            <a:off x="282720" y="6039288"/>
            <a:ext cx="1058391" cy="108891"/>
          </a:xfrm>
          <a:prstGeom prst="rect">
            <a:avLst/>
          </a:prstGeom>
        </p:spPr>
      </p:pic>
    </p:spTree>
    <p:extLst>
      <p:ext uri="{BB962C8B-B14F-4D97-AF65-F5344CB8AC3E}">
        <p14:creationId xmlns:p14="http://schemas.microsoft.com/office/powerpoint/2010/main" val="3251483499"/>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74"/>
        <p:cNvGrpSpPr/>
        <p:nvPr/>
      </p:nvGrpSpPr>
      <p:grpSpPr>
        <a:xfrm>
          <a:off x="0" y="0"/>
          <a:ext cx="0" cy="0"/>
          <a:chOff x="0" y="0"/>
          <a:chExt cx="0" cy="0"/>
        </a:xfrm>
      </p:grpSpPr>
      <p:sp>
        <p:nvSpPr>
          <p:cNvPr id="75" name="Google Shape;75;p19"/>
          <p:cNvSpPr txBox="1">
            <a:spLocks noGrp="1"/>
          </p:cNvSpPr>
          <p:nvPr>
            <p:ph type="title"/>
          </p:nvPr>
        </p:nvSpPr>
        <p:spPr>
          <a:xfrm>
            <a:off x="203200" y="152400"/>
            <a:ext cx="11785600" cy="762000"/>
          </a:xfrm>
          <a:prstGeom prst="rect">
            <a:avLst/>
          </a:prstGeom>
          <a:noFill/>
          <a:ln>
            <a:noFill/>
          </a:ln>
        </p:spPr>
        <p:txBody>
          <a:bodyPr spcFirstLastPara="1" wrap="square" lIns="91425" tIns="45700" rIns="91425" bIns="45700" anchor="t" anchorCtr="0"/>
          <a:lstStyle>
            <a:lvl1pPr marR="0" lvl="0" algn="l">
              <a:lnSpc>
                <a:spcPct val="100000"/>
              </a:lnSpc>
              <a:spcBef>
                <a:spcPts val="0"/>
              </a:spcBef>
              <a:spcAft>
                <a:spcPts val="0"/>
              </a:spcAft>
              <a:buClr>
                <a:schemeClr val="dk1"/>
              </a:buClr>
              <a:buSzPts val="3600"/>
              <a:buFont typeface="Calibri"/>
              <a:buNone/>
              <a:defRPr sz="2400" b="0" i="1" u="none" strike="noStrike" cap="none">
                <a:solidFill>
                  <a:schemeClr val="dk1"/>
                </a:solidFill>
                <a:latin typeface="Calibri"/>
                <a:ea typeface="Calibri"/>
                <a:cs typeface="Calibri"/>
                <a:sym typeface="Calibri"/>
              </a:defRPr>
            </a:lvl1pPr>
            <a:lvl2pPr marR="0" lvl="1" algn="l">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3508078056"/>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A6DFC8D-FEA4-441A-AB91-2E937C305F4F}"/>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0" y="6047619"/>
            <a:ext cx="9060428" cy="810381"/>
          </a:xfrm>
          <a:prstGeom prst="rect">
            <a:avLst/>
          </a:prstGeom>
        </p:spPr>
      </p:pic>
      <p:sp>
        <p:nvSpPr>
          <p:cNvPr id="2" name="Title 1">
            <a:extLst>
              <a:ext uri="{FF2B5EF4-FFF2-40B4-BE49-F238E27FC236}">
                <a16:creationId xmlns:a16="http://schemas.microsoft.com/office/drawing/2014/main" id="{D2F43DEB-AAC1-425C-81B6-72660FD146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DEC1875-6C73-4589-93C1-6A9A7275F46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E8760E74-9514-45B5-81EA-4977401979DD}"/>
              </a:ext>
            </a:extLst>
          </p:cNvPr>
          <p:cNvSpPr>
            <a:spLocks noGrp="1"/>
          </p:cNvSpPr>
          <p:nvPr>
            <p:ph type="dt" sz="half" idx="10"/>
          </p:nvPr>
        </p:nvSpPr>
        <p:spPr/>
        <p:txBody>
          <a:bodyPr/>
          <a:lstStyle/>
          <a:p>
            <a:fld id="{C21D3B1E-39E9-4F46-A8FE-B4449DD73898}" type="datetimeFigureOut">
              <a:rPr lang="en-US"/>
              <a:t>2/19/2024</a:t>
            </a:fld>
            <a:endParaRPr lang="en-US" dirty="0"/>
          </a:p>
        </p:txBody>
      </p:sp>
      <p:sp>
        <p:nvSpPr>
          <p:cNvPr id="5" name="Footer Placeholder 4">
            <a:extLst>
              <a:ext uri="{FF2B5EF4-FFF2-40B4-BE49-F238E27FC236}">
                <a16:creationId xmlns:a16="http://schemas.microsoft.com/office/drawing/2014/main" id="{590E344F-CB81-4FC9-9F91-DE8D855B41D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EF7A048-03D3-4C8E-968C-DFCA994CC046}"/>
              </a:ext>
            </a:extLst>
          </p:cNvPr>
          <p:cNvSpPr>
            <a:spLocks noGrp="1"/>
          </p:cNvSpPr>
          <p:nvPr>
            <p:ph type="sldNum" sz="quarter" idx="12"/>
          </p:nvPr>
        </p:nvSpPr>
        <p:spPr/>
        <p:txBody>
          <a:bodyPr/>
          <a:lstStyle/>
          <a:p>
            <a:fld id="{A2E363CE-222C-4220-9552-A235C07768DA}" type="slidenum">
              <a:rPr lang="en-US"/>
              <a:t>‹#›</a:t>
            </a:fld>
            <a:endParaRPr lang="en-US" dirty="0"/>
          </a:p>
        </p:txBody>
      </p:sp>
      <p:pic>
        <p:nvPicPr>
          <p:cNvPr id="7" name="Graphic 6">
            <a:extLst>
              <a:ext uri="{FF2B5EF4-FFF2-40B4-BE49-F238E27FC236}">
                <a16:creationId xmlns:a16="http://schemas.microsoft.com/office/drawing/2014/main" id="{EE8542D3-A668-476D-A1D1-8C651C72A5FA}"/>
              </a:ext>
            </a:extLst>
          </p:cNvPr>
          <p:cNvPicPr>
            <a:picLocks noChangeAspect="1"/>
          </p:cNvPicPr>
          <p:nvPr userDrawn="1"/>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400032" y="6144768"/>
            <a:ext cx="1956816" cy="499053"/>
          </a:xfrm>
          <a:prstGeom prst="rect">
            <a:avLst/>
          </a:prstGeom>
        </p:spPr>
      </p:pic>
      <p:sp>
        <p:nvSpPr>
          <p:cNvPr id="10" name="Rectangle 9" hidden="1">
            <a:extLst>
              <a:ext uri="{FF2B5EF4-FFF2-40B4-BE49-F238E27FC236}">
                <a16:creationId xmlns:a16="http://schemas.microsoft.com/office/drawing/2014/main" id="{EF6BA6C2-E93E-403D-AB7E-9B23F07D4916}"/>
              </a:ext>
            </a:extLst>
          </p:cNvPr>
          <p:cNvSpPr/>
          <p:nvPr userDrawn="1">
            <p:custDataLst>
              <p:tags r:id="rId1"/>
            </p:custDataLst>
          </p:nvPr>
        </p:nvSpPr>
        <p:spPr>
          <a:xfrm>
            <a:off x="0" y="6037678"/>
            <a:ext cx="12191999" cy="8203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021680690"/>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a:extLst>
              <a:ext uri="{28A0092B-C50C-407E-A947-70E740481C1C}">
                <a14:useLocalDpi xmlns:a14="http://schemas.microsoft.com/office/drawing/2010/main" val="0"/>
              </a:ext>
            </a:extLst>
          </a:blip>
          <a:srcRect l="75857" t="89524"/>
          <a:stretch/>
        </p:blipFill>
        <p:spPr>
          <a:xfrm>
            <a:off x="9248502" y="6139542"/>
            <a:ext cx="2943497" cy="718457"/>
          </a:xfrm>
          <a:prstGeom prst="rect">
            <a:avLst/>
          </a:prstGeom>
        </p:spPr>
      </p:pic>
    </p:spTree>
    <p:extLst>
      <p:ext uri="{BB962C8B-B14F-4D97-AF65-F5344CB8AC3E}">
        <p14:creationId xmlns:p14="http://schemas.microsoft.com/office/powerpoint/2010/main" val="3117783255"/>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116DFC90-86FC-5506-9953-5C5563F293C9}"/>
              </a:ext>
            </a:extLst>
          </p:cNvPr>
          <p:cNvSpPr>
            <a:spLocks noGrp="1"/>
          </p:cNvSpPr>
          <p:nvPr>
            <p:ph type="title"/>
          </p:nvPr>
        </p:nvSpPr>
        <p:spPr>
          <a:xfrm>
            <a:off x="730175" y="1"/>
            <a:ext cx="10623625" cy="1144588"/>
          </a:xfrm>
          <a:prstGeom prst="rect">
            <a:avLst/>
          </a:prstGeom>
        </p:spPr>
        <p:txBody>
          <a:bodyPr vert="horz" lIns="91440" tIns="45720" rIns="91440" bIns="45720" rtlCol="0" anchor="ctr">
            <a:normAutofit/>
          </a:bodyPr>
          <a:lstStyle/>
          <a:p>
            <a:r>
              <a:rPr lang="en-US"/>
              <a:t>Click to edit Master title style</a:t>
            </a:r>
          </a:p>
        </p:txBody>
      </p:sp>
      <p:sp>
        <p:nvSpPr>
          <p:cNvPr id="8" name="Rectangle 7">
            <a:extLst>
              <a:ext uri="{FF2B5EF4-FFF2-40B4-BE49-F238E27FC236}">
                <a16:creationId xmlns:a16="http://schemas.microsoft.com/office/drawing/2014/main" id="{69855A70-BF09-8D4C-2FF1-31D1A9B5F97A}"/>
              </a:ext>
            </a:extLst>
          </p:cNvPr>
          <p:cNvSpPr/>
          <p:nvPr userDrawn="1"/>
        </p:nvSpPr>
        <p:spPr>
          <a:xfrm>
            <a:off x="7979387" y="3545411"/>
            <a:ext cx="3559199" cy="238404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A69F9D37-8F15-7198-AE62-2FC2A0D7AE23}"/>
              </a:ext>
            </a:extLst>
          </p:cNvPr>
          <p:cNvSpPr/>
          <p:nvPr userDrawn="1"/>
        </p:nvSpPr>
        <p:spPr>
          <a:xfrm>
            <a:off x="4359495" y="3545411"/>
            <a:ext cx="3559199" cy="238404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087E469-C5C4-BB39-FFDE-213E49A3ACD0}"/>
              </a:ext>
            </a:extLst>
          </p:cNvPr>
          <p:cNvSpPr/>
          <p:nvPr userDrawn="1"/>
        </p:nvSpPr>
        <p:spPr>
          <a:xfrm>
            <a:off x="730175" y="3545411"/>
            <a:ext cx="3559199" cy="238404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Picture Placeholder 9">
            <a:extLst>
              <a:ext uri="{FF2B5EF4-FFF2-40B4-BE49-F238E27FC236}">
                <a16:creationId xmlns:a16="http://schemas.microsoft.com/office/drawing/2014/main" id="{CDBDDCC0-C7EB-24C7-A329-25067C12B074}"/>
              </a:ext>
            </a:extLst>
          </p:cNvPr>
          <p:cNvSpPr>
            <a:spLocks noGrp="1"/>
          </p:cNvSpPr>
          <p:nvPr>
            <p:ph type="pic" sz="quarter" idx="10"/>
          </p:nvPr>
        </p:nvSpPr>
        <p:spPr>
          <a:xfrm>
            <a:off x="730250" y="1925638"/>
            <a:ext cx="3559175" cy="1619250"/>
          </a:xfrm>
          <a:prstGeom prst="rect">
            <a:avLst/>
          </a:prstGeom>
        </p:spPr>
        <p:txBody>
          <a:bodyPr/>
          <a:lstStyle/>
          <a:p>
            <a:endParaRPr lang="en-US"/>
          </a:p>
        </p:txBody>
      </p:sp>
      <p:sp>
        <p:nvSpPr>
          <p:cNvPr id="13" name="Text Placeholder 13">
            <a:extLst>
              <a:ext uri="{FF2B5EF4-FFF2-40B4-BE49-F238E27FC236}">
                <a16:creationId xmlns:a16="http://schemas.microsoft.com/office/drawing/2014/main" id="{9CBE4684-291E-85CC-4C96-01E227CE71F8}"/>
              </a:ext>
            </a:extLst>
          </p:cNvPr>
          <p:cNvSpPr>
            <a:spLocks noGrp="1"/>
          </p:cNvSpPr>
          <p:nvPr>
            <p:ph type="body" sz="quarter" idx="12" hasCustomPrompt="1"/>
          </p:nvPr>
        </p:nvSpPr>
        <p:spPr>
          <a:xfrm>
            <a:off x="1001713" y="3730625"/>
            <a:ext cx="3001962" cy="354288"/>
          </a:xfrm>
          <a:prstGeom prst="rect">
            <a:avLst/>
          </a:prstGeom>
        </p:spPr>
        <p:txBody>
          <a:bodyPr/>
          <a:lstStyle>
            <a:lvl1pPr marL="0" indent="0">
              <a:buNone/>
              <a:defRPr sz="1600" b="1">
                <a:solidFill>
                  <a:schemeClr val="accent1"/>
                </a:solidFill>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Card Title</a:t>
            </a:r>
          </a:p>
        </p:txBody>
      </p:sp>
      <p:sp>
        <p:nvSpPr>
          <p:cNvPr id="14" name="Text Placeholder 15">
            <a:extLst>
              <a:ext uri="{FF2B5EF4-FFF2-40B4-BE49-F238E27FC236}">
                <a16:creationId xmlns:a16="http://schemas.microsoft.com/office/drawing/2014/main" id="{90A43E5D-BC64-6FF8-05D6-C999665F4B09}"/>
              </a:ext>
            </a:extLst>
          </p:cNvPr>
          <p:cNvSpPr>
            <a:spLocks noGrp="1"/>
          </p:cNvSpPr>
          <p:nvPr>
            <p:ph type="body" sz="quarter" idx="13" hasCustomPrompt="1"/>
          </p:nvPr>
        </p:nvSpPr>
        <p:spPr>
          <a:xfrm>
            <a:off x="1001713" y="4273550"/>
            <a:ext cx="3001962" cy="1366838"/>
          </a:xfrm>
          <a:prstGeom prst="rect">
            <a:avLst/>
          </a:prstGeom>
        </p:spPr>
        <p:txBody>
          <a:bodyPr/>
          <a:lstStyle>
            <a:lvl1pPr marL="0" indent="0">
              <a:buNone/>
              <a:defRPr sz="1400">
                <a:solidFill>
                  <a:schemeClr val="tx1">
                    <a:lumMod val="85000"/>
                    <a:lumOff val="15000"/>
                  </a:schemeClr>
                </a:solidFill>
              </a:defRPr>
            </a:lvl1pPr>
          </a:lstStyle>
          <a:p>
            <a:pPr lvl="0"/>
            <a:r>
              <a:rPr lang="en-US"/>
              <a:t>Text</a:t>
            </a:r>
          </a:p>
        </p:txBody>
      </p:sp>
      <p:sp>
        <p:nvSpPr>
          <p:cNvPr id="15" name="Picture Placeholder 9">
            <a:extLst>
              <a:ext uri="{FF2B5EF4-FFF2-40B4-BE49-F238E27FC236}">
                <a16:creationId xmlns:a16="http://schemas.microsoft.com/office/drawing/2014/main" id="{26D17475-B361-131D-49CC-DAEE3A163206}"/>
              </a:ext>
            </a:extLst>
          </p:cNvPr>
          <p:cNvSpPr>
            <a:spLocks noGrp="1"/>
          </p:cNvSpPr>
          <p:nvPr>
            <p:ph type="pic" sz="quarter" idx="14"/>
          </p:nvPr>
        </p:nvSpPr>
        <p:spPr>
          <a:xfrm>
            <a:off x="4358974" y="1925638"/>
            <a:ext cx="3559175" cy="1619250"/>
          </a:xfrm>
          <a:prstGeom prst="rect">
            <a:avLst/>
          </a:prstGeom>
        </p:spPr>
        <p:txBody>
          <a:bodyPr/>
          <a:lstStyle/>
          <a:p>
            <a:endParaRPr lang="en-US"/>
          </a:p>
        </p:txBody>
      </p:sp>
      <p:sp>
        <p:nvSpPr>
          <p:cNvPr id="16" name="Text Placeholder 13">
            <a:extLst>
              <a:ext uri="{FF2B5EF4-FFF2-40B4-BE49-F238E27FC236}">
                <a16:creationId xmlns:a16="http://schemas.microsoft.com/office/drawing/2014/main" id="{7716339E-472E-57A5-F428-E470CB386CE7}"/>
              </a:ext>
            </a:extLst>
          </p:cNvPr>
          <p:cNvSpPr>
            <a:spLocks noGrp="1"/>
          </p:cNvSpPr>
          <p:nvPr>
            <p:ph type="body" sz="quarter" idx="15" hasCustomPrompt="1"/>
          </p:nvPr>
        </p:nvSpPr>
        <p:spPr>
          <a:xfrm>
            <a:off x="4630437" y="3730625"/>
            <a:ext cx="3001962" cy="354288"/>
          </a:xfrm>
          <a:prstGeom prst="rect">
            <a:avLst/>
          </a:prstGeom>
        </p:spPr>
        <p:txBody>
          <a:bodyPr/>
          <a:lstStyle>
            <a:lvl1pPr marL="0" indent="0">
              <a:buNone/>
              <a:defRPr sz="1600" b="1">
                <a:solidFill>
                  <a:schemeClr val="accent1"/>
                </a:solidFill>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Card Title</a:t>
            </a:r>
          </a:p>
        </p:txBody>
      </p:sp>
      <p:sp>
        <p:nvSpPr>
          <p:cNvPr id="17" name="Text Placeholder 15">
            <a:extLst>
              <a:ext uri="{FF2B5EF4-FFF2-40B4-BE49-F238E27FC236}">
                <a16:creationId xmlns:a16="http://schemas.microsoft.com/office/drawing/2014/main" id="{E48C83CB-9905-F50A-6B41-378F460E35B6}"/>
              </a:ext>
            </a:extLst>
          </p:cNvPr>
          <p:cNvSpPr>
            <a:spLocks noGrp="1"/>
          </p:cNvSpPr>
          <p:nvPr>
            <p:ph type="body" sz="quarter" idx="16" hasCustomPrompt="1"/>
          </p:nvPr>
        </p:nvSpPr>
        <p:spPr>
          <a:xfrm>
            <a:off x="4630437" y="4273550"/>
            <a:ext cx="3001962" cy="1366838"/>
          </a:xfrm>
          <a:prstGeom prst="rect">
            <a:avLst/>
          </a:prstGeom>
        </p:spPr>
        <p:txBody>
          <a:bodyPr/>
          <a:lstStyle>
            <a:lvl1pPr marL="0" indent="0">
              <a:buNone/>
              <a:defRPr sz="1400">
                <a:solidFill>
                  <a:schemeClr val="tx1">
                    <a:lumMod val="85000"/>
                    <a:lumOff val="15000"/>
                  </a:schemeClr>
                </a:solidFill>
              </a:defRPr>
            </a:lvl1pPr>
          </a:lstStyle>
          <a:p>
            <a:pPr lvl="0"/>
            <a:r>
              <a:rPr lang="en-US"/>
              <a:t>Text</a:t>
            </a:r>
          </a:p>
        </p:txBody>
      </p:sp>
      <p:sp>
        <p:nvSpPr>
          <p:cNvPr id="18" name="Picture Placeholder 9">
            <a:extLst>
              <a:ext uri="{FF2B5EF4-FFF2-40B4-BE49-F238E27FC236}">
                <a16:creationId xmlns:a16="http://schemas.microsoft.com/office/drawing/2014/main" id="{2380082E-EDD7-231B-4573-A152C00CE9E9}"/>
              </a:ext>
            </a:extLst>
          </p:cNvPr>
          <p:cNvSpPr>
            <a:spLocks noGrp="1"/>
          </p:cNvSpPr>
          <p:nvPr>
            <p:ph type="pic" sz="quarter" idx="17"/>
          </p:nvPr>
        </p:nvSpPr>
        <p:spPr>
          <a:xfrm>
            <a:off x="7987698" y="1925638"/>
            <a:ext cx="3559175" cy="1619250"/>
          </a:xfrm>
          <a:prstGeom prst="rect">
            <a:avLst/>
          </a:prstGeom>
        </p:spPr>
        <p:txBody>
          <a:bodyPr/>
          <a:lstStyle/>
          <a:p>
            <a:endParaRPr lang="en-US"/>
          </a:p>
        </p:txBody>
      </p:sp>
      <p:sp>
        <p:nvSpPr>
          <p:cNvPr id="19" name="Text Placeholder 13">
            <a:extLst>
              <a:ext uri="{FF2B5EF4-FFF2-40B4-BE49-F238E27FC236}">
                <a16:creationId xmlns:a16="http://schemas.microsoft.com/office/drawing/2014/main" id="{353B56E8-9468-D7D6-E9ED-700EE9AAA1C9}"/>
              </a:ext>
            </a:extLst>
          </p:cNvPr>
          <p:cNvSpPr>
            <a:spLocks noGrp="1"/>
          </p:cNvSpPr>
          <p:nvPr>
            <p:ph type="body" sz="quarter" idx="18" hasCustomPrompt="1"/>
          </p:nvPr>
        </p:nvSpPr>
        <p:spPr>
          <a:xfrm>
            <a:off x="8259161" y="3730625"/>
            <a:ext cx="3001962" cy="354288"/>
          </a:xfrm>
          <a:prstGeom prst="rect">
            <a:avLst/>
          </a:prstGeom>
        </p:spPr>
        <p:txBody>
          <a:bodyPr/>
          <a:lstStyle>
            <a:lvl1pPr marL="0" indent="0">
              <a:buNone/>
              <a:defRPr sz="1600" b="1">
                <a:solidFill>
                  <a:schemeClr val="accent1"/>
                </a:solidFill>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Card Title</a:t>
            </a:r>
          </a:p>
        </p:txBody>
      </p:sp>
      <p:sp>
        <p:nvSpPr>
          <p:cNvPr id="20" name="Text Placeholder 15">
            <a:extLst>
              <a:ext uri="{FF2B5EF4-FFF2-40B4-BE49-F238E27FC236}">
                <a16:creationId xmlns:a16="http://schemas.microsoft.com/office/drawing/2014/main" id="{10E912D8-123E-2D51-E5C2-8382C2126A39}"/>
              </a:ext>
            </a:extLst>
          </p:cNvPr>
          <p:cNvSpPr>
            <a:spLocks noGrp="1"/>
          </p:cNvSpPr>
          <p:nvPr>
            <p:ph type="body" sz="quarter" idx="19" hasCustomPrompt="1"/>
          </p:nvPr>
        </p:nvSpPr>
        <p:spPr>
          <a:xfrm>
            <a:off x="8259161" y="4273550"/>
            <a:ext cx="3001962" cy="1366838"/>
          </a:xfrm>
          <a:prstGeom prst="rect">
            <a:avLst/>
          </a:prstGeom>
        </p:spPr>
        <p:txBody>
          <a:bodyPr/>
          <a:lstStyle>
            <a:lvl1pPr marL="0" indent="0">
              <a:buNone/>
              <a:defRPr sz="1400">
                <a:solidFill>
                  <a:schemeClr val="tx1">
                    <a:lumMod val="85000"/>
                    <a:lumOff val="15000"/>
                  </a:schemeClr>
                </a:solidFill>
              </a:defRPr>
            </a:lvl1pPr>
          </a:lstStyle>
          <a:p>
            <a:pPr lvl="0"/>
            <a:r>
              <a:rPr lang="en-US"/>
              <a:t>Text</a:t>
            </a:r>
          </a:p>
        </p:txBody>
      </p:sp>
      <p:sp>
        <p:nvSpPr>
          <p:cNvPr id="3" name="Text Placeholder 2">
            <a:extLst>
              <a:ext uri="{FF2B5EF4-FFF2-40B4-BE49-F238E27FC236}">
                <a16:creationId xmlns:a16="http://schemas.microsoft.com/office/drawing/2014/main" id="{3C629078-120D-7482-4BD6-C0070AB67A3D}"/>
              </a:ext>
            </a:extLst>
          </p:cNvPr>
          <p:cNvSpPr>
            <a:spLocks noGrp="1"/>
          </p:cNvSpPr>
          <p:nvPr>
            <p:ph type="body" sz="quarter" idx="20" hasCustomPrompt="1"/>
          </p:nvPr>
        </p:nvSpPr>
        <p:spPr>
          <a:xfrm>
            <a:off x="730250" y="1144588"/>
            <a:ext cx="10623550" cy="512762"/>
          </a:xfrm>
          <a:ln>
            <a:noFill/>
          </a:ln>
        </p:spPr>
        <p:txBody>
          <a:bodyPr/>
          <a:lstStyle>
            <a:lvl1pPr>
              <a:defRPr>
                <a:solidFill>
                  <a:schemeClr val="tx2"/>
                </a:solidFill>
              </a:defRPr>
            </a:lvl1pPr>
          </a:lstStyle>
          <a:p>
            <a:pPr lvl="0"/>
            <a:r>
              <a:rPr lang="en-US"/>
              <a:t>Subtitle</a:t>
            </a:r>
          </a:p>
        </p:txBody>
      </p:sp>
    </p:spTree>
    <p:extLst>
      <p:ext uri="{BB962C8B-B14F-4D97-AF65-F5344CB8AC3E}">
        <p14:creationId xmlns:p14="http://schemas.microsoft.com/office/powerpoint/2010/main" val="3082605710"/>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116DFC90-86FC-5506-9953-5C5563F293C9}"/>
              </a:ext>
            </a:extLst>
          </p:cNvPr>
          <p:cNvSpPr>
            <a:spLocks noGrp="1"/>
          </p:cNvSpPr>
          <p:nvPr>
            <p:ph type="title"/>
          </p:nvPr>
        </p:nvSpPr>
        <p:spPr>
          <a:xfrm>
            <a:off x="730175" y="1"/>
            <a:ext cx="10623625" cy="1144588"/>
          </a:xfrm>
          <a:prstGeom prst="rect">
            <a:avLst/>
          </a:prstGeom>
        </p:spPr>
        <p:txBody>
          <a:bodyPr vert="horz" lIns="91440" tIns="45720" rIns="91440" bIns="45720" rtlCol="0" anchor="ctr">
            <a:normAutofit/>
          </a:bodyPr>
          <a:lstStyle/>
          <a:p>
            <a:r>
              <a:rPr lang="en-US"/>
              <a:t>Click to edit Master title style</a:t>
            </a:r>
          </a:p>
        </p:txBody>
      </p:sp>
      <p:sp>
        <p:nvSpPr>
          <p:cNvPr id="10" name="Rectangle 9">
            <a:extLst>
              <a:ext uri="{FF2B5EF4-FFF2-40B4-BE49-F238E27FC236}">
                <a16:creationId xmlns:a16="http://schemas.microsoft.com/office/drawing/2014/main" id="{8087E469-C5C4-BB39-FFDE-213E49A3ACD0}"/>
              </a:ext>
            </a:extLst>
          </p:cNvPr>
          <p:cNvSpPr/>
          <p:nvPr userDrawn="1"/>
        </p:nvSpPr>
        <p:spPr>
          <a:xfrm>
            <a:off x="730175" y="3833961"/>
            <a:ext cx="5365825" cy="209549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Picture Placeholder 9">
            <a:extLst>
              <a:ext uri="{FF2B5EF4-FFF2-40B4-BE49-F238E27FC236}">
                <a16:creationId xmlns:a16="http://schemas.microsoft.com/office/drawing/2014/main" id="{CDBDDCC0-C7EB-24C7-A329-25067C12B074}"/>
              </a:ext>
            </a:extLst>
          </p:cNvPr>
          <p:cNvSpPr>
            <a:spLocks noGrp="1"/>
          </p:cNvSpPr>
          <p:nvPr>
            <p:ph type="pic" sz="quarter" idx="10"/>
          </p:nvPr>
        </p:nvSpPr>
        <p:spPr>
          <a:xfrm>
            <a:off x="730250" y="1925283"/>
            <a:ext cx="5365750" cy="1905777"/>
          </a:xfrm>
          <a:prstGeom prst="rect">
            <a:avLst/>
          </a:prstGeom>
        </p:spPr>
        <p:txBody>
          <a:bodyPr/>
          <a:lstStyle/>
          <a:p>
            <a:endParaRPr lang="en-US"/>
          </a:p>
        </p:txBody>
      </p:sp>
      <p:sp>
        <p:nvSpPr>
          <p:cNvPr id="13" name="Text Placeholder 13">
            <a:extLst>
              <a:ext uri="{FF2B5EF4-FFF2-40B4-BE49-F238E27FC236}">
                <a16:creationId xmlns:a16="http://schemas.microsoft.com/office/drawing/2014/main" id="{9CBE4684-291E-85CC-4C96-01E227CE71F8}"/>
              </a:ext>
            </a:extLst>
          </p:cNvPr>
          <p:cNvSpPr>
            <a:spLocks noGrp="1"/>
          </p:cNvSpPr>
          <p:nvPr>
            <p:ph type="body" sz="quarter" idx="12" hasCustomPrompt="1"/>
          </p:nvPr>
        </p:nvSpPr>
        <p:spPr>
          <a:xfrm>
            <a:off x="1001713" y="4026437"/>
            <a:ext cx="4819224" cy="347548"/>
          </a:xfrm>
          <a:prstGeom prst="rect">
            <a:avLst/>
          </a:prstGeom>
        </p:spPr>
        <p:txBody>
          <a:bodyPr/>
          <a:lstStyle>
            <a:lvl1pPr marL="0" indent="0">
              <a:buNone/>
              <a:defRPr sz="1600" b="1">
                <a:solidFill>
                  <a:schemeClr val="accent1"/>
                </a:solidFill>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Card Title</a:t>
            </a:r>
          </a:p>
        </p:txBody>
      </p:sp>
      <p:sp>
        <p:nvSpPr>
          <p:cNvPr id="14" name="Text Placeholder 15">
            <a:extLst>
              <a:ext uri="{FF2B5EF4-FFF2-40B4-BE49-F238E27FC236}">
                <a16:creationId xmlns:a16="http://schemas.microsoft.com/office/drawing/2014/main" id="{90A43E5D-BC64-6FF8-05D6-C999665F4B09}"/>
              </a:ext>
            </a:extLst>
          </p:cNvPr>
          <p:cNvSpPr>
            <a:spLocks noGrp="1"/>
          </p:cNvSpPr>
          <p:nvPr>
            <p:ph type="body" sz="quarter" idx="13" hasCustomPrompt="1"/>
          </p:nvPr>
        </p:nvSpPr>
        <p:spPr>
          <a:xfrm>
            <a:off x="1001713" y="4583151"/>
            <a:ext cx="4819224" cy="1058506"/>
          </a:xfrm>
          <a:prstGeom prst="rect">
            <a:avLst/>
          </a:prstGeom>
        </p:spPr>
        <p:txBody>
          <a:bodyPr/>
          <a:lstStyle>
            <a:lvl1pPr marL="0" indent="0">
              <a:buNone/>
              <a:defRPr sz="1400">
                <a:solidFill>
                  <a:schemeClr val="tx1">
                    <a:lumMod val="85000"/>
                    <a:lumOff val="15000"/>
                  </a:schemeClr>
                </a:solidFill>
              </a:defRPr>
            </a:lvl1pPr>
          </a:lstStyle>
          <a:p>
            <a:pPr lvl="0"/>
            <a:r>
              <a:rPr lang="en-US"/>
              <a:t>Text</a:t>
            </a:r>
          </a:p>
        </p:txBody>
      </p:sp>
      <p:sp>
        <p:nvSpPr>
          <p:cNvPr id="3" name="Text Placeholder 2">
            <a:extLst>
              <a:ext uri="{FF2B5EF4-FFF2-40B4-BE49-F238E27FC236}">
                <a16:creationId xmlns:a16="http://schemas.microsoft.com/office/drawing/2014/main" id="{3C629078-120D-7482-4BD6-C0070AB67A3D}"/>
              </a:ext>
            </a:extLst>
          </p:cNvPr>
          <p:cNvSpPr>
            <a:spLocks noGrp="1"/>
          </p:cNvSpPr>
          <p:nvPr>
            <p:ph type="body" sz="quarter" idx="20" hasCustomPrompt="1"/>
          </p:nvPr>
        </p:nvSpPr>
        <p:spPr>
          <a:xfrm>
            <a:off x="730250" y="1144588"/>
            <a:ext cx="10623550" cy="512762"/>
          </a:xfrm>
          <a:ln>
            <a:noFill/>
          </a:ln>
        </p:spPr>
        <p:txBody>
          <a:bodyPr/>
          <a:lstStyle>
            <a:lvl1pPr>
              <a:defRPr>
                <a:solidFill>
                  <a:schemeClr val="tx2"/>
                </a:solidFill>
              </a:defRPr>
            </a:lvl1pPr>
          </a:lstStyle>
          <a:p>
            <a:pPr lvl="0"/>
            <a:r>
              <a:rPr lang="en-US"/>
              <a:t>Subtitle</a:t>
            </a:r>
          </a:p>
        </p:txBody>
      </p:sp>
      <p:sp>
        <p:nvSpPr>
          <p:cNvPr id="32" name="Rectangle 31">
            <a:extLst>
              <a:ext uri="{FF2B5EF4-FFF2-40B4-BE49-F238E27FC236}">
                <a16:creationId xmlns:a16="http://schemas.microsoft.com/office/drawing/2014/main" id="{64F4A2BD-E155-D5CD-A3E1-16AB78A7B99E}"/>
              </a:ext>
            </a:extLst>
          </p:cNvPr>
          <p:cNvSpPr/>
          <p:nvPr userDrawn="1"/>
        </p:nvSpPr>
        <p:spPr>
          <a:xfrm>
            <a:off x="6183121" y="3833961"/>
            <a:ext cx="5365825" cy="209549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Picture Placeholder 9">
            <a:extLst>
              <a:ext uri="{FF2B5EF4-FFF2-40B4-BE49-F238E27FC236}">
                <a16:creationId xmlns:a16="http://schemas.microsoft.com/office/drawing/2014/main" id="{728C4244-07FF-DF7E-7545-E0C05A405F45}"/>
              </a:ext>
            </a:extLst>
          </p:cNvPr>
          <p:cNvSpPr>
            <a:spLocks noGrp="1"/>
          </p:cNvSpPr>
          <p:nvPr>
            <p:ph type="pic" sz="quarter" idx="21"/>
          </p:nvPr>
        </p:nvSpPr>
        <p:spPr>
          <a:xfrm>
            <a:off x="6183196" y="1925283"/>
            <a:ext cx="5365750" cy="1905777"/>
          </a:xfrm>
          <a:prstGeom prst="rect">
            <a:avLst/>
          </a:prstGeom>
        </p:spPr>
        <p:txBody>
          <a:bodyPr/>
          <a:lstStyle/>
          <a:p>
            <a:endParaRPr lang="en-US"/>
          </a:p>
        </p:txBody>
      </p:sp>
      <p:sp>
        <p:nvSpPr>
          <p:cNvPr id="34" name="Text Placeholder 13">
            <a:extLst>
              <a:ext uri="{FF2B5EF4-FFF2-40B4-BE49-F238E27FC236}">
                <a16:creationId xmlns:a16="http://schemas.microsoft.com/office/drawing/2014/main" id="{7F89BB68-64A1-D867-B654-4246A55F8FAF}"/>
              </a:ext>
            </a:extLst>
          </p:cNvPr>
          <p:cNvSpPr>
            <a:spLocks noGrp="1"/>
          </p:cNvSpPr>
          <p:nvPr>
            <p:ph type="body" sz="quarter" idx="22" hasCustomPrompt="1"/>
          </p:nvPr>
        </p:nvSpPr>
        <p:spPr>
          <a:xfrm>
            <a:off x="6454659" y="4026437"/>
            <a:ext cx="4819224" cy="347548"/>
          </a:xfrm>
          <a:prstGeom prst="rect">
            <a:avLst/>
          </a:prstGeom>
        </p:spPr>
        <p:txBody>
          <a:bodyPr/>
          <a:lstStyle>
            <a:lvl1pPr marL="0" indent="0">
              <a:buNone/>
              <a:defRPr sz="1600" b="1">
                <a:solidFill>
                  <a:schemeClr val="accent1"/>
                </a:solidFill>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Card Title</a:t>
            </a:r>
          </a:p>
        </p:txBody>
      </p:sp>
      <p:sp>
        <p:nvSpPr>
          <p:cNvPr id="35" name="Text Placeholder 15">
            <a:extLst>
              <a:ext uri="{FF2B5EF4-FFF2-40B4-BE49-F238E27FC236}">
                <a16:creationId xmlns:a16="http://schemas.microsoft.com/office/drawing/2014/main" id="{85AD8FE7-9E72-4C09-D316-76A8B4A4C4E2}"/>
              </a:ext>
            </a:extLst>
          </p:cNvPr>
          <p:cNvSpPr>
            <a:spLocks noGrp="1"/>
          </p:cNvSpPr>
          <p:nvPr>
            <p:ph type="body" sz="quarter" idx="23" hasCustomPrompt="1"/>
          </p:nvPr>
        </p:nvSpPr>
        <p:spPr>
          <a:xfrm>
            <a:off x="6454659" y="4583151"/>
            <a:ext cx="4819224" cy="1058506"/>
          </a:xfrm>
          <a:prstGeom prst="rect">
            <a:avLst/>
          </a:prstGeom>
        </p:spPr>
        <p:txBody>
          <a:bodyPr/>
          <a:lstStyle>
            <a:lvl1pPr marL="0" indent="0">
              <a:buNone/>
              <a:defRPr sz="1400">
                <a:solidFill>
                  <a:schemeClr val="tx1">
                    <a:lumMod val="85000"/>
                    <a:lumOff val="15000"/>
                  </a:schemeClr>
                </a:solidFill>
              </a:defRPr>
            </a:lvl1pPr>
          </a:lstStyle>
          <a:p>
            <a:pPr lvl="0"/>
            <a:r>
              <a:rPr lang="en-US"/>
              <a:t>Text</a:t>
            </a:r>
          </a:p>
        </p:txBody>
      </p:sp>
    </p:spTree>
    <p:extLst>
      <p:ext uri="{BB962C8B-B14F-4D97-AF65-F5344CB8AC3E}">
        <p14:creationId xmlns:p14="http://schemas.microsoft.com/office/powerpoint/2010/main" val="293480320"/>
      </p:ext>
    </p:extLst>
  </p:cSld>
  <p:clrMapOvr>
    <a:masterClrMapping/>
  </p:clrMapOvr>
  <p:extLst>
    <p:ext uri="{DCECCB84-F9BA-43D5-87BE-67443E8EF086}">
      <p15:sldGuideLst xmlns:p15="http://schemas.microsoft.com/office/powerpoint/2012/main">
        <p15:guide id="1" pos="7272">
          <p15:clr>
            <a:srgbClr val="FBAE40"/>
          </p15:clr>
        </p15:guide>
      </p15:sldGuideLst>
    </p:ext>
  </p:extLst>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116DFC90-86FC-5506-9953-5C5563F293C9}"/>
              </a:ext>
            </a:extLst>
          </p:cNvPr>
          <p:cNvSpPr>
            <a:spLocks noGrp="1"/>
          </p:cNvSpPr>
          <p:nvPr>
            <p:ph type="title"/>
          </p:nvPr>
        </p:nvSpPr>
        <p:spPr>
          <a:xfrm>
            <a:off x="730175" y="1"/>
            <a:ext cx="10623625" cy="1144588"/>
          </a:xfrm>
          <a:prstGeom prst="rect">
            <a:avLst/>
          </a:prstGeom>
        </p:spPr>
        <p:txBody>
          <a:bodyPr vert="horz" lIns="91440" tIns="45720" rIns="91440" bIns="45720" rtlCol="0" anchor="ctr">
            <a:normAutofit/>
          </a:bodyPr>
          <a:lstStyle/>
          <a:p>
            <a:r>
              <a:rPr lang="en-US"/>
              <a:t>Click to edit Master title style</a:t>
            </a:r>
          </a:p>
        </p:txBody>
      </p:sp>
      <p:sp>
        <p:nvSpPr>
          <p:cNvPr id="10" name="Rectangle 9">
            <a:extLst>
              <a:ext uri="{FF2B5EF4-FFF2-40B4-BE49-F238E27FC236}">
                <a16:creationId xmlns:a16="http://schemas.microsoft.com/office/drawing/2014/main" id="{8087E469-C5C4-BB39-FFDE-213E49A3ACD0}"/>
              </a:ext>
            </a:extLst>
          </p:cNvPr>
          <p:cNvSpPr/>
          <p:nvPr userDrawn="1"/>
        </p:nvSpPr>
        <p:spPr>
          <a:xfrm>
            <a:off x="730175" y="4023683"/>
            <a:ext cx="10814125" cy="190577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Picture Placeholder 9">
            <a:extLst>
              <a:ext uri="{FF2B5EF4-FFF2-40B4-BE49-F238E27FC236}">
                <a16:creationId xmlns:a16="http://schemas.microsoft.com/office/drawing/2014/main" id="{CDBDDCC0-C7EB-24C7-A329-25067C12B074}"/>
              </a:ext>
            </a:extLst>
          </p:cNvPr>
          <p:cNvSpPr>
            <a:spLocks noGrp="1"/>
          </p:cNvSpPr>
          <p:nvPr>
            <p:ph type="pic" sz="quarter" idx="10"/>
          </p:nvPr>
        </p:nvSpPr>
        <p:spPr>
          <a:xfrm>
            <a:off x="730250" y="1925283"/>
            <a:ext cx="10814050" cy="2086791"/>
          </a:xfrm>
          <a:prstGeom prst="rect">
            <a:avLst/>
          </a:prstGeom>
        </p:spPr>
        <p:txBody>
          <a:bodyPr/>
          <a:lstStyle/>
          <a:p>
            <a:endParaRPr lang="en-US"/>
          </a:p>
        </p:txBody>
      </p:sp>
      <p:sp>
        <p:nvSpPr>
          <p:cNvPr id="13" name="Text Placeholder 13">
            <a:extLst>
              <a:ext uri="{FF2B5EF4-FFF2-40B4-BE49-F238E27FC236}">
                <a16:creationId xmlns:a16="http://schemas.microsoft.com/office/drawing/2014/main" id="{9CBE4684-291E-85CC-4C96-01E227CE71F8}"/>
              </a:ext>
            </a:extLst>
          </p:cNvPr>
          <p:cNvSpPr>
            <a:spLocks noGrp="1"/>
          </p:cNvSpPr>
          <p:nvPr>
            <p:ph type="body" sz="quarter" idx="12" hasCustomPrompt="1"/>
          </p:nvPr>
        </p:nvSpPr>
        <p:spPr>
          <a:xfrm>
            <a:off x="1001712" y="4346722"/>
            <a:ext cx="10272169" cy="347548"/>
          </a:xfrm>
          <a:prstGeom prst="rect">
            <a:avLst/>
          </a:prstGeom>
        </p:spPr>
        <p:txBody>
          <a:bodyPr/>
          <a:lstStyle>
            <a:lvl1pPr marL="0" indent="0">
              <a:buNone/>
              <a:defRPr sz="1600" b="1">
                <a:solidFill>
                  <a:schemeClr val="accent1"/>
                </a:solidFill>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Card Title</a:t>
            </a:r>
          </a:p>
        </p:txBody>
      </p:sp>
      <p:sp>
        <p:nvSpPr>
          <p:cNvPr id="14" name="Text Placeholder 15">
            <a:extLst>
              <a:ext uri="{FF2B5EF4-FFF2-40B4-BE49-F238E27FC236}">
                <a16:creationId xmlns:a16="http://schemas.microsoft.com/office/drawing/2014/main" id="{90A43E5D-BC64-6FF8-05D6-C999665F4B09}"/>
              </a:ext>
            </a:extLst>
          </p:cNvPr>
          <p:cNvSpPr>
            <a:spLocks noGrp="1"/>
          </p:cNvSpPr>
          <p:nvPr>
            <p:ph type="body" sz="quarter" idx="13" hasCustomPrompt="1"/>
          </p:nvPr>
        </p:nvSpPr>
        <p:spPr>
          <a:xfrm>
            <a:off x="1001713" y="4903436"/>
            <a:ext cx="10272170" cy="691376"/>
          </a:xfrm>
          <a:prstGeom prst="rect">
            <a:avLst/>
          </a:prstGeom>
        </p:spPr>
        <p:txBody>
          <a:bodyPr/>
          <a:lstStyle>
            <a:lvl1pPr marL="0" indent="0">
              <a:buNone/>
              <a:defRPr sz="1400">
                <a:solidFill>
                  <a:schemeClr val="tx1">
                    <a:lumMod val="85000"/>
                    <a:lumOff val="15000"/>
                  </a:schemeClr>
                </a:solidFill>
              </a:defRPr>
            </a:lvl1pPr>
          </a:lstStyle>
          <a:p>
            <a:pPr lvl="0"/>
            <a:r>
              <a:rPr lang="en-US"/>
              <a:t>Text</a:t>
            </a:r>
          </a:p>
        </p:txBody>
      </p:sp>
      <p:sp>
        <p:nvSpPr>
          <p:cNvPr id="3" name="Text Placeholder 2">
            <a:extLst>
              <a:ext uri="{FF2B5EF4-FFF2-40B4-BE49-F238E27FC236}">
                <a16:creationId xmlns:a16="http://schemas.microsoft.com/office/drawing/2014/main" id="{3C629078-120D-7482-4BD6-C0070AB67A3D}"/>
              </a:ext>
            </a:extLst>
          </p:cNvPr>
          <p:cNvSpPr>
            <a:spLocks noGrp="1"/>
          </p:cNvSpPr>
          <p:nvPr>
            <p:ph type="body" sz="quarter" idx="20" hasCustomPrompt="1"/>
          </p:nvPr>
        </p:nvSpPr>
        <p:spPr>
          <a:xfrm>
            <a:off x="730250" y="1144588"/>
            <a:ext cx="10623550" cy="512762"/>
          </a:xfrm>
          <a:ln>
            <a:noFill/>
          </a:ln>
        </p:spPr>
        <p:txBody>
          <a:bodyPr/>
          <a:lstStyle>
            <a:lvl1pPr>
              <a:defRPr>
                <a:solidFill>
                  <a:schemeClr val="tx2"/>
                </a:solidFill>
              </a:defRPr>
            </a:lvl1pPr>
          </a:lstStyle>
          <a:p>
            <a:pPr lvl="0"/>
            <a:r>
              <a:rPr lang="en-US"/>
              <a:t>Subtitle</a:t>
            </a:r>
          </a:p>
        </p:txBody>
      </p:sp>
    </p:spTree>
    <p:extLst>
      <p:ext uri="{BB962C8B-B14F-4D97-AF65-F5344CB8AC3E}">
        <p14:creationId xmlns:p14="http://schemas.microsoft.com/office/powerpoint/2010/main" val="750978627"/>
      </p:ext>
    </p:extLst>
  </p:cSld>
  <p:clrMapOvr>
    <a:masterClrMapping/>
  </p:clrMapOvr>
  <p:extLst>
    <p:ext uri="{DCECCB84-F9BA-43D5-87BE-67443E8EF086}">
      <p15:sldGuideLst xmlns:p15="http://schemas.microsoft.com/office/powerpoint/2012/main">
        <p15:guide id="1" pos="7272">
          <p15:clr>
            <a:srgbClr val="FBAE40"/>
          </p15:clr>
        </p15:guide>
        <p15:guide id="2" orient="horz" pos="3720">
          <p15:clr>
            <a:srgbClr val="FBAE40"/>
          </p15:clr>
        </p15:guide>
      </p15:sldGuideLst>
    </p:ext>
  </p:extLst>
</p:sldLayout>
</file>

<file path=ppt/slideLayouts/slideLayout2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D0ACF-4AB2-30EF-CABB-B2D15D63A6D1}"/>
              </a:ext>
            </a:extLst>
          </p:cNvPr>
          <p:cNvSpPr>
            <a:spLocks noGrp="1"/>
          </p:cNvSpPr>
          <p:nvPr>
            <p:ph type="title"/>
          </p:nvPr>
        </p:nvSpPr>
        <p:spPr/>
        <p:txBody>
          <a:bodyPr/>
          <a:lstStyle/>
          <a:p>
            <a:r>
              <a:rPr lang="en-US"/>
              <a:t>Click to edit Master title style</a:t>
            </a:r>
          </a:p>
        </p:txBody>
      </p:sp>
      <p:sp>
        <p:nvSpPr>
          <p:cNvPr id="6" name="Google Shape;138;g13aeee89f93_1_2">
            <a:extLst>
              <a:ext uri="{FF2B5EF4-FFF2-40B4-BE49-F238E27FC236}">
                <a16:creationId xmlns:a16="http://schemas.microsoft.com/office/drawing/2014/main" id="{0FC2386D-13D5-39BA-7E48-92EB564AAB29}"/>
              </a:ext>
            </a:extLst>
          </p:cNvPr>
          <p:cNvSpPr/>
          <p:nvPr userDrawn="1"/>
        </p:nvSpPr>
        <p:spPr>
          <a:xfrm>
            <a:off x="0" y="1152939"/>
            <a:ext cx="5514680" cy="5705210"/>
          </a:xfrm>
          <a:prstGeom prst="rect">
            <a:avLst/>
          </a:prstGeom>
          <a:solidFill>
            <a:schemeClr val="bg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286957"/>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96E5F-B786-9F83-BE13-4E89987EB85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F7D65A-C842-CECF-F2D9-77AFE8BB3B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75359057"/>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96E5F-B786-9F83-BE13-4E89987EB85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521644126"/>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3EC84-0D60-13AC-C55A-8EE9A641066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10862E4-ABDA-CC2C-A8B7-034C05D9370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4ADC8CC-7E7B-E6AC-8B98-30C6903A5CA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30103485"/>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2D4D6-2564-EDC9-53C8-5D6CD16F5281}"/>
              </a:ext>
            </a:extLst>
          </p:cNvPr>
          <p:cNvSpPr>
            <a:spLocks noGrp="1"/>
          </p:cNvSpPr>
          <p:nvPr>
            <p:ph type="title"/>
          </p:nvPr>
        </p:nvSpPr>
        <p:spPr>
          <a:xfrm>
            <a:off x="839788" y="0"/>
            <a:ext cx="10515600" cy="1159727"/>
          </a:xfrm>
        </p:spPr>
        <p:txBody>
          <a:bodyPr/>
          <a:lstStyle/>
          <a:p>
            <a:r>
              <a:rPr lang="en-US"/>
              <a:t>Click to edit Master title style</a:t>
            </a:r>
          </a:p>
        </p:txBody>
      </p:sp>
      <p:sp>
        <p:nvSpPr>
          <p:cNvPr id="3" name="Text Placeholder 2">
            <a:extLst>
              <a:ext uri="{FF2B5EF4-FFF2-40B4-BE49-F238E27FC236}">
                <a16:creationId xmlns:a16="http://schemas.microsoft.com/office/drawing/2014/main" id="{AA6AAB5E-2960-0F4F-FDD4-C5E3156F0699}"/>
              </a:ext>
            </a:extLst>
          </p:cNvPr>
          <p:cNvSpPr>
            <a:spLocks noGrp="1"/>
          </p:cNvSpPr>
          <p:nvPr>
            <p:ph type="body" idx="1"/>
          </p:nvPr>
        </p:nvSpPr>
        <p:spPr>
          <a:xfrm>
            <a:off x="839788" y="1428925"/>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0A8A13D-E079-8694-2C44-CAC8D38236B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ADB49E5-5A6E-CF75-0861-7BBE318F41E0}"/>
              </a:ext>
            </a:extLst>
          </p:cNvPr>
          <p:cNvSpPr>
            <a:spLocks noGrp="1"/>
          </p:cNvSpPr>
          <p:nvPr>
            <p:ph type="body" sz="quarter" idx="3"/>
          </p:nvPr>
        </p:nvSpPr>
        <p:spPr>
          <a:xfrm>
            <a:off x="6172200" y="1428925"/>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343B771-DF16-31D9-7E25-D1A6F4694F9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43279854"/>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userDrawn="1">
  <p:cSld name="Title Slide_White_Static">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 y="857"/>
            <a:ext cx="12188952" cy="6856285"/>
          </a:xfrm>
          <a:prstGeom prst="rect">
            <a:avLst/>
          </a:prstGeom>
        </p:spPr>
      </p:pic>
      <p:sp>
        <p:nvSpPr>
          <p:cNvPr id="2" name="Title 1"/>
          <p:cNvSpPr>
            <a:spLocks noGrp="1"/>
          </p:cNvSpPr>
          <p:nvPr>
            <p:ph type="ctrTitle" hasCustomPrompt="1"/>
          </p:nvPr>
        </p:nvSpPr>
        <p:spPr>
          <a:xfrm>
            <a:off x="270933" y="1409836"/>
            <a:ext cx="11667067" cy="1714231"/>
          </a:xfrm>
        </p:spPr>
        <p:txBody>
          <a:bodyPr anchor="b" anchorCtr="0">
            <a:normAutofit/>
          </a:bodyPr>
          <a:lstStyle>
            <a:lvl1pPr algn="ctr">
              <a:defRPr sz="4000" b="0" baseline="0">
                <a:solidFill>
                  <a:srgbClr val="642F6C"/>
                </a:solidFill>
              </a:defRPr>
            </a:lvl1pPr>
          </a:lstStyle>
          <a:p>
            <a:r>
              <a:rPr lang="en-US"/>
              <a:t>Title of Presentation</a:t>
            </a:r>
          </a:p>
        </p:txBody>
      </p:sp>
      <p:sp>
        <p:nvSpPr>
          <p:cNvPr id="3" name="Subtitle 2"/>
          <p:cNvSpPr>
            <a:spLocks noGrp="1"/>
          </p:cNvSpPr>
          <p:nvPr>
            <p:ph type="subTitle" idx="1" hasCustomPrompt="1"/>
          </p:nvPr>
        </p:nvSpPr>
        <p:spPr>
          <a:xfrm>
            <a:off x="270933" y="3428731"/>
            <a:ext cx="11514667" cy="636270"/>
          </a:xfrm>
        </p:spPr>
        <p:txBody>
          <a:bodyPr anchor="ctr">
            <a:normAutofit/>
          </a:bodyPr>
          <a:lstStyle>
            <a:lvl1pPr marL="0" indent="0" algn="ctr">
              <a:buNone/>
              <a:defRPr sz="2600" b="0" i="0" baseline="0">
                <a:solidFill>
                  <a:srgbClr val="63666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Presenter’s Name</a:t>
            </a:r>
          </a:p>
        </p:txBody>
      </p:sp>
      <p:sp>
        <p:nvSpPr>
          <p:cNvPr id="11" name="Text Placeholder 10"/>
          <p:cNvSpPr>
            <a:spLocks noGrp="1"/>
          </p:cNvSpPr>
          <p:nvPr>
            <p:ph type="body" sz="quarter" idx="10" hasCustomPrompt="1"/>
          </p:nvPr>
        </p:nvSpPr>
        <p:spPr>
          <a:xfrm>
            <a:off x="270933" y="4065002"/>
            <a:ext cx="11514667" cy="672099"/>
          </a:xfrm>
        </p:spPr>
        <p:txBody>
          <a:bodyPr>
            <a:normAutofit/>
          </a:bodyPr>
          <a:lstStyle>
            <a:lvl1pPr marL="0" indent="0" algn="ctr">
              <a:buFontTx/>
              <a:buNone/>
              <a:defRPr sz="2200" b="0" i="1" baseline="0">
                <a:solidFill>
                  <a:srgbClr val="636669"/>
                </a:solidFill>
                <a:latin typeface="Arial" charset="0"/>
              </a:defRPr>
            </a:lvl1pPr>
          </a:lstStyle>
          <a:p>
            <a:pPr lvl="0"/>
            <a:r>
              <a:rPr lang="en-US"/>
              <a:t>Presenter’s Title</a:t>
            </a:r>
          </a:p>
        </p:txBody>
      </p:sp>
    </p:spTree>
    <p:extLst>
      <p:ext uri="{BB962C8B-B14F-4D97-AF65-F5344CB8AC3E}">
        <p14:creationId xmlns:p14="http://schemas.microsoft.com/office/powerpoint/2010/main" val="2874714114"/>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userDrawn="1">
  <p:cSld name="Ver_Blank">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 y="0"/>
            <a:ext cx="12188952" cy="6858000"/>
          </a:xfrm>
          <a:prstGeom prst="rect">
            <a:avLst/>
          </a:prstGeom>
        </p:spPr>
      </p:pic>
    </p:spTree>
    <p:extLst>
      <p:ext uri="{BB962C8B-B14F-4D97-AF65-F5344CB8AC3E}">
        <p14:creationId xmlns:p14="http://schemas.microsoft.com/office/powerpoint/2010/main" val="476523106"/>
      </p:ext>
    </p:extLst>
  </p:cSld>
  <p:clrMapOvr>
    <a:masterClrMapping/>
  </p:clrMapOvr>
  <p:extLst>
    <p:ext uri="{DCECCB84-F9BA-43D5-87BE-67443E8EF086}">
      <p15:sldGuideLst xmlns:p15="http://schemas.microsoft.com/office/powerpoint/2012/main">
        <p15:guide id="1" orient="horz" pos="1152">
          <p15:clr>
            <a:srgbClr val="FBAE40"/>
          </p15:clr>
        </p15:guide>
        <p15:guide id="2" pos="408">
          <p15:clr>
            <a:srgbClr val="FBAE40"/>
          </p15:clr>
        </p15:guide>
      </p15:sldGuideLst>
    </p:ext>
  </p:extLst>
</p:sldLayout>
</file>

<file path=ppt/slideLayouts/slideLayout217.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DEF096B-E893-43B2-A07F-FB1329A5B6E6}"/>
              </a:ext>
            </a:extLst>
          </p:cNvPr>
          <p:cNvSpPr/>
          <p:nvPr userDrawn="1"/>
        </p:nvSpPr>
        <p:spPr bwMode="gray">
          <a:xfrm>
            <a:off x="11517330" y="6482993"/>
            <a:ext cx="534257" cy="308225"/>
          </a:xfrm>
          <a:prstGeom prst="rect">
            <a:avLst/>
          </a:prstGeom>
          <a:solidFill>
            <a:schemeClr val="bg1"/>
          </a:soli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en-US" sz="1600" b="1">
              <a:solidFill>
                <a:schemeClr val="bg1"/>
              </a:solidFill>
            </a:endParaRPr>
          </a:p>
        </p:txBody>
      </p:sp>
      <p:sp>
        <p:nvSpPr>
          <p:cNvPr id="9" name="TextBox 8">
            <a:extLst>
              <a:ext uri="{FF2B5EF4-FFF2-40B4-BE49-F238E27FC236}">
                <a16:creationId xmlns:a16="http://schemas.microsoft.com/office/drawing/2014/main" id="{93B4E6C4-6B76-4820-B55C-5715FEBA927A}"/>
              </a:ext>
            </a:extLst>
          </p:cNvPr>
          <p:cNvSpPr txBox="1"/>
          <p:nvPr userDrawn="1"/>
        </p:nvSpPr>
        <p:spPr>
          <a:xfrm>
            <a:off x="11410953" y="6440917"/>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US" sz="650" noProof="0" smtClean="0">
                <a:solidFill>
                  <a:schemeClr val="tx1"/>
                </a:solidFill>
                <a:latin typeface="Open Sans" panose="020B0606030504020204" pitchFamily="34" charset="0"/>
                <a:ea typeface="Open Sans" panose="020B0606030504020204" pitchFamily="34" charset="0"/>
                <a:cs typeface="Open Sans" panose="020B0606030504020204" pitchFamily="34" charset="0"/>
              </a:rPr>
              <a:pPr marL="0" indent="0" algn="r">
                <a:spcBef>
                  <a:spcPts val="800"/>
                </a:spcBef>
                <a:buSzPct val="100000"/>
                <a:buFont typeface="Arial"/>
                <a:buNone/>
              </a:pPr>
              <a:t>‹#›</a:t>
            </a:fld>
            <a:endParaRPr lang="en-US" sz="650" noProof="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290202735"/>
      </p:ext>
    </p:extLst>
  </p:cSld>
  <p:clrMapOvr>
    <a:masterClrMapping/>
  </p:clrMapOvr>
  <p:transition>
    <p:fade/>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27ED9C8-F09A-4D9E-BEC0-4725162E21FF}" type="datetimeFigureOut">
              <a:rPr lang="en-US" smtClean="0"/>
              <a:t>2/19/2024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4287359945"/>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userDrawn="1">
  <p:cSld name="Ver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 y="3"/>
            <a:ext cx="1468639" cy="6857463"/>
          </a:xfrm>
          <a:prstGeom prst="rect">
            <a:avLst/>
          </a:prstGeom>
        </p:spPr>
      </p:pic>
      <p:sp>
        <p:nvSpPr>
          <p:cNvPr id="5" name="Title 1"/>
          <p:cNvSpPr>
            <a:spLocks noGrp="1"/>
          </p:cNvSpPr>
          <p:nvPr>
            <p:ph type="title"/>
          </p:nvPr>
        </p:nvSpPr>
        <p:spPr>
          <a:xfrm>
            <a:off x="1921934" y="90718"/>
            <a:ext cx="9625631" cy="1131889"/>
          </a:xfrm>
        </p:spPr>
        <p:txBody>
          <a:bodyPr anchor="b" anchorCtr="0">
            <a:normAutofit/>
          </a:bodyPr>
          <a:lstStyle>
            <a:lvl1pPr>
              <a:defRPr sz="2400" b="1" baseline="0">
                <a:latin typeface="Arial Bold" charset="0"/>
              </a:defRPr>
            </a:lvl1pPr>
          </a:lstStyle>
          <a:p>
            <a:r>
              <a:rPr lang="en-US"/>
              <a:t>Click to edit Master title style</a:t>
            </a:r>
          </a:p>
        </p:txBody>
      </p:sp>
      <p:sp>
        <p:nvSpPr>
          <p:cNvPr id="6" name="Content Placeholder 2"/>
          <p:cNvSpPr>
            <a:spLocks noGrp="1"/>
          </p:cNvSpPr>
          <p:nvPr>
            <p:ph idx="1"/>
          </p:nvPr>
        </p:nvSpPr>
        <p:spPr>
          <a:xfrm>
            <a:off x="1921934" y="1345475"/>
            <a:ext cx="9625631" cy="5290456"/>
          </a:xfrm>
        </p:spPr>
        <p:txBody>
          <a:bodyPr>
            <a:normAutofit/>
          </a:bodyPr>
          <a:lstStyle>
            <a:lvl1pPr>
              <a:buClr>
                <a:schemeClr val="tx2"/>
              </a:buClr>
              <a:defRPr sz="1950" baseline="0">
                <a:latin typeface="Arial" charset="0"/>
              </a:defRPr>
            </a:lvl1pPr>
            <a:lvl2pPr>
              <a:buClr>
                <a:schemeClr val="tx2"/>
              </a:buClr>
              <a:defRPr sz="1500" baseline="0"/>
            </a:lvl2pPr>
            <a:lvl3pPr>
              <a:buClr>
                <a:schemeClr val="tx2"/>
              </a:buClr>
              <a:defRPr sz="1200"/>
            </a:lvl3pPr>
            <a:lvl4pPr>
              <a:buClr>
                <a:schemeClr val="tx2"/>
              </a:buClr>
              <a:defRPr sz="1050"/>
            </a:lvl4pPr>
            <a:lvl5pPr>
              <a:buClr>
                <a:schemeClr val="tx2"/>
              </a:buCl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4"/>
          <p:cNvSpPr>
            <a:spLocks noGrp="1"/>
          </p:cNvSpPr>
          <p:nvPr>
            <p:ph type="sldNum" sz="quarter" idx="12"/>
          </p:nvPr>
        </p:nvSpPr>
        <p:spPr>
          <a:xfrm>
            <a:off x="11547563" y="6362250"/>
            <a:ext cx="627016" cy="365125"/>
          </a:xfrm>
        </p:spPr>
        <p:txBody>
          <a:bodyPr/>
          <a:lstStyle>
            <a:lvl1pPr algn="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028010100"/>
      </p:ext>
    </p:extLst>
  </p:cSld>
  <p:clrMapOvr>
    <a:masterClrMapping/>
  </p:clrMapOvr>
  <p:extLst>
    <p:ext uri="{DCECCB84-F9BA-43D5-87BE-67443E8EF086}">
      <p15:sldGuideLst xmlns:p15="http://schemas.microsoft.com/office/powerpoint/2012/main">
        <p15:guide id="1" orient="horz" pos="1152">
          <p15:clr>
            <a:srgbClr val="FBAE40"/>
          </p15:clr>
        </p15:guide>
        <p15:guide id="2" pos="544">
          <p15:clr>
            <a:srgbClr val="FBAE40"/>
          </p15:clr>
        </p15:guide>
      </p15:sldGuideLst>
    </p:ext>
  </p:extLst>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1"/>
            <a:ext cx="12191997" cy="6857463"/>
          </a:xfrm>
          <a:prstGeom prst="rect">
            <a:avLst/>
          </a:prstGeom>
        </p:spPr>
      </p:pic>
      <p:sp>
        <p:nvSpPr>
          <p:cNvPr id="2" name="Title 1"/>
          <p:cNvSpPr>
            <a:spLocks noGrp="1"/>
          </p:cNvSpPr>
          <p:nvPr>
            <p:ph type="ctrTitle" hasCustomPrompt="1"/>
          </p:nvPr>
        </p:nvSpPr>
        <p:spPr>
          <a:xfrm>
            <a:off x="270933" y="1409836"/>
            <a:ext cx="11667067" cy="1714231"/>
          </a:xfrm>
        </p:spPr>
        <p:txBody>
          <a:bodyPr anchor="b" anchorCtr="0">
            <a:normAutofit/>
          </a:bodyPr>
          <a:lstStyle>
            <a:lvl1pPr algn="ctr">
              <a:defRPr sz="4000" b="0" baseline="0">
                <a:solidFill>
                  <a:schemeClr val="accent1"/>
                </a:solidFill>
              </a:defRPr>
            </a:lvl1pPr>
          </a:lstStyle>
          <a:p>
            <a:r>
              <a:rPr lang="en-US" dirty="0"/>
              <a:t>Title of Presentation</a:t>
            </a:r>
          </a:p>
        </p:txBody>
      </p:sp>
      <p:sp>
        <p:nvSpPr>
          <p:cNvPr id="3" name="Subtitle 2"/>
          <p:cNvSpPr>
            <a:spLocks noGrp="1"/>
          </p:cNvSpPr>
          <p:nvPr>
            <p:ph type="subTitle" idx="1" hasCustomPrompt="1"/>
          </p:nvPr>
        </p:nvSpPr>
        <p:spPr>
          <a:xfrm>
            <a:off x="270933" y="3428731"/>
            <a:ext cx="11514667" cy="636270"/>
          </a:xfrm>
        </p:spPr>
        <p:txBody>
          <a:bodyPr anchor="ctr">
            <a:normAutofit/>
          </a:bodyPr>
          <a:lstStyle>
            <a:lvl1pPr marL="0" indent="0" algn="ctr">
              <a:buNone/>
              <a:defRPr sz="2600" b="0" i="0" baseline="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Presenter’s Name</a:t>
            </a:r>
          </a:p>
        </p:txBody>
      </p:sp>
      <p:sp>
        <p:nvSpPr>
          <p:cNvPr id="11" name="Text Placeholder 10"/>
          <p:cNvSpPr>
            <a:spLocks noGrp="1"/>
          </p:cNvSpPr>
          <p:nvPr>
            <p:ph type="body" sz="quarter" idx="10" hasCustomPrompt="1"/>
          </p:nvPr>
        </p:nvSpPr>
        <p:spPr>
          <a:xfrm>
            <a:off x="270933" y="4065002"/>
            <a:ext cx="11514667" cy="672099"/>
          </a:xfrm>
        </p:spPr>
        <p:txBody>
          <a:bodyPr>
            <a:normAutofit/>
          </a:bodyPr>
          <a:lstStyle>
            <a:lvl1pPr marL="0" indent="0" algn="ctr">
              <a:buFontTx/>
              <a:buNone/>
              <a:defRPr sz="2200" b="0" i="1" baseline="0">
                <a:solidFill>
                  <a:schemeClr val="accent3"/>
                </a:solidFill>
                <a:latin typeface="Arial" charset="0"/>
              </a:defRPr>
            </a:lvl1pPr>
          </a:lstStyle>
          <a:p>
            <a:pPr lvl="0"/>
            <a:r>
              <a:rPr lang="en-US" dirty="0"/>
              <a:t>Presenter’s Title</a:t>
            </a:r>
          </a:p>
        </p:txBody>
      </p:sp>
    </p:spTree>
    <p:extLst>
      <p:ext uri="{BB962C8B-B14F-4D97-AF65-F5344CB8AC3E}">
        <p14:creationId xmlns:p14="http://schemas.microsoft.com/office/powerpoint/2010/main" val="4183151576"/>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type="obj" preserve="1">
  <p:cSld name="Horiz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 y="537"/>
            <a:ext cx="12191999" cy="6857463"/>
          </a:xfrm>
          <a:prstGeom prst="rect">
            <a:avLst/>
          </a:prstGeom>
        </p:spPr>
      </p:pic>
      <p:sp>
        <p:nvSpPr>
          <p:cNvPr id="2" name="Title 1"/>
          <p:cNvSpPr>
            <a:spLocks noGrp="1"/>
          </p:cNvSpPr>
          <p:nvPr>
            <p:ph type="title"/>
          </p:nvPr>
        </p:nvSpPr>
        <p:spPr>
          <a:xfrm>
            <a:off x="838199" y="423088"/>
            <a:ext cx="10515600" cy="1131889"/>
          </a:xfrm>
        </p:spPr>
        <p:txBody>
          <a:bodyPr anchor="b" anchorCtr="0">
            <a:normAutofit/>
          </a:bodyPr>
          <a:lstStyle>
            <a:lvl1pPr>
              <a:defRPr sz="3200" b="1" baseline="0">
                <a:latin typeface="Arial Bold" charset="0"/>
              </a:defRPr>
            </a:lvl1pPr>
          </a:lstStyle>
          <a:p>
            <a:r>
              <a:rPr lang="en-US" dirty="0"/>
              <a:t>Click to edit Master title style</a:t>
            </a:r>
          </a:p>
        </p:txBody>
      </p:sp>
      <p:sp>
        <p:nvSpPr>
          <p:cNvPr id="3" name="Content Placeholder 2"/>
          <p:cNvSpPr>
            <a:spLocks noGrp="1"/>
          </p:cNvSpPr>
          <p:nvPr>
            <p:ph idx="1"/>
          </p:nvPr>
        </p:nvSpPr>
        <p:spPr>
          <a:xfrm>
            <a:off x="838199" y="1658983"/>
            <a:ext cx="10515600" cy="4310743"/>
          </a:xfrm>
        </p:spPr>
        <p:txBody>
          <a:bodyPr>
            <a:normAutofit/>
          </a:bodyPr>
          <a:lstStyle>
            <a:lvl1pPr>
              <a:buClr>
                <a:schemeClr val="tx2"/>
              </a:buClr>
              <a:defRPr sz="2600" baseline="0">
                <a:latin typeface="Arial" charset="0"/>
              </a:defRPr>
            </a:lvl1pPr>
            <a:lvl2pPr>
              <a:buClr>
                <a:schemeClr val="tx2"/>
              </a:buClr>
              <a:defRPr sz="2000" baseline="0"/>
            </a:lvl2pPr>
            <a:lvl3pPr>
              <a:buClr>
                <a:schemeClr val="tx2"/>
              </a:buClr>
              <a:defRPr sz="1600"/>
            </a:lvl3pPr>
            <a:lvl4pPr>
              <a:buClr>
                <a:schemeClr val="tx2"/>
              </a:buClr>
              <a:defRPr sz="1400"/>
            </a:lvl4pPr>
            <a:lvl5pPr>
              <a:buClr>
                <a:schemeClr val="tx2"/>
              </a:buCl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59224043"/>
      </p:ext>
    </p:extLst>
  </p:cSld>
  <p:clrMapOvr>
    <a:masterClrMapping/>
  </p:clrMapOvr>
  <p:extLst>
    <p:ext uri="{DCECCB84-F9BA-43D5-87BE-67443E8EF086}">
      <p15:sldGuideLst xmlns:p15="http://schemas.microsoft.com/office/powerpoint/2012/main">
        <p15:guide id="1" orient="horz" pos="1152">
          <p15:clr>
            <a:srgbClr val="FBAE40"/>
          </p15:clr>
        </p15:guide>
        <p15:guide id="2" pos="306">
          <p15:clr>
            <a:srgbClr val="FBAE40"/>
          </p15:clr>
        </p15:guide>
      </p15:sldGuideLst>
    </p:ext>
  </p:extLst>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Ver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 y="1"/>
            <a:ext cx="1468639" cy="6857463"/>
          </a:xfrm>
          <a:prstGeom prst="rect">
            <a:avLst/>
          </a:prstGeom>
        </p:spPr>
      </p:pic>
      <p:sp>
        <p:nvSpPr>
          <p:cNvPr id="5" name="Title 1"/>
          <p:cNvSpPr>
            <a:spLocks noGrp="1"/>
          </p:cNvSpPr>
          <p:nvPr>
            <p:ph type="title"/>
          </p:nvPr>
        </p:nvSpPr>
        <p:spPr>
          <a:xfrm>
            <a:off x="1921933" y="90716"/>
            <a:ext cx="9779001" cy="1131889"/>
          </a:xfrm>
        </p:spPr>
        <p:txBody>
          <a:bodyPr anchor="b" anchorCtr="0">
            <a:normAutofit/>
          </a:bodyPr>
          <a:lstStyle>
            <a:lvl1pPr>
              <a:defRPr sz="3200" b="1" baseline="0">
                <a:latin typeface="Arial Bold" charset="0"/>
              </a:defRPr>
            </a:lvl1pPr>
          </a:lstStyle>
          <a:p>
            <a:r>
              <a:rPr lang="en-US" dirty="0"/>
              <a:t>Click to edit Master title style</a:t>
            </a:r>
          </a:p>
        </p:txBody>
      </p:sp>
      <p:sp>
        <p:nvSpPr>
          <p:cNvPr id="6" name="Content Placeholder 2"/>
          <p:cNvSpPr>
            <a:spLocks noGrp="1"/>
          </p:cNvSpPr>
          <p:nvPr>
            <p:ph idx="1"/>
          </p:nvPr>
        </p:nvSpPr>
        <p:spPr>
          <a:xfrm>
            <a:off x="1921933" y="1345475"/>
            <a:ext cx="9779001" cy="5290456"/>
          </a:xfrm>
        </p:spPr>
        <p:txBody>
          <a:bodyPr>
            <a:normAutofit/>
          </a:bodyPr>
          <a:lstStyle>
            <a:lvl1pPr>
              <a:buClr>
                <a:schemeClr val="tx2"/>
              </a:buClr>
              <a:defRPr sz="2600" baseline="0">
                <a:latin typeface="Arial" charset="0"/>
              </a:defRPr>
            </a:lvl1pPr>
            <a:lvl2pPr>
              <a:buClr>
                <a:schemeClr val="tx2"/>
              </a:buClr>
              <a:defRPr sz="2000" baseline="0"/>
            </a:lvl2pPr>
            <a:lvl3pPr>
              <a:buClr>
                <a:schemeClr val="tx2"/>
              </a:buClr>
              <a:defRPr sz="1600"/>
            </a:lvl3pPr>
            <a:lvl4pPr>
              <a:buClr>
                <a:schemeClr val="tx2"/>
              </a:buClr>
              <a:defRPr sz="1400"/>
            </a:lvl4pPr>
            <a:lvl5pPr>
              <a:buClr>
                <a:schemeClr val="tx2"/>
              </a:buCl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94274017"/>
      </p:ext>
    </p:extLst>
  </p:cSld>
  <p:clrMapOvr>
    <a:masterClrMapping/>
  </p:clrMapOvr>
  <p:extLst>
    <p:ext uri="{DCECCB84-F9BA-43D5-87BE-67443E8EF086}">
      <p15:sldGuideLst xmlns:p15="http://schemas.microsoft.com/office/powerpoint/2012/main">
        <p15:guide id="1" orient="horz" pos="1152">
          <p15:clr>
            <a:srgbClr val="FBAE40"/>
          </p15:clr>
        </p15:guide>
        <p15:guide id="2" pos="306">
          <p15:clr>
            <a:srgbClr val="FBAE40"/>
          </p15:clr>
        </p15:guide>
      </p15:sldGuideLst>
    </p:ext>
  </p:extLst>
</p:sldLayout>
</file>

<file path=ppt/slideLayouts/slideLayout223.xml><?xml version="1.0" encoding="utf-8"?>
<p:sldLayout xmlns:a="http://schemas.openxmlformats.org/drawingml/2006/main" xmlns:r="http://schemas.openxmlformats.org/officeDocument/2006/relationships" xmlns:p="http://schemas.openxmlformats.org/presentationml/2006/main" type="blank" preserve="1">
  <p:cSld name="Horiz_Blank">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524" y="1127"/>
            <a:ext cx="12191999" cy="6857463"/>
          </a:xfrm>
          <a:prstGeom prst="rect">
            <a:avLst/>
          </a:prstGeom>
        </p:spPr>
      </p:pic>
      <p:pic>
        <p:nvPicPr>
          <p:cNvPr id="7" name="Picture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 y="537"/>
            <a:ext cx="12191999" cy="6857463"/>
          </a:xfrm>
          <a:prstGeom prst="rect">
            <a:avLst/>
          </a:prstGeom>
        </p:spPr>
      </p:pic>
    </p:spTree>
    <p:extLst>
      <p:ext uri="{BB962C8B-B14F-4D97-AF65-F5344CB8AC3E}">
        <p14:creationId xmlns:p14="http://schemas.microsoft.com/office/powerpoint/2010/main" val="1261391165"/>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Ver_Blank">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 y="1"/>
            <a:ext cx="1468639" cy="6857463"/>
          </a:xfrm>
          <a:prstGeom prst="rect">
            <a:avLst/>
          </a:prstGeom>
        </p:spPr>
      </p:pic>
    </p:spTree>
    <p:extLst>
      <p:ext uri="{BB962C8B-B14F-4D97-AF65-F5344CB8AC3E}">
        <p14:creationId xmlns:p14="http://schemas.microsoft.com/office/powerpoint/2010/main" val="4065724600"/>
      </p:ext>
    </p:extLst>
  </p:cSld>
  <p:clrMapOvr>
    <a:masterClrMapping/>
  </p:clrMapOvr>
  <p:extLst>
    <p:ext uri="{DCECCB84-F9BA-43D5-87BE-67443E8EF086}">
      <p15:sldGuideLst xmlns:p15="http://schemas.microsoft.com/office/powerpoint/2012/main">
        <p15:guide id="1" orient="horz" pos="1152">
          <p15:clr>
            <a:srgbClr val="FBAE40"/>
          </p15:clr>
        </p15:guide>
        <p15:guide id="2" pos="306">
          <p15:clr>
            <a:srgbClr val="FBAE40"/>
          </p15:clr>
        </p15:guide>
      </p15:sldGuideLst>
    </p:ext>
  </p:extLst>
</p:sldLayout>
</file>

<file path=ppt/slideLayouts/slideLayout2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9109166" y="6178732"/>
            <a:ext cx="3082833" cy="679269"/>
          </a:xfrm>
          <a:prstGeom prst="rect">
            <a:avLst/>
          </a:prstGeom>
        </p:spPr>
      </p:pic>
    </p:spTree>
    <p:extLst>
      <p:ext uri="{BB962C8B-B14F-4D97-AF65-F5344CB8AC3E}">
        <p14:creationId xmlns:p14="http://schemas.microsoft.com/office/powerpoint/2010/main" val="2900481783"/>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grpSp>
        <p:nvGrpSpPr>
          <p:cNvPr id="2" name="Group 12">
            <a:extLst>
              <a:ext uri="{FF2B5EF4-FFF2-40B4-BE49-F238E27FC236}">
                <a16:creationId xmlns:a16="http://schemas.microsoft.com/office/drawing/2014/main" id="{41540544-BCA4-46AF-B15A-D354761D2E7C}"/>
              </a:ext>
            </a:extLst>
          </p:cNvPr>
          <p:cNvGrpSpPr>
            <a:grpSpLocks/>
          </p:cNvGrpSpPr>
          <p:nvPr userDrawn="1"/>
        </p:nvGrpSpPr>
        <p:grpSpPr bwMode="auto">
          <a:xfrm>
            <a:off x="0" y="0"/>
            <a:ext cx="12192000" cy="6858000"/>
            <a:chOff x="0" y="0"/>
            <a:chExt cx="9144000" cy="6858000"/>
          </a:xfrm>
        </p:grpSpPr>
        <p:sp>
          <p:nvSpPr>
            <p:cNvPr id="3" name="Rectangle 2">
              <a:extLst>
                <a:ext uri="{FF2B5EF4-FFF2-40B4-BE49-F238E27FC236}">
                  <a16:creationId xmlns:a16="http://schemas.microsoft.com/office/drawing/2014/main" id="{3C46CEAF-6C27-4E0E-BEBC-F53CE476C24C}"/>
                </a:ext>
              </a:extLst>
            </p:cNvPr>
            <p:cNvSpPr/>
            <p:nvPr/>
          </p:nvSpPr>
          <p:spPr>
            <a:xfrm>
              <a:off x="0" y="0"/>
              <a:ext cx="9144000" cy="6858000"/>
            </a:xfrm>
            <a:prstGeom prst="rect">
              <a:avLst/>
            </a:prstGeom>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US" altLang="en-US" sz="1800">
                <a:solidFill>
                  <a:srgbClr val="FFFFFF"/>
                </a:solidFill>
                <a:latin typeface="Calibri" panose="020F0502020204030204" pitchFamily="34" charset="0"/>
              </a:endParaRPr>
            </a:p>
          </p:txBody>
        </p:sp>
        <p:sp>
          <p:nvSpPr>
            <p:cNvPr id="4" name="Rectangle 3">
              <a:extLst>
                <a:ext uri="{FF2B5EF4-FFF2-40B4-BE49-F238E27FC236}">
                  <a16:creationId xmlns:a16="http://schemas.microsoft.com/office/drawing/2014/main" id="{62C4F546-5AF2-43AE-A730-F500778BFB51}"/>
                </a:ext>
              </a:extLst>
            </p:cNvPr>
            <p:cNvSpPr/>
            <p:nvPr/>
          </p:nvSpPr>
          <p:spPr>
            <a:xfrm>
              <a:off x="0" y="6553200"/>
              <a:ext cx="9144000" cy="304800"/>
            </a:xfrm>
            <a:prstGeom prst="rect">
              <a:avLst/>
            </a:prstGeom>
            <a:solidFill>
              <a:srgbClr val="1C61B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US" altLang="en-US" sz="1800">
                <a:solidFill>
                  <a:srgbClr val="FFFFFF"/>
                </a:solidFill>
                <a:latin typeface="Calibri" panose="020F0502020204030204" pitchFamily="34" charset="0"/>
              </a:endParaRPr>
            </a:p>
          </p:txBody>
        </p:sp>
        <p:sp>
          <p:nvSpPr>
            <p:cNvPr id="5" name="Chevron 9">
              <a:extLst>
                <a:ext uri="{FF2B5EF4-FFF2-40B4-BE49-F238E27FC236}">
                  <a16:creationId xmlns:a16="http://schemas.microsoft.com/office/drawing/2014/main" id="{8EF7E568-AA36-456A-8611-C249AB11F822}"/>
                </a:ext>
              </a:extLst>
            </p:cNvPr>
            <p:cNvSpPr/>
            <p:nvPr/>
          </p:nvSpPr>
          <p:spPr>
            <a:xfrm>
              <a:off x="457200" y="0"/>
              <a:ext cx="3505200" cy="6553200"/>
            </a:xfrm>
            <a:prstGeom prst="chevron">
              <a:avLst>
                <a:gd name="adj" fmla="val 59635"/>
              </a:avLst>
            </a:prstGeom>
            <a:solidFill>
              <a:srgbClr val="1C61B4">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US" altLang="en-US" sz="1800">
                <a:solidFill>
                  <a:srgbClr val="000000"/>
                </a:solidFill>
                <a:latin typeface="Calibri" panose="020F0502020204030204" pitchFamily="34" charset="0"/>
              </a:endParaRPr>
            </a:p>
          </p:txBody>
        </p:sp>
        <p:sp>
          <p:nvSpPr>
            <p:cNvPr id="6" name="Pentagon 10">
              <a:extLst>
                <a:ext uri="{FF2B5EF4-FFF2-40B4-BE49-F238E27FC236}">
                  <a16:creationId xmlns:a16="http://schemas.microsoft.com/office/drawing/2014/main" id="{A2C3618E-80CB-4590-9860-C6381F4D59E5}"/>
                </a:ext>
              </a:extLst>
            </p:cNvPr>
            <p:cNvSpPr/>
            <p:nvPr/>
          </p:nvSpPr>
          <p:spPr>
            <a:xfrm>
              <a:off x="0" y="77788"/>
              <a:ext cx="2314575" cy="6400800"/>
            </a:xfrm>
            <a:prstGeom prst="homePlate">
              <a:avLst>
                <a:gd name="adj" fmla="val 88514"/>
              </a:avLst>
            </a:prstGeom>
            <a:solidFill>
              <a:srgbClr val="BFBFB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US" altLang="en-US" sz="1800">
                <a:solidFill>
                  <a:srgbClr val="FFFFFF"/>
                </a:solidFill>
                <a:latin typeface="Calibri" panose="020F0502020204030204" pitchFamily="34" charset="0"/>
              </a:endParaRPr>
            </a:p>
          </p:txBody>
        </p:sp>
        <p:pic>
          <p:nvPicPr>
            <p:cNvPr id="7" name="Picture 11" descr="NCF_NIH_New_logo.png">
              <a:extLst>
                <a:ext uri="{FF2B5EF4-FFF2-40B4-BE49-F238E27FC236}">
                  <a16:creationId xmlns:a16="http://schemas.microsoft.com/office/drawing/2014/main" id="{3A2937BE-33ED-44FF-915D-16159D2C05FB}"/>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705898" y="5791200"/>
              <a:ext cx="3438102"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a:extLst>
                <a:ext uri="{FF2B5EF4-FFF2-40B4-BE49-F238E27FC236}">
                  <a16:creationId xmlns:a16="http://schemas.microsoft.com/office/drawing/2014/main" id="{C4F9AA79-5925-4DF1-83BB-51DE8C8DE688}"/>
                </a:ext>
              </a:extLst>
            </p:cNvPr>
            <p:cNvSpPr/>
            <p:nvPr/>
          </p:nvSpPr>
          <p:spPr>
            <a:xfrm>
              <a:off x="0" y="0"/>
              <a:ext cx="9144000" cy="152400"/>
            </a:xfrm>
            <a:prstGeom prst="rect">
              <a:avLst/>
            </a:prstGeom>
            <a:solidFill>
              <a:srgbClr val="BABAB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US" altLang="en-US" sz="1800">
                <a:solidFill>
                  <a:srgbClr val="FFFFFF"/>
                </a:solidFill>
                <a:latin typeface="Calibri" panose="020F0502020204030204" pitchFamily="34" charset="0"/>
              </a:endParaRPr>
            </a:p>
          </p:txBody>
        </p:sp>
      </p:grpSp>
    </p:spTree>
    <p:extLst>
      <p:ext uri="{BB962C8B-B14F-4D97-AF65-F5344CB8AC3E}">
        <p14:creationId xmlns:p14="http://schemas.microsoft.com/office/powerpoint/2010/main" val="1868914864"/>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B326A5-BD50-1144-BD2D-EEFC0B063FE8}"/>
              </a:ext>
            </a:extLst>
          </p:cNvPr>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7DFEB5C3-2ACD-B84F-A955-92C1C22D41A3}"/>
              </a:ext>
            </a:extLst>
          </p:cNvPr>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9FB9DE0-1E8D-BB4C-B091-CE278B9C19BB}"/>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F2496229-4DEA-0740-A981-002C28D856D8}"/>
              </a:ext>
            </a:extLst>
          </p:cNvPr>
          <p:cNvSpPr>
            <a:spLocks noGrp="1"/>
          </p:cNvSpPr>
          <p:nvPr>
            <p:ph type="dt" sz="half" idx="10"/>
          </p:nvPr>
        </p:nvSpPr>
        <p:spPr/>
        <p:txBody>
          <a:bodyPr/>
          <a:lstStyle/>
          <a:p>
            <a:fld id="{B81E231E-7DCA-CA4B-9F91-D0E4254073AA}" type="datetimeFigureOut">
              <a:rPr lang="en-US" smtClean="0"/>
              <a:t>2/19/2024</a:t>
            </a:fld>
            <a:endParaRPr lang="en-US"/>
          </a:p>
        </p:txBody>
      </p:sp>
      <p:sp>
        <p:nvSpPr>
          <p:cNvPr id="6" name="Footer Placeholder 5">
            <a:extLst>
              <a:ext uri="{FF2B5EF4-FFF2-40B4-BE49-F238E27FC236}">
                <a16:creationId xmlns:a16="http://schemas.microsoft.com/office/drawing/2014/main" id="{5D8913B8-1273-DD4D-BD82-CBA8F9395A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663F459-5368-1349-9E5A-78B79D9E3044}"/>
              </a:ext>
            </a:extLst>
          </p:cNvPr>
          <p:cNvSpPr>
            <a:spLocks noGrp="1"/>
          </p:cNvSpPr>
          <p:nvPr>
            <p:ph type="sldNum" sz="quarter" idx="12"/>
          </p:nvPr>
        </p:nvSpPr>
        <p:spPr/>
        <p:txBody>
          <a:bodyPr/>
          <a:lstStyle/>
          <a:p>
            <a:fld id="{817DDBE8-CA72-2841-B027-68EE5B480E63}" type="slidenum">
              <a:rPr lang="en-US" smtClean="0"/>
              <a:t>‹#›</a:t>
            </a:fld>
            <a:endParaRPr lang="en-US"/>
          </a:p>
        </p:txBody>
      </p:sp>
    </p:spTree>
    <p:extLst>
      <p:ext uri="{BB962C8B-B14F-4D97-AF65-F5344CB8AC3E}">
        <p14:creationId xmlns:p14="http://schemas.microsoft.com/office/powerpoint/2010/main" val="1363721064"/>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type="titleOnly">
  <p:cSld name="Title Only">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a:xfrm>
            <a:off x="10871200" y="6356351"/>
            <a:ext cx="711200" cy="365125"/>
          </a:xfrm>
        </p:spPr>
        <p:txBody>
          <a:bodyPr/>
          <a:lstStyle>
            <a:lvl1pPr>
              <a:defRPr>
                <a:solidFill>
                  <a:srgbClr val="4D4D4D"/>
                </a:solidFill>
                <a:latin typeface="Trebuchet MS" pitchFamily="34" charset="0"/>
              </a:defRPr>
            </a:lvl1pPr>
          </a:lstStyle>
          <a:p>
            <a:fld id="{4C1A5566-1473-4D00-B97C-F753F50033F8}" type="slidenum">
              <a:rPr lang="en-US" smtClean="0"/>
              <a:pPr/>
              <a:t>‹#›</a:t>
            </a:fld>
            <a:endParaRPr lang="en-US"/>
          </a:p>
        </p:txBody>
      </p:sp>
    </p:spTree>
    <p:extLst>
      <p:ext uri="{BB962C8B-B14F-4D97-AF65-F5344CB8AC3E}">
        <p14:creationId xmlns:p14="http://schemas.microsoft.com/office/powerpoint/2010/main" val="539659635"/>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userDrawn="1">
  <p:cSld name="Title Slide_White_Static">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24" y="857"/>
            <a:ext cx="12188952" cy="6856285"/>
          </a:xfrm>
          <a:prstGeom prst="rect">
            <a:avLst/>
          </a:prstGeom>
        </p:spPr>
      </p:pic>
      <p:sp>
        <p:nvSpPr>
          <p:cNvPr id="2" name="Title 1"/>
          <p:cNvSpPr>
            <a:spLocks noGrp="1"/>
          </p:cNvSpPr>
          <p:nvPr>
            <p:ph type="ctrTitle" hasCustomPrompt="1"/>
          </p:nvPr>
        </p:nvSpPr>
        <p:spPr>
          <a:xfrm>
            <a:off x="270933" y="1409836"/>
            <a:ext cx="11667067" cy="1714231"/>
          </a:xfrm>
        </p:spPr>
        <p:txBody>
          <a:bodyPr anchor="b" anchorCtr="0">
            <a:normAutofit/>
          </a:bodyPr>
          <a:lstStyle>
            <a:lvl1pPr algn="ctr">
              <a:defRPr sz="4000" b="0" baseline="0">
                <a:solidFill>
                  <a:srgbClr val="642F6C"/>
                </a:solidFill>
              </a:defRPr>
            </a:lvl1pPr>
          </a:lstStyle>
          <a:p>
            <a:r>
              <a:rPr lang="en-US"/>
              <a:t>Title of Presentation</a:t>
            </a:r>
          </a:p>
        </p:txBody>
      </p:sp>
      <p:sp>
        <p:nvSpPr>
          <p:cNvPr id="3" name="Subtitle 2"/>
          <p:cNvSpPr>
            <a:spLocks noGrp="1"/>
          </p:cNvSpPr>
          <p:nvPr>
            <p:ph type="subTitle" idx="1" hasCustomPrompt="1"/>
          </p:nvPr>
        </p:nvSpPr>
        <p:spPr>
          <a:xfrm>
            <a:off x="270933" y="3428731"/>
            <a:ext cx="11514667" cy="636270"/>
          </a:xfrm>
        </p:spPr>
        <p:txBody>
          <a:bodyPr anchor="ctr">
            <a:normAutofit/>
          </a:bodyPr>
          <a:lstStyle>
            <a:lvl1pPr marL="0" indent="0" algn="ctr">
              <a:buNone/>
              <a:defRPr sz="2600" b="0" i="0" baseline="0">
                <a:solidFill>
                  <a:srgbClr val="63666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Presenter’s Name</a:t>
            </a:r>
          </a:p>
        </p:txBody>
      </p:sp>
      <p:sp>
        <p:nvSpPr>
          <p:cNvPr id="11" name="Text Placeholder 10"/>
          <p:cNvSpPr>
            <a:spLocks noGrp="1"/>
          </p:cNvSpPr>
          <p:nvPr>
            <p:ph type="body" sz="quarter" idx="10" hasCustomPrompt="1"/>
          </p:nvPr>
        </p:nvSpPr>
        <p:spPr>
          <a:xfrm>
            <a:off x="270933" y="4065002"/>
            <a:ext cx="11514667" cy="672099"/>
          </a:xfrm>
        </p:spPr>
        <p:txBody>
          <a:bodyPr>
            <a:normAutofit/>
          </a:bodyPr>
          <a:lstStyle>
            <a:lvl1pPr marL="0" indent="0" algn="ctr">
              <a:buFontTx/>
              <a:buNone/>
              <a:defRPr sz="2200" b="0" i="1" baseline="0">
                <a:solidFill>
                  <a:srgbClr val="636669"/>
                </a:solidFill>
                <a:latin typeface="Arial" charset="0"/>
              </a:defRPr>
            </a:lvl1pPr>
          </a:lstStyle>
          <a:p>
            <a:pPr lvl="0"/>
            <a:r>
              <a:rPr lang="en-US"/>
              <a:t>Presenter’s Title</a:t>
            </a:r>
          </a:p>
        </p:txBody>
      </p:sp>
    </p:spTree>
    <p:extLst>
      <p:ext uri="{BB962C8B-B14F-4D97-AF65-F5344CB8AC3E}">
        <p14:creationId xmlns:p14="http://schemas.microsoft.com/office/powerpoint/2010/main" val="4057190921"/>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116DFC90-86FC-5506-9953-5C5563F293C9}"/>
              </a:ext>
            </a:extLst>
          </p:cNvPr>
          <p:cNvSpPr>
            <a:spLocks noGrp="1"/>
          </p:cNvSpPr>
          <p:nvPr>
            <p:ph type="title"/>
          </p:nvPr>
        </p:nvSpPr>
        <p:spPr>
          <a:xfrm>
            <a:off x="730175" y="1"/>
            <a:ext cx="10623625" cy="1144588"/>
          </a:xfrm>
          <a:prstGeom prst="rect">
            <a:avLst/>
          </a:prstGeom>
        </p:spPr>
        <p:txBody>
          <a:bodyPr vert="horz" lIns="91440" tIns="45720" rIns="91440" bIns="45720" rtlCol="0" anchor="ctr">
            <a:normAutofit/>
          </a:bodyPr>
          <a:lstStyle/>
          <a:p>
            <a:r>
              <a:rPr lang="en-US" dirty="0"/>
              <a:t>Click to edit Master title style</a:t>
            </a:r>
          </a:p>
        </p:txBody>
      </p:sp>
      <p:sp>
        <p:nvSpPr>
          <p:cNvPr id="8" name="Rectangle 7">
            <a:extLst>
              <a:ext uri="{FF2B5EF4-FFF2-40B4-BE49-F238E27FC236}">
                <a16:creationId xmlns:a16="http://schemas.microsoft.com/office/drawing/2014/main" id="{69855A70-BF09-8D4C-2FF1-31D1A9B5F97A}"/>
              </a:ext>
            </a:extLst>
          </p:cNvPr>
          <p:cNvSpPr/>
          <p:nvPr userDrawn="1"/>
        </p:nvSpPr>
        <p:spPr>
          <a:xfrm>
            <a:off x="7979387" y="3545411"/>
            <a:ext cx="3559199" cy="238404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A69F9D37-8F15-7198-AE62-2FC2A0D7AE23}"/>
              </a:ext>
            </a:extLst>
          </p:cNvPr>
          <p:cNvSpPr/>
          <p:nvPr userDrawn="1"/>
        </p:nvSpPr>
        <p:spPr>
          <a:xfrm>
            <a:off x="4359495" y="3545411"/>
            <a:ext cx="3559199" cy="238404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087E469-C5C4-BB39-FFDE-213E49A3ACD0}"/>
              </a:ext>
            </a:extLst>
          </p:cNvPr>
          <p:cNvSpPr/>
          <p:nvPr userDrawn="1"/>
        </p:nvSpPr>
        <p:spPr>
          <a:xfrm>
            <a:off x="730175" y="3545411"/>
            <a:ext cx="3559199" cy="238404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Picture Placeholder 9">
            <a:extLst>
              <a:ext uri="{FF2B5EF4-FFF2-40B4-BE49-F238E27FC236}">
                <a16:creationId xmlns:a16="http://schemas.microsoft.com/office/drawing/2014/main" id="{CDBDDCC0-C7EB-24C7-A329-25067C12B074}"/>
              </a:ext>
            </a:extLst>
          </p:cNvPr>
          <p:cNvSpPr>
            <a:spLocks noGrp="1"/>
          </p:cNvSpPr>
          <p:nvPr>
            <p:ph type="pic" sz="quarter" idx="10"/>
          </p:nvPr>
        </p:nvSpPr>
        <p:spPr>
          <a:xfrm>
            <a:off x="730250" y="1925638"/>
            <a:ext cx="3559175" cy="1619250"/>
          </a:xfrm>
          <a:prstGeom prst="rect">
            <a:avLst/>
          </a:prstGeom>
        </p:spPr>
        <p:txBody>
          <a:bodyPr/>
          <a:lstStyle/>
          <a:p>
            <a:endParaRPr lang="en-US" dirty="0"/>
          </a:p>
        </p:txBody>
      </p:sp>
      <p:sp>
        <p:nvSpPr>
          <p:cNvPr id="13" name="Text Placeholder 13">
            <a:extLst>
              <a:ext uri="{FF2B5EF4-FFF2-40B4-BE49-F238E27FC236}">
                <a16:creationId xmlns:a16="http://schemas.microsoft.com/office/drawing/2014/main" id="{9CBE4684-291E-85CC-4C96-01E227CE71F8}"/>
              </a:ext>
            </a:extLst>
          </p:cNvPr>
          <p:cNvSpPr>
            <a:spLocks noGrp="1"/>
          </p:cNvSpPr>
          <p:nvPr>
            <p:ph type="body" sz="quarter" idx="12" hasCustomPrompt="1"/>
          </p:nvPr>
        </p:nvSpPr>
        <p:spPr>
          <a:xfrm>
            <a:off x="1001713" y="3730625"/>
            <a:ext cx="3001962" cy="354288"/>
          </a:xfrm>
          <a:prstGeom prst="rect">
            <a:avLst/>
          </a:prstGeom>
        </p:spPr>
        <p:txBody>
          <a:bodyPr/>
          <a:lstStyle>
            <a:lvl1pPr marL="0" indent="0">
              <a:buNone/>
              <a:defRPr sz="1600" b="1">
                <a:solidFill>
                  <a:schemeClr val="accent1"/>
                </a:solidFill>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Card Title</a:t>
            </a:r>
          </a:p>
        </p:txBody>
      </p:sp>
      <p:sp>
        <p:nvSpPr>
          <p:cNvPr id="14" name="Text Placeholder 15">
            <a:extLst>
              <a:ext uri="{FF2B5EF4-FFF2-40B4-BE49-F238E27FC236}">
                <a16:creationId xmlns:a16="http://schemas.microsoft.com/office/drawing/2014/main" id="{90A43E5D-BC64-6FF8-05D6-C999665F4B09}"/>
              </a:ext>
            </a:extLst>
          </p:cNvPr>
          <p:cNvSpPr>
            <a:spLocks noGrp="1"/>
          </p:cNvSpPr>
          <p:nvPr>
            <p:ph type="body" sz="quarter" idx="13" hasCustomPrompt="1"/>
          </p:nvPr>
        </p:nvSpPr>
        <p:spPr>
          <a:xfrm>
            <a:off x="1001713" y="4273550"/>
            <a:ext cx="3001962" cy="1366838"/>
          </a:xfrm>
          <a:prstGeom prst="rect">
            <a:avLst/>
          </a:prstGeom>
        </p:spPr>
        <p:txBody>
          <a:bodyPr/>
          <a:lstStyle>
            <a:lvl1pPr marL="0" indent="0">
              <a:buNone/>
              <a:defRPr sz="1400">
                <a:solidFill>
                  <a:schemeClr val="tx1">
                    <a:lumMod val="85000"/>
                    <a:lumOff val="15000"/>
                  </a:schemeClr>
                </a:solidFill>
              </a:defRPr>
            </a:lvl1pPr>
          </a:lstStyle>
          <a:p>
            <a:pPr lvl="0"/>
            <a:r>
              <a:rPr lang="en-US" dirty="0"/>
              <a:t>Text</a:t>
            </a:r>
          </a:p>
        </p:txBody>
      </p:sp>
      <p:sp>
        <p:nvSpPr>
          <p:cNvPr id="15" name="Picture Placeholder 9">
            <a:extLst>
              <a:ext uri="{FF2B5EF4-FFF2-40B4-BE49-F238E27FC236}">
                <a16:creationId xmlns:a16="http://schemas.microsoft.com/office/drawing/2014/main" id="{26D17475-B361-131D-49CC-DAEE3A163206}"/>
              </a:ext>
            </a:extLst>
          </p:cNvPr>
          <p:cNvSpPr>
            <a:spLocks noGrp="1"/>
          </p:cNvSpPr>
          <p:nvPr>
            <p:ph type="pic" sz="quarter" idx="14"/>
          </p:nvPr>
        </p:nvSpPr>
        <p:spPr>
          <a:xfrm>
            <a:off x="4358974" y="1925638"/>
            <a:ext cx="3559175" cy="1619250"/>
          </a:xfrm>
          <a:prstGeom prst="rect">
            <a:avLst/>
          </a:prstGeom>
        </p:spPr>
        <p:txBody>
          <a:bodyPr/>
          <a:lstStyle/>
          <a:p>
            <a:endParaRPr lang="en-US"/>
          </a:p>
        </p:txBody>
      </p:sp>
      <p:sp>
        <p:nvSpPr>
          <p:cNvPr id="16" name="Text Placeholder 13">
            <a:extLst>
              <a:ext uri="{FF2B5EF4-FFF2-40B4-BE49-F238E27FC236}">
                <a16:creationId xmlns:a16="http://schemas.microsoft.com/office/drawing/2014/main" id="{7716339E-472E-57A5-F428-E470CB386CE7}"/>
              </a:ext>
            </a:extLst>
          </p:cNvPr>
          <p:cNvSpPr>
            <a:spLocks noGrp="1"/>
          </p:cNvSpPr>
          <p:nvPr>
            <p:ph type="body" sz="quarter" idx="15" hasCustomPrompt="1"/>
          </p:nvPr>
        </p:nvSpPr>
        <p:spPr>
          <a:xfrm>
            <a:off x="4630437" y="3730625"/>
            <a:ext cx="3001962" cy="354288"/>
          </a:xfrm>
          <a:prstGeom prst="rect">
            <a:avLst/>
          </a:prstGeom>
        </p:spPr>
        <p:txBody>
          <a:bodyPr/>
          <a:lstStyle>
            <a:lvl1pPr marL="0" indent="0">
              <a:buNone/>
              <a:defRPr sz="1600" b="1">
                <a:solidFill>
                  <a:schemeClr val="accent1"/>
                </a:solidFill>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Card Title</a:t>
            </a:r>
          </a:p>
        </p:txBody>
      </p:sp>
      <p:sp>
        <p:nvSpPr>
          <p:cNvPr id="17" name="Text Placeholder 15">
            <a:extLst>
              <a:ext uri="{FF2B5EF4-FFF2-40B4-BE49-F238E27FC236}">
                <a16:creationId xmlns:a16="http://schemas.microsoft.com/office/drawing/2014/main" id="{E48C83CB-9905-F50A-6B41-378F460E35B6}"/>
              </a:ext>
            </a:extLst>
          </p:cNvPr>
          <p:cNvSpPr>
            <a:spLocks noGrp="1"/>
          </p:cNvSpPr>
          <p:nvPr>
            <p:ph type="body" sz="quarter" idx="16" hasCustomPrompt="1"/>
          </p:nvPr>
        </p:nvSpPr>
        <p:spPr>
          <a:xfrm>
            <a:off x="4630437" y="4273550"/>
            <a:ext cx="3001962" cy="1366838"/>
          </a:xfrm>
          <a:prstGeom prst="rect">
            <a:avLst/>
          </a:prstGeom>
        </p:spPr>
        <p:txBody>
          <a:bodyPr/>
          <a:lstStyle>
            <a:lvl1pPr marL="0" indent="0">
              <a:buNone/>
              <a:defRPr sz="1400">
                <a:solidFill>
                  <a:schemeClr val="tx1">
                    <a:lumMod val="85000"/>
                    <a:lumOff val="15000"/>
                  </a:schemeClr>
                </a:solidFill>
              </a:defRPr>
            </a:lvl1pPr>
          </a:lstStyle>
          <a:p>
            <a:pPr lvl="0"/>
            <a:r>
              <a:rPr lang="en-US" dirty="0"/>
              <a:t>Text</a:t>
            </a:r>
          </a:p>
        </p:txBody>
      </p:sp>
      <p:sp>
        <p:nvSpPr>
          <p:cNvPr id="18" name="Picture Placeholder 9">
            <a:extLst>
              <a:ext uri="{FF2B5EF4-FFF2-40B4-BE49-F238E27FC236}">
                <a16:creationId xmlns:a16="http://schemas.microsoft.com/office/drawing/2014/main" id="{2380082E-EDD7-231B-4573-A152C00CE9E9}"/>
              </a:ext>
            </a:extLst>
          </p:cNvPr>
          <p:cNvSpPr>
            <a:spLocks noGrp="1"/>
          </p:cNvSpPr>
          <p:nvPr>
            <p:ph type="pic" sz="quarter" idx="17"/>
          </p:nvPr>
        </p:nvSpPr>
        <p:spPr>
          <a:xfrm>
            <a:off x="7987698" y="1925638"/>
            <a:ext cx="3559175" cy="1619250"/>
          </a:xfrm>
          <a:prstGeom prst="rect">
            <a:avLst/>
          </a:prstGeom>
        </p:spPr>
        <p:txBody>
          <a:bodyPr/>
          <a:lstStyle/>
          <a:p>
            <a:endParaRPr lang="en-US" dirty="0"/>
          </a:p>
        </p:txBody>
      </p:sp>
      <p:sp>
        <p:nvSpPr>
          <p:cNvPr id="19" name="Text Placeholder 13">
            <a:extLst>
              <a:ext uri="{FF2B5EF4-FFF2-40B4-BE49-F238E27FC236}">
                <a16:creationId xmlns:a16="http://schemas.microsoft.com/office/drawing/2014/main" id="{353B56E8-9468-D7D6-E9ED-700EE9AAA1C9}"/>
              </a:ext>
            </a:extLst>
          </p:cNvPr>
          <p:cNvSpPr>
            <a:spLocks noGrp="1"/>
          </p:cNvSpPr>
          <p:nvPr>
            <p:ph type="body" sz="quarter" idx="18" hasCustomPrompt="1"/>
          </p:nvPr>
        </p:nvSpPr>
        <p:spPr>
          <a:xfrm>
            <a:off x="8259161" y="3730625"/>
            <a:ext cx="3001962" cy="354288"/>
          </a:xfrm>
          <a:prstGeom prst="rect">
            <a:avLst/>
          </a:prstGeom>
        </p:spPr>
        <p:txBody>
          <a:bodyPr/>
          <a:lstStyle>
            <a:lvl1pPr marL="0" indent="0">
              <a:buNone/>
              <a:defRPr sz="1600" b="1">
                <a:solidFill>
                  <a:schemeClr val="accent1"/>
                </a:solidFill>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Card Title</a:t>
            </a:r>
          </a:p>
        </p:txBody>
      </p:sp>
      <p:sp>
        <p:nvSpPr>
          <p:cNvPr id="20" name="Text Placeholder 15">
            <a:extLst>
              <a:ext uri="{FF2B5EF4-FFF2-40B4-BE49-F238E27FC236}">
                <a16:creationId xmlns:a16="http://schemas.microsoft.com/office/drawing/2014/main" id="{10E912D8-123E-2D51-E5C2-8382C2126A39}"/>
              </a:ext>
            </a:extLst>
          </p:cNvPr>
          <p:cNvSpPr>
            <a:spLocks noGrp="1"/>
          </p:cNvSpPr>
          <p:nvPr>
            <p:ph type="body" sz="quarter" idx="19" hasCustomPrompt="1"/>
          </p:nvPr>
        </p:nvSpPr>
        <p:spPr>
          <a:xfrm>
            <a:off x="8259161" y="4273550"/>
            <a:ext cx="3001962" cy="1366838"/>
          </a:xfrm>
          <a:prstGeom prst="rect">
            <a:avLst/>
          </a:prstGeom>
        </p:spPr>
        <p:txBody>
          <a:bodyPr/>
          <a:lstStyle>
            <a:lvl1pPr marL="0" indent="0">
              <a:buNone/>
              <a:defRPr sz="1400">
                <a:solidFill>
                  <a:schemeClr val="tx1">
                    <a:lumMod val="85000"/>
                    <a:lumOff val="15000"/>
                  </a:schemeClr>
                </a:solidFill>
              </a:defRPr>
            </a:lvl1pPr>
          </a:lstStyle>
          <a:p>
            <a:pPr lvl="0"/>
            <a:r>
              <a:rPr lang="en-US" dirty="0"/>
              <a:t>Text</a:t>
            </a:r>
          </a:p>
        </p:txBody>
      </p:sp>
      <p:sp>
        <p:nvSpPr>
          <p:cNvPr id="3" name="Text Placeholder 2">
            <a:extLst>
              <a:ext uri="{FF2B5EF4-FFF2-40B4-BE49-F238E27FC236}">
                <a16:creationId xmlns:a16="http://schemas.microsoft.com/office/drawing/2014/main" id="{3C629078-120D-7482-4BD6-C0070AB67A3D}"/>
              </a:ext>
            </a:extLst>
          </p:cNvPr>
          <p:cNvSpPr>
            <a:spLocks noGrp="1"/>
          </p:cNvSpPr>
          <p:nvPr>
            <p:ph type="body" sz="quarter" idx="20" hasCustomPrompt="1"/>
          </p:nvPr>
        </p:nvSpPr>
        <p:spPr>
          <a:xfrm>
            <a:off x="730250" y="1144588"/>
            <a:ext cx="10623550" cy="512762"/>
          </a:xfrm>
          <a:ln>
            <a:noFill/>
          </a:ln>
        </p:spPr>
        <p:txBody>
          <a:bodyPr/>
          <a:lstStyle>
            <a:lvl1pPr>
              <a:defRPr>
                <a:solidFill>
                  <a:schemeClr val="tx2"/>
                </a:solidFill>
              </a:defRPr>
            </a:lvl1pPr>
          </a:lstStyle>
          <a:p>
            <a:pPr lvl="0"/>
            <a:r>
              <a:rPr lang="en-US" dirty="0"/>
              <a:t>Subtitle</a:t>
            </a:r>
          </a:p>
        </p:txBody>
      </p:sp>
    </p:spTree>
    <p:extLst>
      <p:ext uri="{BB962C8B-B14F-4D97-AF65-F5344CB8AC3E}">
        <p14:creationId xmlns:p14="http://schemas.microsoft.com/office/powerpoint/2010/main" val="4206486562"/>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116DFC90-86FC-5506-9953-5C5563F293C9}"/>
              </a:ext>
            </a:extLst>
          </p:cNvPr>
          <p:cNvSpPr>
            <a:spLocks noGrp="1"/>
          </p:cNvSpPr>
          <p:nvPr>
            <p:ph type="title"/>
          </p:nvPr>
        </p:nvSpPr>
        <p:spPr>
          <a:xfrm>
            <a:off x="730175" y="1"/>
            <a:ext cx="10623625" cy="1144588"/>
          </a:xfrm>
          <a:prstGeom prst="rect">
            <a:avLst/>
          </a:prstGeom>
        </p:spPr>
        <p:txBody>
          <a:bodyPr vert="horz" lIns="91440" tIns="45720" rIns="91440" bIns="45720" rtlCol="0" anchor="ctr">
            <a:normAutofit/>
          </a:bodyPr>
          <a:lstStyle/>
          <a:p>
            <a:r>
              <a:rPr lang="en-US" dirty="0"/>
              <a:t>Click to edit Master title style</a:t>
            </a:r>
          </a:p>
        </p:txBody>
      </p:sp>
      <p:sp>
        <p:nvSpPr>
          <p:cNvPr id="10" name="Rectangle 9">
            <a:extLst>
              <a:ext uri="{FF2B5EF4-FFF2-40B4-BE49-F238E27FC236}">
                <a16:creationId xmlns:a16="http://schemas.microsoft.com/office/drawing/2014/main" id="{8087E469-C5C4-BB39-FFDE-213E49A3ACD0}"/>
              </a:ext>
            </a:extLst>
          </p:cNvPr>
          <p:cNvSpPr/>
          <p:nvPr userDrawn="1"/>
        </p:nvSpPr>
        <p:spPr>
          <a:xfrm>
            <a:off x="730175" y="3833961"/>
            <a:ext cx="5365825" cy="209549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Picture Placeholder 9">
            <a:extLst>
              <a:ext uri="{FF2B5EF4-FFF2-40B4-BE49-F238E27FC236}">
                <a16:creationId xmlns:a16="http://schemas.microsoft.com/office/drawing/2014/main" id="{CDBDDCC0-C7EB-24C7-A329-25067C12B074}"/>
              </a:ext>
            </a:extLst>
          </p:cNvPr>
          <p:cNvSpPr>
            <a:spLocks noGrp="1"/>
          </p:cNvSpPr>
          <p:nvPr>
            <p:ph type="pic" sz="quarter" idx="10"/>
          </p:nvPr>
        </p:nvSpPr>
        <p:spPr>
          <a:xfrm>
            <a:off x="730250" y="1925283"/>
            <a:ext cx="5365750" cy="1905777"/>
          </a:xfrm>
          <a:prstGeom prst="rect">
            <a:avLst/>
          </a:prstGeom>
        </p:spPr>
        <p:txBody>
          <a:bodyPr/>
          <a:lstStyle/>
          <a:p>
            <a:endParaRPr lang="en-US" dirty="0"/>
          </a:p>
        </p:txBody>
      </p:sp>
      <p:sp>
        <p:nvSpPr>
          <p:cNvPr id="13" name="Text Placeholder 13">
            <a:extLst>
              <a:ext uri="{FF2B5EF4-FFF2-40B4-BE49-F238E27FC236}">
                <a16:creationId xmlns:a16="http://schemas.microsoft.com/office/drawing/2014/main" id="{9CBE4684-291E-85CC-4C96-01E227CE71F8}"/>
              </a:ext>
            </a:extLst>
          </p:cNvPr>
          <p:cNvSpPr>
            <a:spLocks noGrp="1"/>
          </p:cNvSpPr>
          <p:nvPr>
            <p:ph type="body" sz="quarter" idx="12" hasCustomPrompt="1"/>
          </p:nvPr>
        </p:nvSpPr>
        <p:spPr>
          <a:xfrm>
            <a:off x="1001713" y="4026437"/>
            <a:ext cx="4819224" cy="347548"/>
          </a:xfrm>
          <a:prstGeom prst="rect">
            <a:avLst/>
          </a:prstGeom>
        </p:spPr>
        <p:txBody>
          <a:bodyPr/>
          <a:lstStyle>
            <a:lvl1pPr marL="0" indent="0">
              <a:buNone/>
              <a:defRPr sz="1600" b="1">
                <a:solidFill>
                  <a:schemeClr val="accent1"/>
                </a:solidFill>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Card Title</a:t>
            </a:r>
          </a:p>
        </p:txBody>
      </p:sp>
      <p:sp>
        <p:nvSpPr>
          <p:cNvPr id="14" name="Text Placeholder 15">
            <a:extLst>
              <a:ext uri="{FF2B5EF4-FFF2-40B4-BE49-F238E27FC236}">
                <a16:creationId xmlns:a16="http://schemas.microsoft.com/office/drawing/2014/main" id="{90A43E5D-BC64-6FF8-05D6-C999665F4B09}"/>
              </a:ext>
            </a:extLst>
          </p:cNvPr>
          <p:cNvSpPr>
            <a:spLocks noGrp="1"/>
          </p:cNvSpPr>
          <p:nvPr>
            <p:ph type="body" sz="quarter" idx="13" hasCustomPrompt="1"/>
          </p:nvPr>
        </p:nvSpPr>
        <p:spPr>
          <a:xfrm>
            <a:off x="1001713" y="4583151"/>
            <a:ext cx="4819224" cy="1058506"/>
          </a:xfrm>
          <a:prstGeom prst="rect">
            <a:avLst/>
          </a:prstGeom>
        </p:spPr>
        <p:txBody>
          <a:bodyPr/>
          <a:lstStyle>
            <a:lvl1pPr marL="0" indent="0">
              <a:buNone/>
              <a:defRPr sz="1400">
                <a:solidFill>
                  <a:schemeClr val="tx1">
                    <a:lumMod val="85000"/>
                    <a:lumOff val="15000"/>
                  </a:schemeClr>
                </a:solidFill>
              </a:defRPr>
            </a:lvl1pPr>
          </a:lstStyle>
          <a:p>
            <a:pPr lvl="0"/>
            <a:r>
              <a:rPr lang="en-US" dirty="0"/>
              <a:t>Text</a:t>
            </a:r>
          </a:p>
        </p:txBody>
      </p:sp>
      <p:sp>
        <p:nvSpPr>
          <p:cNvPr id="3" name="Text Placeholder 2">
            <a:extLst>
              <a:ext uri="{FF2B5EF4-FFF2-40B4-BE49-F238E27FC236}">
                <a16:creationId xmlns:a16="http://schemas.microsoft.com/office/drawing/2014/main" id="{3C629078-120D-7482-4BD6-C0070AB67A3D}"/>
              </a:ext>
            </a:extLst>
          </p:cNvPr>
          <p:cNvSpPr>
            <a:spLocks noGrp="1"/>
          </p:cNvSpPr>
          <p:nvPr>
            <p:ph type="body" sz="quarter" idx="20" hasCustomPrompt="1"/>
          </p:nvPr>
        </p:nvSpPr>
        <p:spPr>
          <a:xfrm>
            <a:off x="730250" y="1144588"/>
            <a:ext cx="10623550" cy="512762"/>
          </a:xfrm>
          <a:ln>
            <a:noFill/>
          </a:ln>
        </p:spPr>
        <p:txBody>
          <a:bodyPr/>
          <a:lstStyle>
            <a:lvl1pPr>
              <a:defRPr>
                <a:solidFill>
                  <a:schemeClr val="tx2"/>
                </a:solidFill>
              </a:defRPr>
            </a:lvl1pPr>
          </a:lstStyle>
          <a:p>
            <a:pPr lvl="0"/>
            <a:r>
              <a:rPr lang="en-US" dirty="0"/>
              <a:t>Subtitle</a:t>
            </a:r>
          </a:p>
        </p:txBody>
      </p:sp>
      <p:sp>
        <p:nvSpPr>
          <p:cNvPr id="32" name="Rectangle 31">
            <a:extLst>
              <a:ext uri="{FF2B5EF4-FFF2-40B4-BE49-F238E27FC236}">
                <a16:creationId xmlns:a16="http://schemas.microsoft.com/office/drawing/2014/main" id="{64F4A2BD-E155-D5CD-A3E1-16AB78A7B99E}"/>
              </a:ext>
            </a:extLst>
          </p:cNvPr>
          <p:cNvSpPr/>
          <p:nvPr userDrawn="1"/>
        </p:nvSpPr>
        <p:spPr>
          <a:xfrm>
            <a:off x="6183121" y="3833961"/>
            <a:ext cx="5365825" cy="209549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Picture Placeholder 9">
            <a:extLst>
              <a:ext uri="{FF2B5EF4-FFF2-40B4-BE49-F238E27FC236}">
                <a16:creationId xmlns:a16="http://schemas.microsoft.com/office/drawing/2014/main" id="{728C4244-07FF-DF7E-7545-E0C05A405F45}"/>
              </a:ext>
            </a:extLst>
          </p:cNvPr>
          <p:cNvSpPr>
            <a:spLocks noGrp="1"/>
          </p:cNvSpPr>
          <p:nvPr>
            <p:ph type="pic" sz="quarter" idx="21"/>
          </p:nvPr>
        </p:nvSpPr>
        <p:spPr>
          <a:xfrm>
            <a:off x="6183196" y="1925283"/>
            <a:ext cx="5365750" cy="1905777"/>
          </a:xfrm>
          <a:prstGeom prst="rect">
            <a:avLst/>
          </a:prstGeom>
        </p:spPr>
        <p:txBody>
          <a:bodyPr/>
          <a:lstStyle/>
          <a:p>
            <a:endParaRPr lang="en-US" dirty="0"/>
          </a:p>
        </p:txBody>
      </p:sp>
      <p:sp>
        <p:nvSpPr>
          <p:cNvPr id="34" name="Text Placeholder 13">
            <a:extLst>
              <a:ext uri="{FF2B5EF4-FFF2-40B4-BE49-F238E27FC236}">
                <a16:creationId xmlns:a16="http://schemas.microsoft.com/office/drawing/2014/main" id="{7F89BB68-64A1-D867-B654-4246A55F8FAF}"/>
              </a:ext>
            </a:extLst>
          </p:cNvPr>
          <p:cNvSpPr>
            <a:spLocks noGrp="1"/>
          </p:cNvSpPr>
          <p:nvPr>
            <p:ph type="body" sz="quarter" idx="22" hasCustomPrompt="1"/>
          </p:nvPr>
        </p:nvSpPr>
        <p:spPr>
          <a:xfrm>
            <a:off x="6454659" y="4026437"/>
            <a:ext cx="4819224" cy="347548"/>
          </a:xfrm>
          <a:prstGeom prst="rect">
            <a:avLst/>
          </a:prstGeom>
        </p:spPr>
        <p:txBody>
          <a:bodyPr/>
          <a:lstStyle>
            <a:lvl1pPr marL="0" indent="0">
              <a:buNone/>
              <a:defRPr sz="1600" b="1">
                <a:solidFill>
                  <a:schemeClr val="accent1"/>
                </a:solidFill>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Card Title</a:t>
            </a:r>
          </a:p>
        </p:txBody>
      </p:sp>
      <p:sp>
        <p:nvSpPr>
          <p:cNvPr id="35" name="Text Placeholder 15">
            <a:extLst>
              <a:ext uri="{FF2B5EF4-FFF2-40B4-BE49-F238E27FC236}">
                <a16:creationId xmlns:a16="http://schemas.microsoft.com/office/drawing/2014/main" id="{85AD8FE7-9E72-4C09-D316-76A8B4A4C4E2}"/>
              </a:ext>
            </a:extLst>
          </p:cNvPr>
          <p:cNvSpPr>
            <a:spLocks noGrp="1"/>
          </p:cNvSpPr>
          <p:nvPr>
            <p:ph type="body" sz="quarter" idx="23" hasCustomPrompt="1"/>
          </p:nvPr>
        </p:nvSpPr>
        <p:spPr>
          <a:xfrm>
            <a:off x="6454659" y="4583151"/>
            <a:ext cx="4819224" cy="1058506"/>
          </a:xfrm>
          <a:prstGeom prst="rect">
            <a:avLst/>
          </a:prstGeom>
        </p:spPr>
        <p:txBody>
          <a:bodyPr/>
          <a:lstStyle>
            <a:lvl1pPr marL="0" indent="0">
              <a:buNone/>
              <a:defRPr sz="1400">
                <a:solidFill>
                  <a:schemeClr val="tx1">
                    <a:lumMod val="85000"/>
                    <a:lumOff val="15000"/>
                  </a:schemeClr>
                </a:solidFill>
              </a:defRPr>
            </a:lvl1pPr>
          </a:lstStyle>
          <a:p>
            <a:pPr lvl="0"/>
            <a:r>
              <a:rPr lang="en-US" dirty="0"/>
              <a:t>Text</a:t>
            </a:r>
          </a:p>
        </p:txBody>
      </p:sp>
    </p:spTree>
    <p:extLst>
      <p:ext uri="{BB962C8B-B14F-4D97-AF65-F5344CB8AC3E}">
        <p14:creationId xmlns:p14="http://schemas.microsoft.com/office/powerpoint/2010/main" val="1814845687"/>
      </p:ext>
    </p:extLst>
  </p:cSld>
  <p:clrMapOvr>
    <a:masterClrMapping/>
  </p:clrMapOvr>
  <p:extLst>
    <p:ext uri="{DCECCB84-F9BA-43D5-87BE-67443E8EF086}">
      <p15:sldGuideLst xmlns:p15="http://schemas.microsoft.com/office/powerpoint/2012/main">
        <p15:guide id="1" pos="7272">
          <p15:clr>
            <a:srgbClr val="FBAE40"/>
          </p15:clr>
        </p15:guide>
      </p15:sldGuideLst>
    </p:ext>
  </p:extLst>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116DFC90-86FC-5506-9953-5C5563F293C9}"/>
              </a:ext>
            </a:extLst>
          </p:cNvPr>
          <p:cNvSpPr>
            <a:spLocks noGrp="1"/>
          </p:cNvSpPr>
          <p:nvPr>
            <p:ph type="title"/>
          </p:nvPr>
        </p:nvSpPr>
        <p:spPr>
          <a:xfrm>
            <a:off x="730175" y="1"/>
            <a:ext cx="10623625" cy="1144588"/>
          </a:xfrm>
          <a:prstGeom prst="rect">
            <a:avLst/>
          </a:prstGeom>
        </p:spPr>
        <p:txBody>
          <a:bodyPr vert="horz" lIns="91440" tIns="45720" rIns="91440" bIns="45720" rtlCol="0" anchor="ctr">
            <a:normAutofit/>
          </a:bodyPr>
          <a:lstStyle/>
          <a:p>
            <a:r>
              <a:rPr lang="en-US" dirty="0"/>
              <a:t>Click to edit Master title style</a:t>
            </a:r>
          </a:p>
        </p:txBody>
      </p:sp>
      <p:sp>
        <p:nvSpPr>
          <p:cNvPr id="10" name="Rectangle 9">
            <a:extLst>
              <a:ext uri="{FF2B5EF4-FFF2-40B4-BE49-F238E27FC236}">
                <a16:creationId xmlns:a16="http://schemas.microsoft.com/office/drawing/2014/main" id="{8087E469-C5C4-BB39-FFDE-213E49A3ACD0}"/>
              </a:ext>
            </a:extLst>
          </p:cNvPr>
          <p:cNvSpPr/>
          <p:nvPr userDrawn="1"/>
        </p:nvSpPr>
        <p:spPr>
          <a:xfrm>
            <a:off x="730175" y="4023683"/>
            <a:ext cx="10814125" cy="190577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Picture Placeholder 9">
            <a:extLst>
              <a:ext uri="{FF2B5EF4-FFF2-40B4-BE49-F238E27FC236}">
                <a16:creationId xmlns:a16="http://schemas.microsoft.com/office/drawing/2014/main" id="{CDBDDCC0-C7EB-24C7-A329-25067C12B074}"/>
              </a:ext>
            </a:extLst>
          </p:cNvPr>
          <p:cNvSpPr>
            <a:spLocks noGrp="1"/>
          </p:cNvSpPr>
          <p:nvPr>
            <p:ph type="pic" sz="quarter" idx="10"/>
          </p:nvPr>
        </p:nvSpPr>
        <p:spPr>
          <a:xfrm>
            <a:off x="730250" y="1925283"/>
            <a:ext cx="10814050" cy="2086791"/>
          </a:xfrm>
          <a:prstGeom prst="rect">
            <a:avLst/>
          </a:prstGeom>
        </p:spPr>
        <p:txBody>
          <a:bodyPr/>
          <a:lstStyle/>
          <a:p>
            <a:endParaRPr lang="en-US" dirty="0"/>
          </a:p>
        </p:txBody>
      </p:sp>
      <p:sp>
        <p:nvSpPr>
          <p:cNvPr id="13" name="Text Placeholder 13">
            <a:extLst>
              <a:ext uri="{FF2B5EF4-FFF2-40B4-BE49-F238E27FC236}">
                <a16:creationId xmlns:a16="http://schemas.microsoft.com/office/drawing/2014/main" id="{9CBE4684-291E-85CC-4C96-01E227CE71F8}"/>
              </a:ext>
            </a:extLst>
          </p:cNvPr>
          <p:cNvSpPr>
            <a:spLocks noGrp="1"/>
          </p:cNvSpPr>
          <p:nvPr>
            <p:ph type="body" sz="quarter" idx="12" hasCustomPrompt="1"/>
          </p:nvPr>
        </p:nvSpPr>
        <p:spPr>
          <a:xfrm>
            <a:off x="1001712" y="4346722"/>
            <a:ext cx="10272169" cy="347548"/>
          </a:xfrm>
          <a:prstGeom prst="rect">
            <a:avLst/>
          </a:prstGeom>
        </p:spPr>
        <p:txBody>
          <a:bodyPr/>
          <a:lstStyle>
            <a:lvl1pPr marL="0" indent="0">
              <a:buNone/>
              <a:defRPr sz="1600" b="1">
                <a:solidFill>
                  <a:schemeClr val="accent1"/>
                </a:solidFill>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Card Title</a:t>
            </a:r>
          </a:p>
        </p:txBody>
      </p:sp>
      <p:sp>
        <p:nvSpPr>
          <p:cNvPr id="14" name="Text Placeholder 15">
            <a:extLst>
              <a:ext uri="{FF2B5EF4-FFF2-40B4-BE49-F238E27FC236}">
                <a16:creationId xmlns:a16="http://schemas.microsoft.com/office/drawing/2014/main" id="{90A43E5D-BC64-6FF8-05D6-C999665F4B09}"/>
              </a:ext>
            </a:extLst>
          </p:cNvPr>
          <p:cNvSpPr>
            <a:spLocks noGrp="1"/>
          </p:cNvSpPr>
          <p:nvPr>
            <p:ph type="body" sz="quarter" idx="13" hasCustomPrompt="1"/>
          </p:nvPr>
        </p:nvSpPr>
        <p:spPr>
          <a:xfrm>
            <a:off x="1001713" y="4903436"/>
            <a:ext cx="10272170" cy="691376"/>
          </a:xfrm>
          <a:prstGeom prst="rect">
            <a:avLst/>
          </a:prstGeom>
        </p:spPr>
        <p:txBody>
          <a:bodyPr/>
          <a:lstStyle>
            <a:lvl1pPr marL="0" indent="0">
              <a:buNone/>
              <a:defRPr sz="1400">
                <a:solidFill>
                  <a:schemeClr val="tx1">
                    <a:lumMod val="85000"/>
                    <a:lumOff val="15000"/>
                  </a:schemeClr>
                </a:solidFill>
              </a:defRPr>
            </a:lvl1pPr>
          </a:lstStyle>
          <a:p>
            <a:pPr lvl="0"/>
            <a:r>
              <a:rPr lang="en-US" dirty="0"/>
              <a:t>Text</a:t>
            </a:r>
          </a:p>
        </p:txBody>
      </p:sp>
      <p:sp>
        <p:nvSpPr>
          <p:cNvPr id="3" name="Text Placeholder 2">
            <a:extLst>
              <a:ext uri="{FF2B5EF4-FFF2-40B4-BE49-F238E27FC236}">
                <a16:creationId xmlns:a16="http://schemas.microsoft.com/office/drawing/2014/main" id="{3C629078-120D-7482-4BD6-C0070AB67A3D}"/>
              </a:ext>
            </a:extLst>
          </p:cNvPr>
          <p:cNvSpPr>
            <a:spLocks noGrp="1"/>
          </p:cNvSpPr>
          <p:nvPr>
            <p:ph type="body" sz="quarter" idx="20" hasCustomPrompt="1"/>
          </p:nvPr>
        </p:nvSpPr>
        <p:spPr>
          <a:xfrm>
            <a:off x="730250" y="1144588"/>
            <a:ext cx="10623550" cy="512762"/>
          </a:xfrm>
          <a:ln>
            <a:noFill/>
          </a:ln>
        </p:spPr>
        <p:txBody>
          <a:bodyPr/>
          <a:lstStyle>
            <a:lvl1pPr>
              <a:defRPr>
                <a:solidFill>
                  <a:schemeClr val="tx2"/>
                </a:solidFill>
              </a:defRPr>
            </a:lvl1pPr>
          </a:lstStyle>
          <a:p>
            <a:pPr lvl="0"/>
            <a:r>
              <a:rPr lang="en-US" dirty="0"/>
              <a:t>Subtitle</a:t>
            </a:r>
          </a:p>
        </p:txBody>
      </p:sp>
    </p:spTree>
    <p:extLst>
      <p:ext uri="{BB962C8B-B14F-4D97-AF65-F5344CB8AC3E}">
        <p14:creationId xmlns:p14="http://schemas.microsoft.com/office/powerpoint/2010/main" val="1562902416"/>
      </p:ext>
    </p:extLst>
  </p:cSld>
  <p:clrMapOvr>
    <a:masterClrMapping/>
  </p:clrMapOvr>
  <p:extLst>
    <p:ext uri="{DCECCB84-F9BA-43D5-87BE-67443E8EF086}">
      <p15:sldGuideLst xmlns:p15="http://schemas.microsoft.com/office/powerpoint/2012/main">
        <p15:guide id="1" pos="7272">
          <p15:clr>
            <a:srgbClr val="FBAE40"/>
          </p15:clr>
        </p15:guide>
        <p15:guide id="2" orient="horz" pos="3720">
          <p15:clr>
            <a:srgbClr val="FBAE40"/>
          </p15:clr>
        </p15:guide>
      </p15:sldGuideLst>
    </p:ext>
  </p:extLst>
</p:sldLayout>
</file>

<file path=ppt/slideLayouts/slideLayout2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D0ACF-4AB2-30EF-CABB-B2D15D63A6D1}"/>
              </a:ext>
            </a:extLst>
          </p:cNvPr>
          <p:cNvSpPr>
            <a:spLocks noGrp="1"/>
          </p:cNvSpPr>
          <p:nvPr>
            <p:ph type="title"/>
          </p:nvPr>
        </p:nvSpPr>
        <p:spPr/>
        <p:txBody>
          <a:bodyPr/>
          <a:lstStyle/>
          <a:p>
            <a:r>
              <a:rPr lang="en-US"/>
              <a:t>Click to edit Master title style</a:t>
            </a:r>
          </a:p>
        </p:txBody>
      </p:sp>
      <p:sp>
        <p:nvSpPr>
          <p:cNvPr id="6" name="Google Shape;138;g13aeee89f93_1_2">
            <a:extLst>
              <a:ext uri="{FF2B5EF4-FFF2-40B4-BE49-F238E27FC236}">
                <a16:creationId xmlns:a16="http://schemas.microsoft.com/office/drawing/2014/main" id="{0FC2386D-13D5-39BA-7E48-92EB564AAB29}"/>
              </a:ext>
            </a:extLst>
          </p:cNvPr>
          <p:cNvSpPr/>
          <p:nvPr userDrawn="1"/>
        </p:nvSpPr>
        <p:spPr>
          <a:xfrm>
            <a:off x="0" y="1152939"/>
            <a:ext cx="5514680" cy="5705210"/>
          </a:xfrm>
          <a:prstGeom prst="rect">
            <a:avLst/>
          </a:prstGeom>
          <a:solidFill>
            <a:schemeClr val="bg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66875702"/>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96E5F-B786-9F83-BE13-4E89987EB85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F7D65A-C842-CECF-F2D9-77AFE8BB3B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26443374"/>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96E5F-B786-9F83-BE13-4E89987EB85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427446947"/>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3EC84-0D60-13AC-C55A-8EE9A641066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10862E4-ABDA-CC2C-A8B7-034C05D9370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4ADC8CC-7E7B-E6AC-8B98-30C6903A5CA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74088435"/>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2D4D6-2564-EDC9-53C8-5D6CD16F5281}"/>
              </a:ext>
            </a:extLst>
          </p:cNvPr>
          <p:cNvSpPr>
            <a:spLocks noGrp="1"/>
          </p:cNvSpPr>
          <p:nvPr>
            <p:ph type="title"/>
          </p:nvPr>
        </p:nvSpPr>
        <p:spPr>
          <a:xfrm>
            <a:off x="839788" y="0"/>
            <a:ext cx="10515600" cy="1159727"/>
          </a:xfrm>
        </p:spPr>
        <p:txBody>
          <a:bodyPr/>
          <a:lstStyle/>
          <a:p>
            <a:r>
              <a:rPr lang="en-US"/>
              <a:t>Click to edit Master title style</a:t>
            </a:r>
          </a:p>
        </p:txBody>
      </p:sp>
      <p:sp>
        <p:nvSpPr>
          <p:cNvPr id="3" name="Text Placeholder 2">
            <a:extLst>
              <a:ext uri="{FF2B5EF4-FFF2-40B4-BE49-F238E27FC236}">
                <a16:creationId xmlns:a16="http://schemas.microsoft.com/office/drawing/2014/main" id="{AA6AAB5E-2960-0F4F-FDD4-C5E3156F0699}"/>
              </a:ext>
            </a:extLst>
          </p:cNvPr>
          <p:cNvSpPr>
            <a:spLocks noGrp="1"/>
          </p:cNvSpPr>
          <p:nvPr>
            <p:ph type="body" idx="1"/>
          </p:nvPr>
        </p:nvSpPr>
        <p:spPr>
          <a:xfrm>
            <a:off x="839788" y="1428925"/>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0A8A13D-E079-8694-2C44-CAC8D38236B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ADB49E5-5A6E-CF75-0861-7BBE318F41E0}"/>
              </a:ext>
            </a:extLst>
          </p:cNvPr>
          <p:cNvSpPr>
            <a:spLocks noGrp="1"/>
          </p:cNvSpPr>
          <p:nvPr>
            <p:ph type="body" sz="quarter" idx="3"/>
          </p:nvPr>
        </p:nvSpPr>
        <p:spPr>
          <a:xfrm>
            <a:off x="6172200" y="1428925"/>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343B771-DF16-31D9-7E25-D1A6F4694F9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01103750"/>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userDrawn="1">
  <p:cSld name="Title Slide_White_Static">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24" y="857"/>
            <a:ext cx="12188952" cy="6856285"/>
          </a:xfrm>
          <a:prstGeom prst="rect">
            <a:avLst/>
          </a:prstGeom>
        </p:spPr>
      </p:pic>
      <p:sp>
        <p:nvSpPr>
          <p:cNvPr id="2" name="Title 1"/>
          <p:cNvSpPr>
            <a:spLocks noGrp="1"/>
          </p:cNvSpPr>
          <p:nvPr>
            <p:ph type="ctrTitle" hasCustomPrompt="1"/>
          </p:nvPr>
        </p:nvSpPr>
        <p:spPr>
          <a:xfrm>
            <a:off x="270933" y="1409836"/>
            <a:ext cx="11667067" cy="1714231"/>
          </a:xfrm>
        </p:spPr>
        <p:txBody>
          <a:bodyPr anchor="b" anchorCtr="0">
            <a:normAutofit/>
          </a:bodyPr>
          <a:lstStyle>
            <a:lvl1pPr algn="ctr">
              <a:defRPr sz="4000" b="0" baseline="0">
                <a:solidFill>
                  <a:srgbClr val="642F6C"/>
                </a:solidFill>
              </a:defRPr>
            </a:lvl1pPr>
          </a:lstStyle>
          <a:p>
            <a:r>
              <a:rPr lang="en-US" dirty="0"/>
              <a:t>Title of Presentation</a:t>
            </a:r>
          </a:p>
        </p:txBody>
      </p:sp>
      <p:sp>
        <p:nvSpPr>
          <p:cNvPr id="3" name="Subtitle 2"/>
          <p:cNvSpPr>
            <a:spLocks noGrp="1"/>
          </p:cNvSpPr>
          <p:nvPr>
            <p:ph type="subTitle" idx="1" hasCustomPrompt="1"/>
          </p:nvPr>
        </p:nvSpPr>
        <p:spPr>
          <a:xfrm>
            <a:off x="270933" y="3428731"/>
            <a:ext cx="11514667" cy="636270"/>
          </a:xfrm>
        </p:spPr>
        <p:txBody>
          <a:bodyPr anchor="ctr">
            <a:normAutofit/>
          </a:bodyPr>
          <a:lstStyle>
            <a:lvl1pPr marL="0" indent="0" algn="ctr">
              <a:buNone/>
              <a:defRPr sz="2600" b="0" i="0" baseline="0">
                <a:solidFill>
                  <a:srgbClr val="63666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Presenter’s Name</a:t>
            </a:r>
          </a:p>
        </p:txBody>
      </p:sp>
      <p:sp>
        <p:nvSpPr>
          <p:cNvPr id="11" name="Text Placeholder 10"/>
          <p:cNvSpPr>
            <a:spLocks noGrp="1"/>
          </p:cNvSpPr>
          <p:nvPr>
            <p:ph type="body" sz="quarter" idx="10" hasCustomPrompt="1"/>
          </p:nvPr>
        </p:nvSpPr>
        <p:spPr>
          <a:xfrm>
            <a:off x="270933" y="4065002"/>
            <a:ext cx="11514667" cy="672099"/>
          </a:xfrm>
        </p:spPr>
        <p:txBody>
          <a:bodyPr>
            <a:normAutofit/>
          </a:bodyPr>
          <a:lstStyle>
            <a:lvl1pPr marL="0" indent="0" algn="ctr">
              <a:buFontTx/>
              <a:buNone/>
              <a:defRPr sz="2200" b="0" i="1" baseline="0">
                <a:solidFill>
                  <a:srgbClr val="636669"/>
                </a:solidFill>
                <a:latin typeface="Arial" charset="0"/>
              </a:defRPr>
            </a:lvl1pPr>
          </a:lstStyle>
          <a:p>
            <a:pPr lvl="0"/>
            <a:r>
              <a:rPr lang="en-US" dirty="0"/>
              <a:t>Presenter’s Title</a:t>
            </a:r>
          </a:p>
        </p:txBody>
      </p:sp>
    </p:spTree>
    <p:extLst>
      <p:ext uri="{BB962C8B-B14F-4D97-AF65-F5344CB8AC3E}">
        <p14:creationId xmlns:p14="http://schemas.microsoft.com/office/powerpoint/2010/main" val="1106084290"/>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F710D0B-4283-6242-6091-BEBC3770522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 y="857"/>
            <a:ext cx="12188952" cy="6856285"/>
          </a:xfrm>
          <a:prstGeom prst="rect">
            <a:avLst/>
          </a:prstGeom>
        </p:spPr>
      </p:pic>
      <p:sp>
        <p:nvSpPr>
          <p:cNvPr id="2" name="Title 1"/>
          <p:cNvSpPr>
            <a:spLocks noGrp="1"/>
          </p:cNvSpPr>
          <p:nvPr>
            <p:ph type="ctrTitle" hasCustomPrompt="1"/>
          </p:nvPr>
        </p:nvSpPr>
        <p:spPr>
          <a:xfrm>
            <a:off x="814917" y="1341439"/>
            <a:ext cx="10562167" cy="1871537"/>
          </a:xfrm>
        </p:spPr>
        <p:txBody>
          <a:bodyPr anchor="b"/>
          <a:lstStyle>
            <a:lvl1pPr algn="ctr">
              <a:defRPr sz="4000" b="0">
                <a:solidFill>
                  <a:srgbClr val="642F6C"/>
                </a:solidFill>
              </a:defRPr>
            </a:lvl1pPr>
          </a:lstStyle>
          <a:p>
            <a:r>
              <a:rPr lang="en-US" dirty="0"/>
              <a:t>Title of Presentation</a:t>
            </a:r>
          </a:p>
        </p:txBody>
      </p:sp>
      <p:sp>
        <p:nvSpPr>
          <p:cNvPr id="3" name="Subtitle 2"/>
          <p:cNvSpPr>
            <a:spLocks noGrp="1"/>
          </p:cNvSpPr>
          <p:nvPr>
            <p:ph type="subTitle" idx="1" hasCustomPrompt="1"/>
          </p:nvPr>
        </p:nvSpPr>
        <p:spPr>
          <a:xfrm>
            <a:off x="814917" y="3429000"/>
            <a:ext cx="10562167" cy="504056"/>
          </a:xfrm>
        </p:spPr>
        <p:txBody>
          <a:bodyPr anchor="b" anchorCtr="0"/>
          <a:lstStyle>
            <a:lvl1pPr marL="0" indent="0" algn="ctr">
              <a:buNone/>
              <a:defRPr sz="2400">
                <a:solidFill>
                  <a:srgbClr val="63666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Presenter’s Name</a:t>
            </a:r>
          </a:p>
        </p:txBody>
      </p:sp>
      <p:sp>
        <p:nvSpPr>
          <p:cNvPr id="4" name="Date Placeholder 3"/>
          <p:cNvSpPr>
            <a:spLocks noGrp="1"/>
          </p:cNvSpPr>
          <p:nvPr>
            <p:ph type="dt" sz="half" idx="10"/>
          </p:nvPr>
        </p:nvSpPr>
        <p:spPr/>
        <p:txBody>
          <a:bodyPr/>
          <a:lstStyle/>
          <a:p>
            <a:fld id="{61C0DEB9-2EE5-422F-ABBF-859D685423D4}" type="datetimeFigureOut">
              <a:rPr lang="en-GB" smtClean="0"/>
              <a:t>19/02/2024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55F9927-066A-4E42-B902-7FE3DF2732F9}" type="slidenum">
              <a:rPr lang="en-GB" smtClean="0"/>
              <a:t>‹#›</a:t>
            </a:fld>
            <a:endParaRPr lang="en-GB"/>
          </a:p>
        </p:txBody>
      </p:sp>
      <p:sp>
        <p:nvSpPr>
          <p:cNvPr id="9" name="Text Placeholder 8">
            <a:extLst>
              <a:ext uri="{FF2B5EF4-FFF2-40B4-BE49-F238E27FC236}">
                <a16:creationId xmlns:a16="http://schemas.microsoft.com/office/drawing/2014/main" id="{5A574285-54B8-42A5-FCAD-27AFBDF6C104}"/>
              </a:ext>
            </a:extLst>
          </p:cNvPr>
          <p:cNvSpPr>
            <a:spLocks noGrp="1"/>
          </p:cNvSpPr>
          <p:nvPr>
            <p:ph type="body" sz="quarter" idx="13" hasCustomPrompt="1"/>
          </p:nvPr>
        </p:nvSpPr>
        <p:spPr>
          <a:xfrm>
            <a:off x="814917" y="3933056"/>
            <a:ext cx="10562167" cy="504056"/>
          </a:xfrm>
        </p:spPr>
        <p:txBody>
          <a:bodyPr/>
          <a:lstStyle>
            <a:lvl1pPr marL="0" indent="0" algn="ctr">
              <a:buFontTx/>
              <a:buNone/>
              <a:defRPr sz="2200" i="1">
                <a:solidFill>
                  <a:srgbClr val="636669"/>
                </a:solidFill>
              </a:defRPr>
            </a:lvl1pPr>
          </a:lstStyle>
          <a:p>
            <a:pPr lvl="0"/>
            <a:r>
              <a:rPr lang="en-US" dirty="0"/>
              <a:t>Presenter’s Title</a:t>
            </a:r>
          </a:p>
        </p:txBody>
      </p:sp>
      <p:sp>
        <p:nvSpPr>
          <p:cNvPr id="11" name="Rectangle 10">
            <a:extLst>
              <a:ext uri="{FF2B5EF4-FFF2-40B4-BE49-F238E27FC236}">
                <a16:creationId xmlns:a16="http://schemas.microsoft.com/office/drawing/2014/main" id="{768B953D-4CFF-F745-31C1-F805BD043F47}"/>
              </a:ext>
            </a:extLst>
          </p:cNvPr>
          <p:cNvSpPr/>
          <p:nvPr userDrawn="1"/>
        </p:nvSpPr>
        <p:spPr>
          <a:xfrm>
            <a:off x="9120336" y="6093296"/>
            <a:ext cx="2736304" cy="6480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20" name="Picture 19">
            <a:extLst>
              <a:ext uri="{FF2B5EF4-FFF2-40B4-BE49-F238E27FC236}">
                <a16:creationId xmlns:a16="http://schemas.microsoft.com/office/drawing/2014/main" id="{1F8844E8-6033-DCF1-800A-29A0B2CA15B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120336" y="6165849"/>
            <a:ext cx="2840736" cy="692150"/>
          </a:xfrm>
          <a:prstGeom prst="rect">
            <a:avLst/>
          </a:prstGeom>
        </p:spPr>
      </p:pic>
      <p:sp>
        <p:nvSpPr>
          <p:cNvPr id="10" name="Text Placeholder 9">
            <a:extLst>
              <a:ext uri="{FF2B5EF4-FFF2-40B4-BE49-F238E27FC236}">
                <a16:creationId xmlns:a16="http://schemas.microsoft.com/office/drawing/2014/main" id="{6DD71800-11E7-B171-746B-2FDE91C2690F}"/>
              </a:ext>
            </a:extLst>
          </p:cNvPr>
          <p:cNvSpPr>
            <a:spLocks noGrp="1"/>
          </p:cNvSpPr>
          <p:nvPr>
            <p:ph type="body" sz="quarter" idx="14" hasCustomPrompt="1"/>
          </p:nvPr>
        </p:nvSpPr>
        <p:spPr>
          <a:xfrm>
            <a:off x="814917" y="4922839"/>
            <a:ext cx="10561320" cy="713232"/>
          </a:xfrm>
        </p:spPr>
        <p:txBody>
          <a:bodyPr anchor="ctr" anchorCtr="0"/>
          <a:lstStyle>
            <a:lvl1pPr marL="0" indent="0" algn="ctr">
              <a:lnSpc>
                <a:spcPct val="100000"/>
              </a:lnSpc>
              <a:spcBef>
                <a:spcPts val="0"/>
              </a:spcBef>
              <a:buFontTx/>
              <a:buNone/>
              <a:defRPr sz="2200">
                <a:solidFill>
                  <a:srgbClr val="636669"/>
                </a:solidFill>
              </a:defRPr>
            </a:lvl1pPr>
            <a:lvl2pPr marL="457200" indent="0" algn="ctr">
              <a:buFontTx/>
              <a:buNone/>
              <a:defRPr sz="2200"/>
            </a:lvl2pPr>
            <a:lvl3pPr marL="914400" indent="0" algn="ctr">
              <a:buFontTx/>
              <a:buNone/>
              <a:defRPr sz="2200"/>
            </a:lvl3pPr>
            <a:lvl4pPr marL="1371600" indent="0" algn="ctr">
              <a:buFontTx/>
              <a:buNone/>
              <a:defRPr sz="2200"/>
            </a:lvl4pPr>
            <a:lvl5pPr marL="1828800" indent="0" algn="ctr">
              <a:buFontTx/>
              <a:buNone/>
              <a:defRPr sz="2200"/>
            </a:lvl5pPr>
          </a:lstStyle>
          <a:p>
            <a:pPr lvl="0"/>
            <a:r>
              <a:rPr lang="en-US" dirty="0"/>
              <a:t>Occasion or venue and date</a:t>
            </a:r>
          </a:p>
        </p:txBody>
      </p:sp>
    </p:spTree>
    <p:extLst>
      <p:ext uri="{BB962C8B-B14F-4D97-AF65-F5344CB8AC3E}">
        <p14:creationId xmlns:p14="http://schemas.microsoft.com/office/powerpoint/2010/main" val="1325320702"/>
      </p:ext>
    </p:extLst>
  </p:cSld>
  <p:clrMapOvr>
    <a:masterClrMapping/>
  </p:clrMapOvr>
  <p:extLst>
    <p:ext uri="{DCECCB84-F9BA-43D5-87BE-67443E8EF086}">
      <p15:sldGuideLst xmlns:p15="http://schemas.microsoft.com/office/powerpoint/2012/main"/>
    </p:ext>
  </p:extLst>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0991AB4-299E-1152-B3ED-4139E60AC4B6}"/>
              </a:ext>
            </a:extLst>
          </p:cNvPr>
          <p:cNvPicPr>
            <a:picLocks noChangeAspect="1"/>
          </p:cNvPicPr>
          <p:nvPr userDrawn="1"/>
        </p:nvPicPr>
        <p:blipFill>
          <a:blip r:embed="rId2"/>
          <a:srcRect/>
          <a:stretch/>
        </p:blipFill>
        <p:spPr>
          <a:xfrm>
            <a:off x="1524" y="0"/>
            <a:ext cx="12188952" cy="6857999"/>
          </a:xfrm>
          <a:prstGeom prst="rect">
            <a:avLst/>
          </a:prstGeom>
        </p:spPr>
      </p:pic>
      <p:sp>
        <p:nvSpPr>
          <p:cNvPr id="2" name="Title 1">
            <a:extLst>
              <a:ext uri="{FF2B5EF4-FFF2-40B4-BE49-F238E27FC236}">
                <a16:creationId xmlns:a16="http://schemas.microsoft.com/office/drawing/2014/main" id="{57A65FD2-0A0C-1F87-DEC7-42FE203B3E6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CC81EE4-E378-355B-E1CD-78A52C3E0C06}"/>
              </a:ext>
            </a:extLst>
          </p:cNvPr>
          <p:cNvSpPr>
            <a:spLocks noGrp="1"/>
          </p:cNvSpPr>
          <p:nvPr>
            <p:ph type="dt" sz="half" idx="10"/>
          </p:nvPr>
        </p:nvSpPr>
        <p:spPr/>
        <p:txBody>
          <a:bodyPr/>
          <a:lstStyle/>
          <a:p>
            <a:fld id="{61C0DEB9-2EE5-422F-ABBF-859D685423D4}" type="datetimeFigureOut">
              <a:rPr lang="en-GB" smtClean="0"/>
              <a:pPr/>
              <a:t>19/02/2024</a:t>
            </a:fld>
            <a:endParaRPr lang="en-GB"/>
          </a:p>
        </p:txBody>
      </p:sp>
      <p:sp>
        <p:nvSpPr>
          <p:cNvPr id="4" name="Footer Placeholder 3">
            <a:extLst>
              <a:ext uri="{FF2B5EF4-FFF2-40B4-BE49-F238E27FC236}">
                <a16:creationId xmlns:a16="http://schemas.microsoft.com/office/drawing/2014/main" id="{2D691236-36A7-C25E-3176-90C34F04BBED}"/>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54F800C6-54E7-9D14-FC06-4CFE06870467}"/>
              </a:ext>
            </a:extLst>
          </p:cNvPr>
          <p:cNvSpPr>
            <a:spLocks noGrp="1"/>
          </p:cNvSpPr>
          <p:nvPr>
            <p:ph type="sldNum" sz="quarter" idx="12"/>
          </p:nvPr>
        </p:nvSpPr>
        <p:spPr/>
        <p:txBody>
          <a:bodyPr/>
          <a:lstStyle/>
          <a:p>
            <a:fld id="{355F9927-066A-4E42-B902-7FE3DF2732F9}" type="slidenum">
              <a:rPr lang="en-GB" smtClean="0"/>
              <a:pPr/>
              <a:t>‹#›</a:t>
            </a:fld>
            <a:endParaRPr lang="en-GB"/>
          </a:p>
        </p:txBody>
      </p:sp>
      <p:sp>
        <p:nvSpPr>
          <p:cNvPr id="6" name="Rectangle 5">
            <a:extLst>
              <a:ext uri="{FF2B5EF4-FFF2-40B4-BE49-F238E27FC236}">
                <a16:creationId xmlns:a16="http://schemas.microsoft.com/office/drawing/2014/main" id="{4041106D-4563-8070-35BB-EF3F1068347C}"/>
              </a:ext>
            </a:extLst>
          </p:cNvPr>
          <p:cNvSpPr/>
          <p:nvPr userDrawn="1"/>
        </p:nvSpPr>
        <p:spPr>
          <a:xfrm>
            <a:off x="9829800" y="6176010"/>
            <a:ext cx="2209800" cy="5040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8" name="Picture 7">
            <a:extLst>
              <a:ext uri="{FF2B5EF4-FFF2-40B4-BE49-F238E27FC236}">
                <a16:creationId xmlns:a16="http://schemas.microsoft.com/office/drawing/2014/main" id="{09D9CCBB-C6FB-0FEF-06B2-7FF94CA68EB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120336" y="6165849"/>
            <a:ext cx="2840736" cy="692150"/>
          </a:xfrm>
          <a:prstGeom prst="rect">
            <a:avLst/>
          </a:prstGeom>
        </p:spPr>
      </p:pic>
    </p:spTree>
    <p:extLst>
      <p:ext uri="{BB962C8B-B14F-4D97-AF65-F5344CB8AC3E}">
        <p14:creationId xmlns:p14="http://schemas.microsoft.com/office/powerpoint/2010/main" val="1853685870"/>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Horiz_Title and Conten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15B2BB3-0FD3-0690-DA5E-12CA374D61AF}"/>
              </a:ext>
            </a:extLst>
          </p:cNvPr>
          <p:cNvPicPr>
            <a:picLocks noChangeAspect="1"/>
          </p:cNvPicPr>
          <p:nvPr userDrawn="1"/>
        </p:nvPicPr>
        <p:blipFill>
          <a:blip r:embed="rId2"/>
          <a:srcRect/>
          <a:stretch/>
        </p:blipFill>
        <p:spPr>
          <a:xfrm>
            <a:off x="1524" y="0"/>
            <a:ext cx="12188952" cy="6857999"/>
          </a:xfrm>
          <a:prstGeom prst="rect">
            <a:avLst/>
          </a:prstGeom>
        </p:spPr>
      </p:pic>
      <p:sp>
        <p:nvSpPr>
          <p:cNvPr id="14" name="Content Placeholder 13">
            <a:extLst>
              <a:ext uri="{FF2B5EF4-FFF2-40B4-BE49-F238E27FC236}">
                <a16:creationId xmlns:a16="http://schemas.microsoft.com/office/drawing/2014/main" id="{1FEFAB23-78E3-5454-0AE5-EBD3B19A8081}"/>
              </a:ext>
            </a:extLst>
          </p:cNvPr>
          <p:cNvSpPr>
            <a:spLocks noGrp="1"/>
          </p:cNvSpPr>
          <p:nvPr>
            <p:ph sz="quarter" idx="17" hasCustomPrompt="1"/>
          </p:nvPr>
        </p:nvSpPr>
        <p:spPr>
          <a:xfrm>
            <a:off x="814652" y="1341438"/>
            <a:ext cx="10562696" cy="4823865"/>
          </a:xfrm>
        </p:spPr>
        <p:txBody>
          <a:bodyPr/>
          <a:lstStyle/>
          <a:p>
            <a:pPr lvl="0"/>
            <a:r>
              <a:rPr lang="en-US" dirty="0"/>
              <a:t>Use Alt + Shift + Left/Right arrow to navigate your text levels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a:extLst>
              <a:ext uri="{FF2B5EF4-FFF2-40B4-BE49-F238E27FC236}">
                <a16:creationId xmlns:a16="http://schemas.microsoft.com/office/drawing/2014/main" id="{C8002FAE-F659-5603-7483-156D3ED999E8}"/>
              </a:ext>
            </a:extLst>
          </p:cNvPr>
          <p:cNvSpPr>
            <a:spLocks noGrp="1"/>
          </p:cNvSpPr>
          <p:nvPr>
            <p:ph type="title"/>
          </p:nvPr>
        </p:nvSpPr>
        <p:spPr/>
        <p:txBody>
          <a:bodyPr/>
          <a:lstStyle/>
          <a:p>
            <a:r>
              <a:rPr lang="en-US"/>
              <a:t>Click to edit Master title style</a:t>
            </a:r>
          </a:p>
        </p:txBody>
      </p:sp>
      <p:sp>
        <p:nvSpPr>
          <p:cNvPr id="10" name="Date Placeholder 9">
            <a:extLst>
              <a:ext uri="{FF2B5EF4-FFF2-40B4-BE49-F238E27FC236}">
                <a16:creationId xmlns:a16="http://schemas.microsoft.com/office/drawing/2014/main" id="{99C8E75D-9CA2-73B4-B074-C3759CD8CE0D}"/>
              </a:ext>
            </a:extLst>
          </p:cNvPr>
          <p:cNvSpPr>
            <a:spLocks noGrp="1"/>
          </p:cNvSpPr>
          <p:nvPr>
            <p:ph type="dt" sz="half" idx="14"/>
          </p:nvPr>
        </p:nvSpPr>
        <p:spPr/>
        <p:txBody>
          <a:bodyPr/>
          <a:lstStyle/>
          <a:p>
            <a:fld id="{61C0DEB9-2EE5-422F-ABBF-859D685423D4}" type="datetimeFigureOut">
              <a:rPr lang="en-GB" smtClean="0"/>
              <a:pPr/>
              <a:t>19/02/2024</a:t>
            </a:fld>
            <a:endParaRPr lang="en-GB"/>
          </a:p>
        </p:txBody>
      </p:sp>
      <p:sp>
        <p:nvSpPr>
          <p:cNvPr id="11" name="Footer Placeholder 10">
            <a:extLst>
              <a:ext uri="{FF2B5EF4-FFF2-40B4-BE49-F238E27FC236}">
                <a16:creationId xmlns:a16="http://schemas.microsoft.com/office/drawing/2014/main" id="{AB2105FE-6164-AC65-D391-14BB1D22DCEC}"/>
              </a:ext>
            </a:extLst>
          </p:cNvPr>
          <p:cNvSpPr>
            <a:spLocks noGrp="1"/>
          </p:cNvSpPr>
          <p:nvPr>
            <p:ph type="ftr" sz="quarter" idx="15"/>
          </p:nvPr>
        </p:nvSpPr>
        <p:spPr/>
        <p:txBody>
          <a:bodyPr/>
          <a:lstStyle/>
          <a:p>
            <a:endParaRPr lang="en-GB" dirty="0"/>
          </a:p>
        </p:txBody>
      </p:sp>
      <p:sp>
        <p:nvSpPr>
          <p:cNvPr id="12" name="Slide Number Placeholder 11">
            <a:extLst>
              <a:ext uri="{FF2B5EF4-FFF2-40B4-BE49-F238E27FC236}">
                <a16:creationId xmlns:a16="http://schemas.microsoft.com/office/drawing/2014/main" id="{0472D43E-0BC7-52FD-96D7-B212FA1D47AF}"/>
              </a:ext>
            </a:extLst>
          </p:cNvPr>
          <p:cNvSpPr>
            <a:spLocks noGrp="1"/>
          </p:cNvSpPr>
          <p:nvPr>
            <p:ph type="sldNum" sz="quarter" idx="16"/>
          </p:nvPr>
        </p:nvSpPr>
        <p:spPr/>
        <p:txBody>
          <a:bodyPr/>
          <a:lstStyle/>
          <a:p>
            <a:fld id="{355F9927-066A-4E42-B902-7FE3DF2732F9}" type="slidenum">
              <a:rPr lang="en-GB" smtClean="0"/>
              <a:pPr/>
              <a:t>‹#›</a:t>
            </a:fld>
            <a:endParaRPr lang="en-GB"/>
          </a:p>
        </p:txBody>
      </p:sp>
      <p:sp>
        <p:nvSpPr>
          <p:cNvPr id="4" name="Rectangle 3">
            <a:extLst>
              <a:ext uri="{FF2B5EF4-FFF2-40B4-BE49-F238E27FC236}">
                <a16:creationId xmlns:a16="http://schemas.microsoft.com/office/drawing/2014/main" id="{D9FC4A07-3DC5-0F94-A705-DDFB82BB522B}"/>
              </a:ext>
            </a:extLst>
          </p:cNvPr>
          <p:cNvSpPr/>
          <p:nvPr userDrawn="1"/>
        </p:nvSpPr>
        <p:spPr>
          <a:xfrm>
            <a:off x="9120336" y="6237312"/>
            <a:ext cx="2736304" cy="5040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2" name="Picture 1">
            <a:extLst>
              <a:ext uri="{FF2B5EF4-FFF2-40B4-BE49-F238E27FC236}">
                <a16:creationId xmlns:a16="http://schemas.microsoft.com/office/drawing/2014/main" id="{A8C4BCF4-26BE-F297-70A6-86BC7F157E6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120336" y="6165849"/>
            <a:ext cx="2840736" cy="692150"/>
          </a:xfrm>
          <a:prstGeom prst="rect">
            <a:avLst/>
          </a:prstGeom>
        </p:spPr>
      </p:pic>
    </p:spTree>
    <p:extLst>
      <p:ext uri="{BB962C8B-B14F-4D97-AF65-F5344CB8AC3E}">
        <p14:creationId xmlns:p14="http://schemas.microsoft.com/office/powerpoint/2010/main" val="3417230678"/>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Ver_Title and Conten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44EBDE9-285F-BAF6-BC37-87A2E78BE0E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88952" cy="6858000"/>
          </a:xfrm>
          <a:prstGeom prst="rect">
            <a:avLst/>
          </a:prstGeom>
        </p:spPr>
      </p:pic>
      <p:sp>
        <p:nvSpPr>
          <p:cNvPr id="4" name="Date Placeholder 3"/>
          <p:cNvSpPr>
            <a:spLocks noGrp="1"/>
          </p:cNvSpPr>
          <p:nvPr>
            <p:ph type="dt" sz="half" idx="10"/>
          </p:nvPr>
        </p:nvSpPr>
        <p:spPr/>
        <p:txBody>
          <a:bodyPr/>
          <a:lstStyle/>
          <a:p>
            <a:fld id="{61C0DEB9-2EE5-422F-ABBF-859D685423D4}" type="datetimeFigureOut">
              <a:rPr lang="en-GB" smtClean="0"/>
              <a:t>19/02/2024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55F9927-066A-4E42-B902-7FE3DF2732F9}" type="slidenum">
              <a:rPr lang="en-GB" smtClean="0"/>
              <a:t>‹#›</a:t>
            </a:fld>
            <a:endParaRPr lang="en-GB"/>
          </a:p>
        </p:txBody>
      </p:sp>
      <p:sp>
        <p:nvSpPr>
          <p:cNvPr id="7" name="Content Placeholder 6">
            <a:extLst>
              <a:ext uri="{FF2B5EF4-FFF2-40B4-BE49-F238E27FC236}">
                <a16:creationId xmlns:a16="http://schemas.microsoft.com/office/drawing/2014/main" id="{B3B26B5D-EB86-2DBF-3172-A5AA0A18C508}"/>
              </a:ext>
            </a:extLst>
          </p:cNvPr>
          <p:cNvSpPr>
            <a:spLocks noGrp="1"/>
          </p:cNvSpPr>
          <p:nvPr>
            <p:ph sz="quarter" idx="13" hasCustomPrompt="1"/>
          </p:nvPr>
        </p:nvSpPr>
        <p:spPr>
          <a:xfrm>
            <a:off x="1154356" y="1341439"/>
            <a:ext cx="10222992" cy="4823865"/>
          </a:xfrm>
        </p:spPr>
        <p:txBody>
          <a:bodyPr/>
          <a:lstStyle/>
          <a:p>
            <a:pPr lvl="0"/>
            <a:r>
              <a:rPr lang="en-US" dirty="0"/>
              <a:t>Use Alt + Shift + Left/Right arrow to navigate your text levels</a:t>
            </a:r>
          </a:p>
          <a:p>
            <a:pPr lvl="1"/>
            <a:r>
              <a:rPr lang="en-US" dirty="0"/>
              <a:t>Second level</a:t>
            </a:r>
          </a:p>
          <a:p>
            <a:pPr lvl="2"/>
            <a:r>
              <a:rPr lang="en-US" dirty="0"/>
              <a:t>Third level</a:t>
            </a:r>
          </a:p>
          <a:p>
            <a:pPr lvl="3"/>
            <a:r>
              <a:rPr lang="en-US" dirty="0"/>
              <a:t>Fourth level</a:t>
            </a:r>
          </a:p>
          <a:p>
            <a:pPr lvl="4"/>
            <a:r>
              <a:rPr lang="en-US"/>
              <a:t>Fifth level</a:t>
            </a:r>
          </a:p>
          <a:p>
            <a:pPr lvl="4"/>
            <a:endParaRPr lang="en-US" dirty="0"/>
          </a:p>
        </p:txBody>
      </p:sp>
      <p:sp>
        <p:nvSpPr>
          <p:cNvPr id="9" name="Title 8">
            <a:extLst>
              <a:ext uri="{FF2B5EF4-FFF2-40B4-BE49-F238E27FC236}">
                <a16:creationId xmlns:a16="http://schemas.microsoft.com/office/drawing/2014/main" id="{B9B40EC3-CD72-5E30-0949-5C2AEE038EAF}"/>
              </a:ext>
            </a:extLst>
          </p:cNvPr>
          <p:cNvSpPr>
            <a:spLocks noGrp="1"/>
          </p:cNvSpPr>
          <p:nvPr>
            <p:ph type="title"/>
          </p:nvPr>
        </p:nvSpPr>
        <p:spPr>
          <a:xfrm>
            <a:off x="1154356" y="368301"/>
            <a:ext cx="10222992" cy="828674"/>
          </a:xfrm>
        </p:spPr>
        <p:txBody>
          <a:bodyPr/>
          <a:lstStyle/>
          <a:p>
            <a:r>
              <a:rPr lang="en-US"/>
              <a:t>Click to edit Master title style</a:t>
            </a:r>
            <a:endParaRPr lang="en-US" dirty="0"/>
          </a:p>
        </p:txBody>
      </p:sp>
    </p:spTree>
    <p:extLst>
      <p:ext uri="{BB962C8B-B14F-4D97-AF65-F5344CB8AC3E}">
        <p14:creationId xmlns:p14="http://schemas.microsoft.com/office/powerpoint/2010/main" val="1619761854"/>
      </p:ext>
    </p:extLst>
  </p:cSld>
  <p:clrMapOvr>
    <a:masterClrMapping/>
  </p:clrMapOvr>
  <p:extLst>
    <p:ext uri="{DCECCB84-F9BA-43D5-87BE-67443E8EF086}">
      <p15:sldGuideLst xmlns:p15="http://schemas.microsoft.com/office/powerpoint/2012/main">
        <p15:guide id="1" pos="3840">
          <p15:clr>
            <a:srgbClr val="FBAE40"/>
          </p15:clr>
        </p15:guide>
        <p15:guide id="2" pos="722">
          <p15:clr>
            <a:srgbClr val="FBAE40"/>
          </p15:clr>
        </p15:guide>
      </p15:sldGuideLst>
    </p:ext>
  </p:extLst>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Comparison_no subheader">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13D3DC02-B278-CB00-F707-225C64F0A436}"/>
              </a:ext>
            </a:extLst>
          </p:cNvPr>
          <p:cNvPicPr>
            <a:picLocks noChangeAspect="1"/>
          </p:cNvPicPr>
          <p:nvPr userDrawn="1"/>
        </p:nvPicPr>
        <p:blipFill>
          <a:blip r:embed="rId2"/>
          <a:srcRect/>
          <a:stretch/>
        </p:blipFill>
        <p:spPr>
          <a:xfrm>
            <a:off x="1524" y="0"/>
            <a:ext cx="12188952" cy="6857999"/>
          </a:xfrm>
          <a:prstGeom prst="rect">
            <a:avLst/>
          </a:prstGeom>
        </p:spPr>
      </p:pic>
      <p:sp>
        <p:nvSpPr>
          <p:cNvPr id="14" name="Content Placeholder 13">
            <a:extLst>
              <a:ext uri="{FF2B5EF4-FFF2-40B4-BE49-F238E27FC236}">
                <a16:creationId xmlns:a16="http://schemas.microsoft.com/office/drawing/2014/main" id="{149842AC-D58C-C490-9A15-BB83EAC59FD9}"/>
              </a:ext>
            </a:extLst>
          </p:cNvPr>
          <p:cNvSpPr>
            <a:spLocks noGrp="1"/>
          </p:cNvSpPr>
          <p:nvPr>
            <p:ph sz="quarter" idx="17" hasCustomPrompt="1"/>
          </p:nvPr>
        </p:nvSpPr>
        <p:spPr>
          <a:xfrm>
            <a:off x="6159500" y="1341439"/>
            <a:ext cx="5217848" cy="4823865"/>
          </a:xfrm>
        </p:spPr>
        <p:txBody>
          <a:bodyPr/>
          <a:lstStyle/>
          <a:p>
            <a:pPr lvl="0"/>
            <a:r>
              <a:rPr lang="en-US" dirty="0"/>
              <a:t>Use Alt + Shift + Left/Right arrow to navigate your text levels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11">
            <a:extLst>
              <a:ext uri="{FF2B5EF4-FFF2-40B4-BE49-F238E27FC236}">
                <a16:creationId xmlns:a16="http://schemas.microsoft.com/office/drawing/2014/main" id="{C42D2A2C-2303-4C97-F739-775FC958DB4A}"/>
              </a:ext>
            </a:extLst>
          </p:cNvPr>
          <p:cNvSpPr>
            <a:spLocks noGrp="1"/>
          </p:cNvSpPr>
          <p:nvPr>
            <p:ph sz="quarter" idx="16" hasCustomPrompt="1"/>
          </p:nvPr>
        </p:nvSpPr>
        <p:spPr>
          <a:xfrm>
            <a:off x="814652" y="1341439"/>
            <a:ext cx="5217848" cy="4823865"/>
          </a:xfrm>
        </p:spPr>
        <p:txBody>
          <a:bodyPr/>
          <a:lstStyle/>
          <a:p>
            <a:pPr lvl="0"/>
            <a:r>
              <a:rPr lang="en-US" dirty="0"/>
              <a:t>Use Alt + Shift + Left/Right arrow to navigate your text levels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61C0DEB9-2EE5-422F-ABBF-859D685423D4}" type="datetimeFigureOut">
              <a:rPr lang="en-GB" smtClean="0"/>
              <a:t>19/02/2024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55F9927-066A-4E42-B902-7FE3DF2732F9}" type="slidenum">
              <a:rPr lang="en-GB" smtClean="0"/>
              <a:t>‹#›</a:t>
            </a:fld>
            <a:endParaRPr lang="en-GB"/>
          </a:p>
        </p:txBody>
      </p:sp>
      <p:sp>
        <p:nvSpPr>
          <p:cNvPr id="10" name="Title 9">
            <a:extLst>
              <a:ext uri="{FF2B5EF4-FFF2-40B4-BE49-F238E27FC236}">
                <a16:creationId xmlns:a16="http://schemas.microsoft.com/office/drawing/2014/main" id="{EF5EBE8E-3642-3F3A-231E-5CB20C8EF2E8}"/>
              </a:ext>
            </a:extLst>
          </p:cNvPr>
          <p:cNvSpPr>
            <a:spLocks noGrp="1"/>
          </p:cNvSpPr>
          <p:nvPr>
            <p:ph type="title"/>
          </p:nvPr>
        </p:nvSpPr>
        <p:spPr/>
        <p:txBody>
          <a:bodyPr/>
          <a:lstStyle/>
          <a:p>
            <a:r>
              <a:rPr lang="en-US"/>
              <a:t>Click to edit Master title style</a:t>
            </a:r>
          </a:p>
        </p:txBody>
      </p:sp>
      <p:sp>
        <p:nvSpPr>
          <p:cNvPr id="2" name="Rectangle 1">
            <a:extLst>
              <a:ext uri="{FF2B5EF4-FFF2-40B4-BE49-F238E27FC236}">
                <a16:creationId xmlns:a16="http://schemas.microsoft.com/office/drawing/2014/main" id="{4B9CD55D-81FA-AB2C-A5F5-42FE1975921D}"/>
              </a:ext>
            </a:extLst>
          </p:cNvPr>
          <p:cNvSpPr/>
          <p:nvPr userDrawn="1"/>
        </p:nvSpPr>
        <p:spPr>
          <a:xfrm>
            <a:off x="9624392" y="6226713"/>
            <a:ext cx="2131452" cy="5146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pic>
        <p:nvPicPr>
          <p:cNvPr id="7" name="Picture 6">
            <a:extLst>
              <a:ext uri="{FF2B5EF4-FFF2-40B4-BE49-F238E27FC236}">
                <a16:creationId xmlns:a16="http://schemas.microsoft.com/office/drawing/2014/main" id="{C4C56650-49CB-F49A-D987-8F8AB450D6F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120336" y="6165849"/>
            <a:ext cx="2840736" cy="692150"/>
          </a:xfrm>
          <a:prstGeom prst="rect">
            <a:avLst/>
          </a:prstGeom>
        </p:spPr>
      </p:pic>
    </p:spTree>
    <p:extLst>
      <p:ext uri="{BB962C8B-B14F-4D97-AF65-F5344CB8AC3E}">
        <p14:creationId xmlns:p14="http://schemas.microsoft.com/office/powerpoint/2010/main" val="1923079287"/>
      </p:ext>
    </p:extLst>
  </p:cSld>
  <p:clrMapOvr>
    <a:masterClrMapping/>
  </p:clrMapOvr>
  <p:extLst>
    <p:ext uri="{DCECCB84-F9BA-43D5-87BE-67443E8EF086}">
      <p15:sldGuideLst xmlns:p15="http://schemas.microsoft.com/office/powerpoint/2012/main">
        <p15:guide id="1" pos="3878">
          <p15:clr>
            <a:srgbClr val="FBAE40"/>
          </p15:clr>
        </p15:guide>
        <p15:guide id="2" pos="3806">
          <p15:clr>
            <a:srgbClr val="FBAE40"/>
          </p15:clr>
        </p15:guide>
      </p15:sldGuideLst>
    </p:ext>
  </p:extLst>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userDrawn="1">
  <p:cSld name="Comparison_with subheader">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13D3DC02-B278-CB00-F707-225C64F0A436}"/>
              </a:ext>
            </a:extLst>
          </p:cNvPr>
          <p:cNvPicPr>
            <a:picLocks noChangeAspect="1"/>
          </p:cNvPicPr>
          <p:nvPr userDrawn="1"/>
        </p:nvPicPr>
        <p:blipFill>
          <a:blip r:embed="rId2"/>
          <a:srcRect/>
          <a:stretch/>
        </p:blipFill>
        <p:spPr>
          <a:xfrm>
            <a:off x="1524" y="0"/>
            <a:ext cx="12188952" cy="6857999"/>
          </a:xfrm>
          <a:prstGeom prst="rect">
            <a:avLst/>
          </a:prstGeom>
        </p:spPr>
      </p:pic>
      <p:sp>
        <p:nvSpPr>
          <p:cNvPr id="4" name="Date Placeholder 3"/>
          <p:cNvSpPr>
            <a:spLocks noGrp="1"/>
          </p:cNvSpPr>
          <p:nvPr>
            <p:ph type="dt" sz="half" idx="10"/>
          </p:nvPr>
        </p:nvSpPr>
        <p:spPr/>
        <p:txBody>
          <a:bodyPr/>
          <a:lstStyle/>
          <a:p>
            <a:fld id="{61C0DEB9-2EE5-422F-ABBF-859D685423D4}" type="datetimeFigureOut">
              <a:rPr lang="en-GB" smtClean="0"/>
              <a:t>19/02/2024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55F9927-066A-4E42-B902-7FE3DF2732F9}" type="slidenum">
              <a:rPr lang="en-GB" smtClean="0"/>
              <a:t>‹#›</a:t>
            </a:fld>
            <a:endParaRPr lang="en-GB"/>
          </a:p>
        </p:txBody>
      </p:sp>
      <p:sp>
        <p:nvSpPr>
          <p:cNvPr id="8" name="Content Placeholder 7">
            <a:extLst>
              <a:ext uri="{FF2B5EF4-FFF2-40B4-BE49-F238E27FC236}">
                <a16:creationId xmlns:a16="http://schemas.microsoft.com/office/drawing/2014/main" id="{17222A08-988B-A97A-87A1-020D4CD0AB57}"/>
              </a:ext>
            </a:extLst>
          </p:cNvPr>
          <p:cNvSpPr>
            <a:spLocks noGrp="1"/>
          </p:cNvSpPr>
          <p:nvPr>
            <p:ph sz="quarter" idx="15" hasCustomPrompt="1"/>
          </p:nvPr>
        </p:nvSpPr>
        <p:spPr>
          <a:xfrm>
            <a:off x="6159500" y="1928986"/>
            <a:ext cx="5217848" cy="4236864"/>
          </a:xfrm>
          <a:prstGeom prst="rect">
            <a:avLst/>
          </a:prstGeom>
        </p:spPr>
        <p:txBody>
          <a:bodyPr vert="horz" lIns="91440" tIns="45720" rIns="91440" bIns="45720"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dirty="0"/>
              <a:t>Use Alt + Shift + Left/Right arrow to navigate your text levels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11">
            <a:extLst>
              <a:ext uri="{FF2B5EF4-FFF2-40B4-BE49-F238E27FC236}">
                <a16:creationId xmlns:a16="http://schemas.microsoft.com/office/drawing/2014/main" id="{30D6B54C-B1E4-7066-71B3-E747303CC898}"/>
              </a:ext>
            </a:extLst>
          </p:cNvPr>
          <p:cNvSpPr>
            <a:spLocks noGrp="1"/>
          </p:cNvSpPr>
          <p:nvPr>
            <p:ph sz="quarter" idx="16" hasCustomPrompt="1"/>
          </p:nvPr>
        </p:nvSpPr>
        <p:spPr>
          <a:xfrm>
            <a:off x="814652" y="1928986"/>
            <a:ext cx="5217848" cy="4236864"/>
          </a:xfrm>
        </p:spPr>
        <p:txBody>
          <a:bodyPr/>
          <a:lstStyle/>
          <a:p>
            <a:pPr lvl="0"/>
            <a:r>
              <a:rPr lang="en-US" dirty="0"/>
              <a:t>Use Alt + Shift + Left/Right arrow to navigate your text levels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14">
            <a:extLst>
              <a:ext uri="{FF2B5EF4-FFF2-40B4-BE49-F238E27FC236}">
                <a16:creationId xmlns:a16="http://schemas.microsoft.com/office/drawing/2014/main" id="{1AD11D61-1CAD-0A01-39A3-37C93420E60A}"/>
              </a:ext>
            </a:extLst>
          </p:cNvPr>
          <p:cNvSpPr>
            <a:spLocks noGrp="1"/>
          </p:cNvSpPr>
          <p:nvPr>
            <p:ph type="body" sz="quarter" idx="17"/>
          </p:nvPr>
        </p:nvSpPr>
        <p:spPr>
          <a:xfrm>
            <a:off x="814652" y="1341439"/>
            <a:ext cx="5217848" cy="443083"/>
          </a:xfrm>
        </p:spPr>
        <p:txBody>
          <a:bodyPr/>
          <a:lstStyle>
            <a:lvl1pPr marL="0" indent="0">
              <a:buFontTx/>
              <a:buNone/>
              <a:defRPr/>
            </a:lvl1pPr>
          </a:lstStyle>
          <a:p>
            <a:pPr lvl="0"/>
            <a:r>
              <a:rPr lang="en-US"/>
              <a:t>Click to edit Master text styles</a:t>
            </a:r>
          </a:p>
        </p:txBody>
      </p:sp>
      <p:sp>
        <p:nvSpPr>
          <p:cNvPr id="17" name="Text Placeholder 16">
            <a:extLst>
              <a:ext uri="{FF2B5EF4-FFF2-40B4-BE49-F238E27FC236}">
                <a16:creationId xmlns:a16="http://schemas.microsoft.com/office/drawing/2014/main" id="{84B201C2-79AF-9D78-18EB-D54E154790D7}"/>
              </a:ext>
            </a:extLst>
          </p:cNvPr>
          <p:cNvSpPr>
            <a:spLocks noGrp="1"/>
          </p:cNvSpPr>
          <p:nvPr>
            <p:ph type="body" sz="quarter" idx="18"/>
          </p:nvPr>
        </p:nvSpPr>
        <p:spPr>
          <a:xfrm>
            <a:off x="6159500" y="1341439"/>
            <a:ext cx="5217848" cy="443083"/>
          </a:xfrm>
        </p:spPr>
        <p:txBody>
          <a:bodyPr/>
          <a:lstStyle>
            <a:lvl1pPr marL="0" indent="0">
              <a:buFontTx/>
              <a:buNone/>
              <a:defRPr/>
            </a:lvl1pPr>
          </a:lstStyle>
          <a:p>
            <a:pPr lvl="0"/>
            <a:r>
              <a:rPr lang="en-US"/>
              <a:t>Click to edit Master text styles</a:t>
            </a:r>
          </a:p>
        </p:txBody>
      </p:sp>
      <p:sp>
        <p:nvSpPr>
          <p:cNvPr id="19" name="Title 18">
            <a:extLst>
              <a:ext uri="{FF2B5EF4-FFF2-40B4-BE49-F238E27FC236}">
                <a16:creationId xmlns:a16="http://schemas.microsoft.com/office/drawing/2014/main" id="{199AB5F8-343A-C719-DDF9-F59A96F80C64}"/>
              </a:ext>
            </a:extLst>
          </p:cNvPr>
          <p:cNvSpPr>
            <a:spLocks noGrp="1"/>
          </p:cNvSpPr>
          <p:nvPr>
            <p:ph type="title"/>
          </p:nvPr>
        </p:nvSpPr>
        <p:spPr/>
        <p:txBody>
          <a:bodyPr/>
          <a:lstStyle/>
          <a:p>
            <a:r>
              <a:rPr lang="en-US"/>
              <a:t>Click to edit Master title style</a:t>
            </a:r>
          </a:p>
        </p:txBody>
      </p:sp>
      <p:sp>
        <p:nvSpPr>
          <p:cNvPr id="3" name="Rectangle 2">
            <a:extLst>
              <a:ext uri="{FF2B5EF4-FFF2-40B4-BE49-F238E27FC236}">
                <a16:creationId xmlns:a16="http://schemas.microsoft.com/office/drawing/2014/main" id="{0CE660F3-A5D8-52F7-B7D7-3A491E9259ED}"/>
              </a:ext>
            </a:extLst>
          </p:cNvPr>
          <p:cNvSpPr/>
          <p:nvPr userDrawn="1"/>
        </p:nvSpPr>
        <p:spPr>
          <a:xfrm>
            <a:off x="9624392" y="6226713"/>
            <a:ext cx="2131452" cy="5146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pic>
        <p:nvPicPr>
          <p:cNvPr id="10" name="Picture 9">
            <a:extLst>
              <a:ext uri="{FF2B5EF4-FFF2-40B4-BE49-F238E27FC236}">
                <a16:creationId xmlns:a16="http://schemas.microsoft.com/office/drawing/2014/main" id="{1C25485A-0525-8B9C-B6DF-12BF866F262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120336" y="6165849"/>
            <a:ext cx="2840736" cy="692150"/>
          </a:xfrm>
          <a:prstGeom prst="rect">
            <a:avLst/>
          </a:prstGeom>
        </p:spPr>
      </p:pic>
    </p:spTree>
    <p:extLst>
      <p:ext uri="{BB962C8B-B14F-4D97-AF65-F5344CB8AC3E}">
        <p14:creationId xmlns:p14="http://schemas.microsoft.com/office/powerpoint/2010/main" val="604146492"/>
      </p:ext>
    </p:extLst>
  </p:cSld>
  <p:clrMapOvr>
    <a:masterClrMapping/>
  </p:clrMapOvr>
  <p:extLst>
    <p:ext uri="{DCECCB84-F9BA-43D5-87BE-67443E8EF086}">
      <p15:sldGuideLst xmlns:p15="http://schemas.microsoft.com/office/powerpoint/2012/main">
        <p15:guide id="1" orient="horz" pos="1207">
          <p15:clr>
            <a:srgbClr val="FBAE40"/>
          </p15:clr>
        </p15:guide>
        <p15:guide id="2" pos="3806">
          <p15:clr>
            <a:srgbClr val="FBAE40"/>
          </p15:clr>
        </p15:guide>
        <p15:guide id="3" pos="3874">
          <p15:clr>
            <a:srgbClr val="FBAE40"/>
          </p15:clr>
        </p15:guide>
      </p15:sldGuideLst>
    </p:ext>
  </p:extLst>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userDrawn="1">
  <p:cSld name="Two Horizontal">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29227B1-3F4F-D6AC-FE0A-8AA86D9DF8B3}"/>
              </a:ext>
            </a:extLst>
          </p:cNvPr>
          <p:cNvPicPr>
            <a:picLocks noChangeAspect="1"/>
          </p:cNvPicPr>
          <p:nvPr userDrawn="1"/>
        </p:nvPicPr>
        <p:blipFill>
          <a:blip r:embed="rId2"/>
          <a:srcRect/>
          <a:stretch/>
        </p:blipFill>
        <p:spPr>
          <a:xfrm>
            <a:off x="1524" y="0"/>
            <a:ext cx="12188952" cy="6857999"/>
          </a:xfrm>
          <a:prstGeom prst="rect">
            <a:avLst/>
          </a:prstGeom>
        </p:spPr>
      </p:pic>
      <p:sp>
        <p:nvSpPr>
          <p:cNvPr id="14" name="Content Placeholder 13">
            <a:extLst>
              <a:ext uri="{FF2B5EF4-FFF2-40B4-BE49-F238E27FC236}">
                <a16:creationId xmlns:a16="http://schemas.microsoft.com/office/drawing/2014/main" id="{4E563509-A5B7-47DD-F939-C96267FBD46B}"/>
              </a:ext>
            </a:extLst>
          </p:cNvPr>
          <p:cNvSpPr>
            <a:spLocks noGrp="1"/>
          </p:cNvSpPr>
          <p:nvPr>
            <p:ph sz="quarter" idx="17" hasCustomPrompt="1"/>
          </p:nvPr>
        </p:nvSpPr>
        <p:spPr>
          <a:xfrm>
            <a:off x="814652" y="3462339"/>
            <a:ext cx="10562696" cy="1993900"/>
          </a:xfrm>
        </p:spPr>
        <p:txBody>
          <a:bodyPr/>
          <a:lstStyle/>
          <a:p>
            <a:pPr lvl="0"/>
            <a:r>
              <a:rPr lang="en-US" dirty="0"/>
              <a:t>Use Alt + Shift + Left/Right arrow to navigate your text levels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11">
            <a:extLst>
              <a:ext uri="{FF2B5EF4-FFF2-40B4-BE49-F238E27FC236}">
                <a16:creationId xmlns:a16="http://schemas.microsoft.com/office/drawing/2014/main" id="{A31B00B7-D0A4-A911-F465-67C952A8B619}"/>
              </a:ext>
            </a:extLst>
          </p:cNvPr>
          <p:cNvSpPr>
            <a:spLocks noGrp="1"/>
          </p:cNvSpPr>
          <p:nvPr>
            <p:ph sz="quarter" idx="16" hasCustomPrompt="1"/>
          </p:nvPr>
        </p:nvSpPr>
        <p:spPr>
          <a:xfrm>
            <a:off x="814652" y="1341439"/>
            <a:ext cx="10562696" cy="1993900"/>
          </a:xfrm>
        </p:spPr>
        <p:txBody>
          <a:bodyPr/>
          <a:lstStyle/>
          <a:p>
            <a:pPr lvl="0"/>
            <a:r>
              <a:rPr lang="en-US" dirty="0"/>
              <a:t>Use Alt + Shift + Left/Right arrow to navigate your text levels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61C0DEB9-2EE5-422F-ABBF-859D685423D4}" type="datetimeFigureOut">
              <a:rPr lang="en-GB" smtClean="0"/>
              <a:t>19/02/2024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55F9927-066A-4E42-B902-7FE3DF2732F9}" type="slidenum">
              <a:rPr lang="en-GB" smtClean="0"/>
              <a:t>‹#›</a:t>
            </a:fld>
            <a:endParaRPr lang="en-GB"/>
          </a:p>
        </p:txBody>
      </p:sp>
      <p:sp>
        <p:nvSpPr>
          <p:cNvPr id="10" name="Title 9">
            <a:extLst>
              <a:ext uri="{FF2B5EF4-FFF2-40B4-BE49-F238E27FC236}">
                <a16:creationId xmlns:a16="http://schemas.microsoft.com/office/drawing/2014/main" id="{547CBEDD-9E51-7956-5569-C3A6FAB87164}"/>
              </a:ext>
            </a:extLst>
          </p:cNvPr>
          <p:cNvSpPr>
            <a:spLocks noGrp="1"/>
          </p:cNvSpPr>
          <p:nvPr>
            <p:ph type="title"/>
          </p:nvPr>
        </p:nvSpPr>
        <p:spPr/>
        <p:txBody>
          <a:bodyPr/>
          <a:lstStyle/>
          <a:p>
            <a:r>
              <a:rPr lang="en-US"/>
              <a:t>Click to edit Master title style</a:t>
            </a:r>
          </a:p>
        </p:txBody>
      </p:sp>
      <p:sp>
        <p:nvSpPr>
          <p:cNvPr id="2" name="Rectangle 1">
            <a:extLst>
              <a:ext uri="{FF2B5EF4-FFF2-40B4-BE49-F238E27FC236}">
                <a16:creationId xmlns:a16="http://schemas.microsoft.com/office/drawing/2014/main" id="{4887CD48-C43D-FC73-E4BD-5B4846660678}"/>
              </a:ext>
            </a:extLst>
          </p:cNvPr>
          <p:cNvSpPr/>
          <p:nvPr userDrawn="1"/>
        </p:nvSpPr>
        <p:spPr>
          <a:xfrm>
            <a:off x="9624392" y="6226713"/>
            <a:ext cx="2131452" cy="5146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pic>
        <p:nvPicPr>
          <p:cNvPr id="3" name="Picture 2">
            <a:extLst>
              <a:ext uri="{FF2B5EF4-FFF2-40B4-BE49-F238E27FC236}">
                <a16:creationId xmlns:a16="http://schemas.microsoft.com/office/drawing/2014/main" id="{9F3DFD6F-E8E4-7822-D88C-7F7DFA3C3E2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120336" y="6165849"/>
            <a:ext cx="2840736" cy="692150"/>
          </a:xfrm>
          <a:prstGeom prst="rect">
            <a:avLst/>
          </a:prstGeom>
        </p:spPr>
      </p:pic>
    </p:spTree>
    <p:extLst>
      <p:ext uri="{BB962C8B-B14F-4D97-AF65-F5344CB8AC3E}">
        <p14:creationId xmlns:p14="http://schemas.microsoft.com/office/powerpoint/2010/main" val="1933268015"/>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userDrawn="1">
  <p:cSld name="Two Columns (2/3, 1/3)">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BA9F066-6204-945D-9E56-5FD55101B6D9}"/>
              </a:ext>
            </a:extLst>
          </p:cNvPr>
          <p:cNvPicPr>
            <a:picLocks noChangeAspect="1"/>
          </p:cNvPicPr>
          <p:nvPr userDrawn="1"/>
        </p:nvPicPr>
        <p:blipFill>
          <a:blip r:embed="rId2"/>
          <a:srcRect/>
          <a:stretch/>
        </p:blipFill>
        <p:spPr>
          <a:xfrm>
            <a:off x="1524" y="0"/>
            <a:ext cx="12188952" cy="6857999"/>
          </a:xfrm>
          <a:prstGeom prst="rect">
            <a:avLst/>
          </a:prstGeom>
        </p:spPr>
      </p:pic>
      <p:sp>
        <p:nvSpPr>
          <p:cNvPr id="4" name="Date Placeholder 3"/>
          <p:cNvSpPr>
            <a:spLocks noGrp="1"/>
          </p:cNvSpPr>
          <p:nvPr>
            <p:ph type="dt" sz="half" idx="10"/>
          </p:nvPr>
        </p:nvSpPr>
        <p:spPr/>
        <p:txBody>
          <a:bodyPr/>
          <a:lstStyle/>
          <a:p>
            <a:fld id="{61C0DEB9-2EE5-422F-ABBF-859D685423D4}" type="datetimeFigureOut">
              <a:rPr lang="en-GB" smtClean="0"/>
              <a:t>19/02/2024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55F9927-066A-4E42-B902-7FE3DF2732F9}" type="slidenum">
              <a:rPr lang="en-GB" smtClean="0"/>
              <a:t>‹#›</a:t>
            </a:fld>
            <a:endParaRPr lang="en-GB"/>
          </a:p>
        </p:txBody>
      </p:sp>
      <p:sp>
        <p:nvSpPr>
          <p:cNvPr id="3" name="Content Placeholder 2">
            <a:extLst>
              <a:ext uri="{FF2B5EF4-FFF2-40B4-BE49-F238E27FC236}">
                <a16:creationId xmlns:a16="http://schemas.microsoft.com/office/drawing/2014/main" id="{9A6753E0-E503-2B64-8CB6-997B014E1636}"/>
              </a:ext>
            </a:extLst>
          </p:cNvPr>
          <p:cNvSpPr>
            <a:spLocks noGrp="1"/>
          </p:cNvSpPr>
          <p:nvPr>
            <p:ph sz="quarter" idx="14" hasCustomPrompt="1"/>
          </p:nvPr>
        </p:nvSpPr>
        <p:spPr>
          <a:xfrm>
            <a:off x="814653" y="1341439"/>
            <a:ext cx="6957131" cy="4828032"/>
          </a:xfrm>
          <a:prstGeom prst="rect">
            <a:avLst/>
          </a:prstGeom>
        </p:spPr>
        <p:txBody>
          <a:bodyPr vert="horz" lIns="91440" tIns="45720" rIns="91440" bIns="45720"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dirty="0"/>
              <a:t>Use Alt + Shift + Left/Right arrow to navigate your text levels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a:extLst>
              <a:ext uri="{FF2B5EF4-FFF2-40B4-BE49-F238E27FC236}">
                <a16:creationId xmlns:a16="http://schemas.microsoft.com/office/drawing/2014/main" id="{3BCC49AB-7B47-3BD3-591C-72DB81E28732}"/>
              </a:ext>
            </a:extLst>
          </p:cNvPr>
          <p:cNvSpPr>
            <a:spLocks noGrp="1"/>
          </p:cNvSpPr>
          <p:nvPr>
            <p:ph sz="quarter" idx="15" hasCustomPrompt="1"/>
          </p:nvPr>
        </p:nvSpPr>
        <p:spPr>
          <a:xfrm>
            <a:off x="7898783" y="1341439"/>
            <a:ext cx="3478566" cy="4828032"/>
          </a:xfrm>
          <a:prstGeom prst="rect">
            <a:avLst/>
          </a:prstGeom>
        </p:spPr>
        <p:txBody>
          <a:bodyPr vert="horz" lIns="91440" tIns="45720" rIns="91440" bIns="45720"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dirty="0"/>
              <a:t>Use Alt + Shift + Left/Right arrow to navigate your text levels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9">
            <a:extLst>
              <a:ext uri="{FF2B5EF4-FFF2-40B4-BE49-F238E27FC236}">
                <a16:creationId xmlns:a16="http://schemas.microsoft.com/office/drawing/2014/main" id="{70065CF1-BAAC-9BCD-E798-E6E99783C804}"/>
              </a:ext>
            </a:extLst>
          </p:cNvPr>
          <p:cNvSpPr>
            <a:spLocks noGrp="1"/>
          </p:cNvSpPr>
          <p:nvPr>
            <p:ph type="title"/>
          </p:nvPr>
        </p:nvSpPr>
        <p:spPr/>
        <p:txBody>
          <a:bodyPr/>
          <a:lstStyle/>
          <a:p>
            <a:r>
              <a:rPr lang="en-US"/>
              <a:t>Click to edit Master title style</a:t>
            </a:r>
          </a:p>
        </p:txBody>
      </p:sp>
      <p:sp>
        <p:nvSpPr>
          <p:cNvPr id="2" name="Rectangle 1">
            <a:extLst>
              <a:ext uri="{FF2B5EF4-FFF2-40B4-BE49-F238E27FC236}">
                <a16:creationId xmlns:a16="http://schemas.microsoft.com/office/drawing/2014/main" id="{DF2EFE5C-AE0F-296C-BF19-E9FADCA69B69}"/>
              </a:ext>
            </a:extLst>
          </p:cNvPr>
          <p:cNvSpPr/>
          <p:nvPr userDrawn="1"/>
        </p:nvSpPr>
        <p:spPr>
          <a:xfrm>
            <a:off x="9624392" y="6226713"/>
            <a:ext cx="2131452" cy="5146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pic>
        <p:nvPicPr>
          <p:cNvPr id="7" name="Picture 6">
            <a:extLst>
              <a:ext uri="{FF2B5EF4-FFF2-40B4-BE49-F238E27FC236}">
                <a16:creationId xmlns:a16="http://schemas.microsoft.com/office/drawing/2014/main" id="{48BF04A1-81AA-492B-AFA1-3E27FD3E12B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120336" y="6165849"/>
            <a:ext cx="2840736" cy="692150"/>
          </a:xfrm>
          <a:prstGeom prst="rect">
            <a:avLst/>
          </a:prstGeom>
        </p:spPr>
      </p:pic>
    </p:spTree>
    <p:extLst>
      <p:ext uri="{BB962C8B-B14F-4D97-AF65-F5344CB8AC3E}">
        <p14:creationId xmlns:p14="http://schemas.microsoft.com/office/powerpoint/2010/main" val="913205696"/>
      </p:ext>
    </p:extLst>
  </p:cSld>
  <p:clrMapOvr>
    <a:masterClrMapping/>
  </p:clrMapOvr>
  <p:extLst>
    <p:ext uri="{DCECCB84-F9BA-43D5-87BE-67443E8EF086}">
      <p15:sldGuideLst xmlns:p15="http://schemas.microsoft.com/office/powerpoint/2012/main">
        <p15:guide id="1" pos="4974">
          <p15:clr>
            <a:srgbClr val="FBAE40"/>
          </p15:clr>
        </p15:guide>
        <p15:guide id="2" pos="4901">
          <p15:clr>
            <a:srgbClr val="FBAE40"/>
          </p15:clr>
        </p15:guide>
      </p15:sldGuideLst>
    </p:ext>
  </p:extLst>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userDrawn="1">
  <p:cSld name="Four Squares">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A31B5CE-3475-A8F4-0C75-43CBA3322B50}"/>
              </a:ext>
            </a:extLst>
          </p:cNvPr>
          <p:cNvPicPr>
            <a:picLocks noChangeAspect="1"/>
          </p:cNvPicPr>
          <p:nvPr userDrawn="1"/>
        </p:nvPicPr>
        <p:blipFill>
          <a:blip r:embed="rId2"/>
          <a:srcRect/>
          <a:stretch/>
        </p:blipFill>
        <p:spPr>
          <a:xfrm>
            <a:off x="1524" y="0"/>
            <a:ext cx="12188952" cy="6857999"/>
          </a:xfrm>
          <a:prstGeom prst="rect">
            <a:avLst/>
          </a:prstGeom>
        </p:spPr>
      </p:pic>
      <p:sp>
        <p:nvSpPr>
          <p:cNvPr id="15" name="Content Placeholder 14">
            <a:extLst>
              <a:ext uri="{FF2B5EF4-FFF2-40B4-BE49-F238E27FC236}">
                <a16:creationId xmlns:a16="http://schemas.microsoft.com/office/drawing/2014/main" id="{AC42BFDF-911D-40A2-C2F9-3D547C350F8A}"/>
              </a:ext>
            </a:extLst>
          </p:cNvPr>
          <p:cNvSpPr>
            <a:spLocks noGrp="1"/>
          </p:cNvSpPr>
          <p:nvPr>
            <p:ph sz="quarter" idx="19" hasCustomPrompt="1"/>
          </p:nvPr>
        </p:nvSpPr>
        <p:spPr>
          <a:xfrm>
            <a:off x="814652" y="3462339"/>
            <a:ext cx="5217848" cy="1993900"/>
          </a:xfrm>
        </p:spPr>
        <p:txBody>
          <a:bodyPr/>
          <a:lstStyle/>
          <a:p>
            <a:pPr lvl="0"/>
            <a:r>
              <a:rPr lang="en-US" dirty="0"/>
              <a:t>Use Alt + Shift + Left/Right arrow to navigate your text levels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14">
            <a:extLst>
              <a:ext uri="{FF2B5EF4-FFF2-40B4-BE49-F238E27FC236}">
                <a16:creationId xmlns:a16="http://schemas.microsoft.com/office/drawing/2014/main" id="{756332D7-26B6-8B02-9223-A89D87DDB12C}"/>
              </a:ext>
            </a:extLst>
          </p:cNvPr>
          <p:cNvSpPr>
            <a:spLocks noGrp="1"/>
          </p:cNvSpPr>
          <p:nvPr>
            <p:ph sz="quarter" idx="20" hasCustomPrompt="1"/>
          </p:nvPr>
        </p:nvSpPr>
        <p:spPr>
          <a:xfrm>
            <a:off x="6159500" y="3462339"/>
            <a:ext cx="5217848" cy="1993900"/>
          </a:xfrm>
        </p:spPr>
        <p:txBody>
          <a:bodyPr/>
          <a:lstStyle/>
          <a:p>
            <a:pPr lvl="0"/>
            <a:r>
              <a:rPr lang="en-US" dirty="0"/>
              <a:t>Use Alt + Shift + Left/Right arrow to navigate your text levels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14">
            <a:extLst>
              <a:ext uri="{FF2B5EF4-FFF2-40B4-BE49-F238E27FC236}">
                <a16:creationId xmlns:a16="http://schemas.microsoft.com/office/drawing/2014/main" id="{E9DD7B8E-C353-C4FA-9F2D-0726DA069895}"/>
              </a:ext>
            </a:extLst>
          </p:cNvPr>
          <p:cNvSpPr>
            <a:spLocks noGrp="1"/>
          </p:cNvSpPr>
          <p:nvPr>
            <p:ph sz="quarter" idx="21" hasCustomPrompt="1"/>
          </p:nvPr>
        </p:nvSpPr>
        <p:spPr>
          <a:xfrm>
            <a:off x="6159500" y="1341439"/>
            <a:ext cx="5217848" cy="1993900"/>
          </a:xfrm>
        </p:spPr>
        <p:txBody>
          <a:bodyPr/>
          <a:lstStyle/>
          <a:p>
            <a:pPr lvl="0"/>
            <a:r>
              <a:rPr lang="en-US" dirty="0"/>
              <a:t>Use Alt + Shift + Left/Right arrow to navigate your text levels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Content Placeholder 12">
            <a:extLst>
              <a:ext uri="{FF2B5EF4-FFF2-40B4-BE49-F238E27FC236}">
                <a16:creationId xmlns:a16="http://schemas.microsoft.com/office/drawing/2014/main" id="{C1C3B1E1-D482-C4A9-B486-D32A615A4872}"/>
              </a:ext>
            </a:extLst>
          </p:cNvPr>
          <p:cNvSpPr>
            <a:spLocks noGrp="1"/>
          </p:cNvSpPr>
          <p:nvPr>
            <p:ph sz="quarter" idx="18" hasCustomPrompt="1"/>
          </p:nvPr>
        </p:nvSpPr>
        <p:spPr>
          <a:xfrm>
            <a:off x="814652" y="1341439"/>
            <a:ext cx="5217848" cy="1993900"/>
          </a:xfrm>
        </p:spPr>
        <p:txBody>
          <a:bodyPr/>
          <a:lstStyle/>
          <a:p>
            <a:pPr lvl="0"/>
            <a:r>
              <a:rPr lang="en-US" dirty="0"/>
              <a:t>Use Alt + Shift + Left/Right arrow to navigate your text levels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814917" y="368301"/>
            <a:ext cx="10562167" cy="828674"/>
          </a:xfrm>
        </p:spPr>
        <p:txBody>
          <a:bodyPr/>
          <a:lstStyle/>
          <a:p>
            <a:r>
              <a:rPr lang="en-US"/>
              <a:t>Click to edit Master title style</a:t>
            </a:r>
            <a:endParaRPr lang="en-US" dirty="0"/>
          </a:p>
        </p:txBody>
      </p:sp>
      <p:sp>
        <p:nvSpPr>
          <p:cNvPr id="4" name="Date Placeholder 3"/>
          <p:cNvSpPr>
            <a:spLocks noGrp="1"/>
          </p:cNvSpPr>
          <p:nvPr>
            <p:ph type="dt" sz="half" idx="10"/>
          </p:nvPr>
        </p:nvSpPr>
        <p:spPr/>
        <p:txBody>
          <a:bodyPr/>
          <a:lstStyle/>
          <a:p>
            <a:fld id="{61C0DEB9-2EE5-422F-ABBF-859D685423D4}" type="datetimeFigureOut">
              <a:rPr lang="en-GB" smtClean="0"/>
              <a:t>19/02/2024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55F9927-066A-4E42-B902-7FE3DF2732F9}" type="slidenum">
              <a:rPr lang="en-GB" smtClean="0"/>
              <a:t>‹#›</a:t>
            </a:fld>
            <a:endParaRPr lang="en-GB"/>
          </a:p>
        </p:txBody>
      </p:sp>
      <p:sp>
        <p:nvSpPr>
          <p:cNvPr id="3" name="Rectangle 2">
            <a:extLst>
              <a:ext uri="{FF2B5EF4-FFF2-40B4-BE49-F238E27FC236}">
                <a16:creationId xmlns:a16="http://schemas.microsoft.com/office/drawing/2014/main" id="{919ECAA1-C93B-C7EC-3EDD-807A1B3A8663}"/>
              </a:ext>
            </a:extLst>
          </p:cNvPr>
          <p:cNvSpPr/>
          <p:nvPr userDrawn="1"/>
        </p:nvSpPr>
        <p:spPr>
          <a:xfrm>
            <a:off x="9624392" y="6226713"/>
            <a:ext cx="2131452" cy="5146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pic>
        <p:nvPicPr>
          <p:cNvPr id="7" name="Picture 6">
            <a:extLst>
              <a:ext uri="{FF2B5EF4-FFF2-40B4-BE49-F238E27FC236}">
                <a16:creationId xmlns:a16="http://schemas.microsoft.com/office/drawing/2014/main" id="{CCD8661E-DC4D-D4EA-251A-CE1D47B7ED3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120336" y="6165849"/>
            <a:ext cx="2840736" cy="692150"/>
          </a:xfrm>
          <a:prstGeom prst="rect">
            <a:avLst/>
          </a:prstGeom>
        </p:spPr>
      </p:pic>
    </p:spTree>
    <p:extLst>
      <p:ext uri="{BB962C8B-B14F-4D97-AF65-F5344CB8AC3E}">
        <p14:creationId xmlns:p14="http://schemas.microsoft.com/office/powerpoint/2010/main" val="1728998761"/>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Photo w/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A3ED1-F81B-1174-C362-FB1252DCDEF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12865AE-8483-07A5-495E-DA636D9534BF}"/>
              </a:ext>
            </a:extLst>
          </p:cNvPr>
          <p:cNvSpPr>
            <a:spLocks noGrp="1"/>
          </p:cNvSpPr>
          <p:nvPr>
            <p:ph type="dt" sz="half" idx="10"/>
          </p:nvPr>
        </p:nvSpPr>
        <p:spPr/>
        <p:txBody>
          <a:bodyPr/>
          <a:lstStyle/>
          <a:p>
            <a:fld id="{61C0DEB9-2EE5-422F-ABBF-859D685423D4}" type="datetimeFigureOut">
              <a:rPr lang="en-GB" smtClean="0"/>
              <a:pPr/>
              <a:t>19/02/2024</a:t>
            </a:fld>
            <a:endParaRPr lang="en-GB"/>
          </a:p>
        </p:txBody>
      </p:sp>
      <p:sp>
        <p:nvSpPr>
          <p:cNvPr id="4" name="Footer Placeholder 3">
            <a:extLst>
              <a:ext uri="{FF2B5EF4-FFF2-40B4-BE49-F238E27FC236}">
                <a16:creationId xmlns:a16="http://schemas.microsoft.com/office/drawing/2014/main" id="{7957E00D-4616-6F5B-EA1D-04BE7D833A26}"/>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50A5FB6F-F235-5EF1-2B0A-CD5B6ABCA5D4}"/>
              </a:ext>
            </a:extLst>
          </p:cNvPr>
          <p:cNvSpPr>
            <a:spLocks noGrp="1"/>
          </p:cNvSpPr>
          <p:nvPr>
            <p:ph type="sldNum" sz="quarter" idx="12"/>
          </p:nvPr>
        </p:nvSpPr>
        <p:spPr/>
        <p:txBody>
          <a:bodyPr/>
          <a:lstStyle/>
          <a:p>
            <a:fld id="{355F9927-066A-4E42-B902-7FE3DF2732F9}" type="slidenum">
              <a:rPr lang="en-GB" smtClean="0"/>
              <a:pPr/>
              <a:t>‹#›</a:t>
            </a:fld>
            <a:endParaRPr lang="en-GB"/>
          </a:p>
        </p:txBody>
      </p:sp>
      <p:sp>
        <p:nvSpPr>
          <p:cNvPr id="7" name="Picture Placeholder 6">
            <a:extLst>
              <a:ext uri="{FF2B5EF4-FFF2-40B4-BE49-F238E27FC236}">
                <a16:creationId xmlns:a16="http://schemas.microsoft.com/office/drawing/2014/main" id="{D68053E0-66BA-4361-0D34-2FA9E6FA32A0}"/>
              </a:ext>
            </a:extLst>
          </p:cNvPr>
          <p:cNvSpPr>
            <a:spLocks noGrp="1"/>
          </p:cNvSpPr>
          <p:nvPr>
            <p:ph type="pic" sz="quarter" idx="13" hasCustomPrompt="1"/>
          </p:nvPr>
        </p:nvSpPr>
        <p:spPr>
          <a:xfrm>
            <a:off x="814652" y="1374095"/>
            <a:ext cx="5217848" cy="1993900"/>
          </a:xfrm>
        </p:spPr>
        <p:txBody>
          <a:bodyPr/>
          <a:lstStyle>
            <a:lvl1pPr marL="0" indent="0" algn="just">
              <a:buFontTx/>
              <a:buNone/>
              <a:defRPr/>
            </a:lvl1pPr>
          </a:lstStyle>
          <a:p>
            <a:r>
              <a:rPr lang="en-US" dirty="0"/>
              <a:t>Insert picture here</a:t>
            </a:r>
          </a:p>
        </p:txBody>
      </p:sp>
      <p:sp>
        <p:nvSpPr>
          <p:cNvPr id="9" name="Text Placeholder 8">
            <a:extLst>
              <a:ext uri="{FF2B5EF4-FFF2-40B4-BE49-F238E27FC236}">
                <a16:creationId xmlns:a16="http://schemas.microsoft.com/office/drawing/2014/main" id="{0BD03F26-543C-90A6-7EC8-DD915CCDFE93}"/>
              </a:ext>
            </a:extLst>
          </p:cNvPr>
          <p:cNvSpPr>
            <a:spLocks noGrp="1"/>
          </p:cNvSpPr>
          <p:nvPr>
            <p:ph type="body" sz="quarter" idx="14" hasCustomPrompt="1"/>
          </p:nvPr>
        </p:nvSpPr>
        <p:spPr>
          <a:xfrm>
            <a:off x="814652" y="3733800"/>
            <a:ext cx="5217848" cy="1993900"/>
          </a:xfrm>
        </p:spPr>
        <p:txBody>
          <a:bodyPr/>
          <a:lstStyle>
            <a:lvl1pPr marL="0" indent="0" algn="just">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Insert caption here</a:t>
            </a:r>
          </a:p>
        </p:txBody>
      </p:sp>
      <p:sp>
        <p:nvSpPr>
          <p:cNvPr id="11" name="Content Placeholder 10">
            <a:extLst>
              <a:ext uri="{FF2B5EF4-FFF2-40B4-BE49-F238E27FC236}">
                <a16:creationId xmlns:a16="http://schemas.microsoft.com/office/drawing/2014/main" id="{74288099-216D-56CD-DE83-229258CB83AF}"/>
              </a:ext>
            </a:extLst>
          </p:cNvPr>
          <p:cNvSpPr>
            <a:spLocks noGrp="1"/>
          </p:cNvSpPr>
          <p:nvPr>
            <p:ph sz="quarter" idx="15" hasCustomPrompt="1"/>
          </p:nvPr>
        </p:nvSpPr>
        <p:spPr>
          <a:xfrm>
            <a:off x="6159500" y="1374095"/>
            <a:ext cx="5217848" cy="1993900"/>
          </a:xfrm>
        </p:spPr>
        <p:txBody>
          <a:bodyPr/>
          <a:lstStyle/>
          <a:p>
            <a:pPr lvl="0"/>
            <a:r>
              <a:rPr lang="en-US" dirty="0"/>
              <a:t>Use Alt + Shift + Left/Right arrow to navigate your text levels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Content Placeholder 12">
            <a:extLst>
              <a:ext uri="{FF2B5EF4-FFF2-40B4-BE49-F238E27FC236}">
                <a16:creationId xmlns:a16="http://schemas.microsoft.com/office/drawing/2014/main" id="{38D00845-1B39-E584-BBC0-5DD25EE78F5E}"/>
              </a:ext>
            </a:extLst>
          </p:cNvPr>
          <p:cNvSpPr>
            <a:spLocks noGrp="1"/>
          </p:cNvSpPr>
          <p:nvPr>
            <p:ph sz="quarter" idx="16" hasCustomPrompt="1"/>
          </p:nvPr>
        </p:nvSpPr>
        <p:spPr>
          <a:xfrm>
            <a:off x="6159500" y="3733800"/>
            <a:ext cx="5217848" cy="1993900"/>
          </a:xfrm>
        </p:spPr>
        <p:txBody>
          <a:bodyPr/>
          <a:lstStyle/>
          <a:p>
            <a:pPr lvl="0"/>
            <a:r>
              <a:rPr lang="en-US" dirty="0"/>
              <a:t>Use Alt + Shift + Left/Right arrow to navigate your text levels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8917613"/>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Horizontal w/o placeholders">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A31B5CE-3475-A8F4-0C75-43CBA3322B50}"/>
              </a:ext>
            </a:extLst>
          </p:cNvPr>
          <p:cNvPicPr>
            <a:picLocks noChangeAspect="1"/>
          </p:cNvPicPr>
          <p:nvPr userDrawn="1"/>
        </p:nvPicPr>
        <p:blipFill>
          <a:blip r:embed="rId2"/>
          <a:srcRect/>
          <a:stretch/>
        </p:blipFill>
        <p:spPr>
          <a:xfrm>
            <a:off x="1524" y="0"/>
            <a:ext cx="12188952" cy="6857999"/>
          </a:xfrm>
          <a:prstGeom prst="rect">
            <a:avLst/>
          </a:prstGeom>
        </p:spPr>
      </p:pic>
      <p:sp>
        <p:nvSpPr>
          <p:cNvPr id="4" name="Date Placeholder 3"/>
          <p:cNvSpPr>
            <a:spLocks noGrp="1"/>
          </p:cNvSpPr>
          <p:nvPr>
            <p:ph type="dt" sz="half" idx="10"/>
          </p:nvPr>
        </p:nvSpPr>
        <p:spPr/>
        <p:txBody>
          <a:bodyPr/>
          <a:lstStyle/>
          <a:p>
            <a:fld id="{61C0DEB9-2EE5-422F-ABBF-859D685423D4}" type="datetimeFigureOut">
              <a:rPr lang="en-GB" smtClean="0"/>
              <a:t>19/02/2024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55F9927-066A-4E42-B902-7FE3DF2732F9}" type="slidenum">
              <a:rPr lang="en-GB" smtClean="0"/>
              <a:t>‹#›</a:t>
            </a:fld>
            <a:endParaRPr lang="en-GB"/>
          </a:p>
        </p:txBody>
      </p:sp>
      <p:sp>
        <p:nvSpPr>
          <p:cNvPr id="3" name="Rectangle 2">
            <a:extLst>
              <a:ext uri="{FF2B5EF4-FFF2-40B4-BE49-F238E27FC236}">
                <a16:creationId xmlns:a16="http://schemas.microsoft.com/office/drawing/2014/main" id="{919ECAA1-C93B-C7EC-3EDD-807A1B3A8663}"/>
              </a:ext>
            </a:extLst>
          </p:cNvPr>
          <p:cNvSpPr/>
          <p:nvPr userDrawn="1"/>
        </p:nvSpPr>
        <p:spPr>
          <a:xfrm>
            <a:off x="9624392" y="6226713"/>
            <a:ext cx="2131452" cy="5146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pic>
        <p:nvPicPr>
          <p:cNvPr id="7" name="Picture 6">
            <a:extLst>
              <a:ext uri="{FF2B5EF4-FFF2-40B4-BE49-F238E27FC236}">
                <a16:creationId xmlns:a16="http://schemas.microsoft.com/office/drawing/2014/main" id="{CCD8661E-DC4D-D4EA-251A-CE1D47B7ED3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120336" y="6165849"/>
            <a:ext cx="2840736" cy="692150"/>
          </a:xfrm>
          <a:prstGeom prst="rect">
            <a:avLst/>
          </a:prstGeom>
        </p:spPr>
      </p:pic>
    </p:spTree>
    <p:extLst>
      <p:ext uri="{BB962C8B-B14F-4D97-AF65-F5344CB8AC3E}">
        <p14:creationId xmlns:p14="http://schemas.microsoft.com/office/powerpoint/2010/main" val="3536001197"/>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userDrawn="1">
  <p:cSld name="Vertical w/o placeholders">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44EBDE9-285F-BAF6-BC37-87A2E78BE0E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88952" cy="6858000"/>
          </a:xfrm>
          <a:prstGeom prst="rect">
            <a:avLst/>
          </a:prstGeom>
        </p:spPr>
      </p:pic>
      <p:sp>
        <p:nvSpPr>
          <p:cNvPr id="4" name="Date Placeholder 3"/>
          <p:cNvSpPr>
            <a:spLocks noGrp="1"/>
          </p:cNvSpPr>
          <p:nvPr>
            <p:ph type="dt" sz="half" idx="10"/>
          </p:nvPr>
        </p:nvSpPr>
        <p:spPr/>
        <p:txBody>
          <a:bodyPr/>
          <a:lstStyle/>
          <a:p>
            <a:fld id="{61C0DEB9-2EE5-422F-ABBF-859D685423D4}" type="datetimeFigureOut">
              <a:rPr lang="en-GB" smtClean="0"/>
              <a:t>19/02/2024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55F9927-066A-4E42-B902-7FE3DF2732F9}" type="slidenum">
              <a:rPr lang="en-GB" smtClean="0"/>
              <a:t>‹#›</a:t>
            </a:fld>
            <a:endParaRPr lang="en-GB"/>
          </a:p>
        </p:txBody>
      </p:sp>
    </p:spTree>
    <p:extLst>
      <p:ext uri="{BB962C8B-B14F-4D97-AF65-F5344CB8AC3E}">
        <p14:creationId xmlns:p14="http://schemas.microsoft.com/office/powerpoint/2010/main" val="320724132"/>
      </p:ext>
    </p:extLst>
  </p:cSld>
  <p:clrMapOvr>
    <a:masterClrMapping/>
  </p:clrMapOvr>
  <p:extLst>
    <p:ext uri="{DCECCB84-F9BA-43D5-87BE-67443E8EF086}">
      <p15:sldGuideLst xmlns:p15="http://schemas.microsoft.com/office/powerpoint/2012/main">
        <p15:guide id="1" pos="3840">
          <p15:clr>
            <a:srgbClr val="FBAE40"/>
          </p15:clr>
        </p15:guide>
        <p15:guide id="2" pos="722">
          <p15:clr>
            <a:srgbClr val="FBAE40"/>
          </p15:clr>
        </p15:guide>
      </p15:sldGuideLst>
    </p:ext>
  </p:extLst>
</p:sldLayout>
</file>

<file path=ppt/slideLayouts/slideLayout251.xml><?xml version="1.0" encoding="utf-8"?>
<p:sldLayout xmlns:a="http://schemas.openxmlformats.org/drawingml/2006/main" xmlns:r="http://schemas.openxmlformats.org/officeDocument/2006/relationships" xmlns:p="http://schemas.openxmlformats.org/presentationml/2006/main" preserve="1" userDrawn="1">
  <p:cSld name="Blank, Logo Only">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1C0DEB9-2EE5-422F-ABBF-859D685423D4}" type="datetimeFigureOut">
              <a:rPr lang="en-GB" smtClean="0"/>
              <a:t>19/02/2024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55F9927-066A-4E42-B902-7FE3DF2732F9}" type="slidenum">
              <a:rPr lang="en-GB" smtClean="0"/>
              <a:t>‹#›</a:t>
            </a:fld>
            <a:endParaRPr lang="en-GB"/>
          </a:p>
        </p:txBody>
      </p:sp>
      <p:pic>
        <p:nvPicPr>
          <p:cNvPr id="9" name="Picture 8">
            <a:extLst>
              <a:ext uri="{FF2B5EF4-FFF2-40B4-BE49-F238E27FC236}">
                <a16:creationId xmlns:a16="http://schemas.microsoft.com/office/drawing/2014/main" id="{F1881156-7992-E959-8E0B-683546CCB5C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20336" y="6165849"/>
            <a:ext cx="2840736" cy="692150"/>
          </a:xfrm>
          <a:prstGeom prst="rect">
            <a:avLst/>
          </a:prstGeom>
        </p:spPr>
      </p:pic>
    </p:spTree>
    <p:extLst>
      <p:ext uri="{BB962C8B-B14F-4D97-AF65-F5344CB8AC3E}">
        <p14:creationId xmlns:p14="http://schemas.microsoft.com/office/powerpoint/2010/main" val="533356435"/>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userDrawn="1">
  <p:cSld name="Back Cover">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EE12763F-C6CD-6CE8-E445-F2B85FECFFA9}"/>
              </a:ext>
            </a:extLst>
          </p:cNvPr>
          <p:cNvSpPr>
            <a:spLocks noGrp="1"/>
          </p:cNvSpPr>
          <p:nvPr>
            <p:ph type="dt" sz="half" idx="10"/>
          </p:nvPr>
        </p:nvSpPr>
        <p:spPr/>
        <p:txBody>
          <a:bodyPr/>
          <a:lstStyle/>
          <a:p>
            <a:fld id="{61C0DEB9-2EE5-422F-ABBF-859D685423D4}" type="datetimeFigureOut">
              <a:rPr lang="en-GB" smtClean="0"/>
              <a:pPr/>
              <a:t>19/02/2024</a:t>
            </a:fld>
            <a:endParaRPr lang="en-GB"/>
          </a:p>
        </p:txBody>
      </p:sp>
      <p:sp>
        <p:nvSpPr>
          <p:cNvPr id="4" name="Footer Placeholder 3">
            <a:extLst>
              <a:ext uri="{FF2B5EF4-FFF2-40B4-BE49-F238E27FC236}">
                <a16:creationId xmlns:a16="http://schemas.microsoft.com/office/drawing/2014/main" id="{24167E85-5F18-5B4F-CC0A-C05DACA54AED}"/>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530E558B-811E-5A4F-321E-554DB72B8F54}"/>
              </a:ext>
            </a:extLst>
          </p:cNvPr>
          <p:cNvSpPr>
            <a:spLocks noGrp="1"/>
          </p:cNvSpPr>
          <p:nvPr>
            <p:ph type="sldNum" sz="quarter" idx="12"/>
          </p:nvPr>
        </p:nvSpPr>
        <p:spPr/>
        <p:txBody>
          <a:bodyPr/>
          <a:lstStyle/>
          <a:p>
            <a:fld id="{355F9927-066A-4E42-B902-7FE3DF2732F9}" type="slidenum">
              <a:rPr lang="en-GB" smtClean="0"/>
              <a:pPr/>
              <a:t>‹#›</a:t>
            </a:fld>
            <a:endParaRPr lang="en-GB"/>
          </a:p>
        </p:txBody>
      </p:sp>
      <p:sp>
        <p:nvSpPr>
          <p:cNvPr id="30" name="Rectangle 29">
            <a:extLst>
              <a:ext uri="{FF2B5EF4-FFF2-40B4-BE49-F238E27FC236}">
                <a16:creationId xmlns:a16="http://schemas.microsoft.com/office/drawing/2014/main" id="{FFD41B18-C901-616C-3773-91E9686626AA}"/>
              </a:ext>
            </a:extLst>
          </p:cNvPr>
          <p:cNvSpPr/>
          <p:nvPr userDrawn="1"/>
        </p:nvSpPr>
        <p:spPr>
          <a:xfrm>
            <a:off x="9192344" y="6021288"/>
            <a:ext cx="2232248" cy="7200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43" name="Group 42">
            <a:extLst>
              <a:ext uri="{FF2B5EF4-FFF2-40B4-BE49-F238E27FC236}">
                <a16:creationId xmlns:a16="http://schemas.microsoft.com/office/drawing/2014/main" id="{8E138D58-BF3C-3E09-84B5-02F7AC9CE709}"/>
              </a:ext>
            </a:extLst>
          </p:cNvPr>
          <p:cNvGrpSpPr/>
          <p:nvPr userDrawn="1"/>
        </p:nvGrpSpPr>
        <p:grpSpPr>
          <a:xfrm>
            <a:off x="0" y="-27384"/>
            <a:ext cx="12192000" cy="6696744"/>
            <a:chOff x="0" y="0"/>
            <a:chExt cx="12192000" cy="6643821"/>
          </a:xfrm>
        </p:grpSpPr>
        <p:pic>
          <p:nvPicPr>
            <p:cNvPr id="44" name="Graphic 43">
              <a:extLst>
                <a:ext uri="{FF2B5EF4-FFF2-40B4-BE49-F238E27FC236}">
                  <a16:creationId xmlns:a16="http://schemas.microsoft.com/office/drawing/2014/main" id="{69444164-B83B-4361-4EAF-42B377A94BF4}"/>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264447" y="1646260"/>
              <a:ext cx="7717754" cy="2511989"/>
            </a:xfrm>
            <a:prstGeom prst="rect">
              <a:avLst/>
            </a:prstGeom>
          </p:spPr>
        </p:pic>
        <p:pic>
          <p:nvPicPr>
            <p:cNvPr id="45" name="Graphic 44">
              <a:extLst>
                <a:ext uri="{FF2B5EF4-FFF2-40B4-BE49-F238E27FC236}">
                  <a16:creationId xmlns:a16="http://schemas.microsoft.com/office/drawing/2014/main" id="{8CC3C416-B53A-C118-4A64-C17B0B91CBB8}"/>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400032" y="6144768"/>
              <a:ext cx="1956816" cy="499053"/>
            </a:xfrm>
            <a:prstGeom prst="rect">
              <a:avLst/>
            </a:prstGeom>
          </p:spPr>
        </p:pic>
        <p:sp>
          <p:nvSpPr>
            <p:cNvPr id="46" name="Rectangle 45">
              <a:extLst>
                <a:ext uri="{FF2B5EF4-FFF2-40B4-BE49-F238E27FC236}">
                  <a16:creationId xmlns:a16="http://schemas.microsoft.com/office/drawing/2014/main" id="{4FAFEF1C-9252-369D-96B7-125E9E219F77}"/>
                </a:ext>
              </a:extLst>
            </p:cNvPr>
            <p:cNvSpPr/>
            <p:nvPr userDrawn="1"/>
          </p:nvSpPr>
          <p:spPr>
            <a:xfrm>
              <a:off x="0" y="0"/>
              <a:ext cx="12192000" cy="343228"/>
            </a:xfrm>
            <a:prstGeom prst="rect">
              <a:avLst/>
            </a:prstGeom>
            <a:solidFill>
              <a:srgbClr val="642F6C"/>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47" name="Rectangle 46">
              <a:extLst>
                <a:ext uri="{FF2B5EF4-FFF2-40B4-BE49-F238E27FC236}">
                  <a16:creationId xmlns:a16="http://schemas.microsoft.com/office/drawing/2014/main" id="{967F9189-CFDC-8022-E0AD-2D4C91F1EF25}"/>
                </a:ext>
              </a:extLst>
            </p:cNvPr>
            <p:cNvSpPr/>
            <p:nvPr userDrawn="1"/>
          </p:nvSpPr>
          <p:spPr>
            <a:xfrm>
              <a:off x="4483726" y="4626499"/>
              <a:ext cx="1624163" cy="323165"/>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500" b="0" i="0" u="none" strike="noStrike" kern="0" cap="none" spc="0" normalizeH="0" baseline="0" noProof="0" dirty="0">
                  <a:ln>
                    <a:noFill/>
                  </a:ln>
                  <a:solidFill>
                    <a:srgbClr val="1DA1F2"/>
                  </a:solidFill>
                  <a:effectLst/>
                  <a:uLnTx/>
                  <a:uFillTx/>
                  <a:ea typeface="Calibri" panose="020F0502020204030204" pitchFamily="34" charset="0"/>
                  <a:cs typeface="Arial" panose="020B0604020202020204" pitchFamily="34" charset="0"/>
                </a:rPr>
                <a:t>@ncats_nih_gov</a:t>
              </a:r>
              <a:endParaRPr kumimoji="0" lang="en-US" sz="1500" b="0" i="0" u="none" strike="noStrike" kern="0" cap="none" spc="0" normalizeH="0" baseline="0" noProof="0" dirty="0">
                <a:ln>
                  <a:noFill/>
                </a:ln>
                <a:solidFill>
                  <a:srgbClr val="1DA1F2"/>
                </a:solidFill>
                <a:effectLst/>
                <a:uLnTx/>
                <a:uFillTx/>
              </a:endParaRPr>
            </a:p>
          </p:txBody>
        </p:sp>
        <p:sp>
          <p:nvSpPr>
            <p:cNvPr id="48" name="Rectangle 47">
              <a:extLst>
                <a:ext uri="{FF2B5EF4-FFF2-40B4-BE49-F238E27FC236}">
                  <a16:creationId xmlns:a16="http://schemas.microsoft.com/office/drawing/2014/main" id="{1EA9E9C9-5026-A048-EFB6-C5C2B80F9F9D}"/>
                </a:ext>
              </a:extLst>
            </p:cNvPr>
            <p:cNvSpPr/>
            <p:nvPr userDrawn="1"/>
          </p:nvSpPr>
          <p:spPr>
            <a:xfrm>
              <a:off x="6702039" y="4626499"/>
              <a:ext cx="1515158" cy="323165"/>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500" b="0" i="0" u="none" strike="noStrike" kern="0" cap="none" spc="0" normalizeH="0" baseline="0" noProof="0">
                  <a:ln>
                    <a:noFill/>
                  </a:ln>
                  <a:solidFill>
                    <a:srgbClr val="3D5A98"/>
                  </a:solidFill>
                  <a:effectLst/>
                  <a:uLnTx/>
                  <a:uFillTx/>
                  <a:ea typeface="Calibri" panose="020F0502020204030204" pitchFamily="34" charset="0"/>
                  <a:cs typeface="Arial" panose="020B0604020202020204" pitchFamily="34" charset="0"/>
                </a:rPr>
                <a:t>@ncats.nih.gov</a:t>
              </a:r>
              <a:endParaRPr kumimoji="0" lang="en-US" sz="1500" b="0" i="0" u="none" strike="noStrike" kern="0" cap="none" spc="0" normalizeH="0" baseline="0" noProof="0">
                <a:ln>
                  <a:noFill/>
                </a:ln>
                <a:solidFill>
                  <a:srgbClr val="3D5A98"/>
                </a:solidFill>
                <a:effectLst/>
                <a:uLnTx/>
                <a:uFillTx/>
              </a:endParaRPr>
            </a:p>
          </p:txBody>
        </p:sp>
        <p:sp>
          <p:nvSpPr>
            <p:cNvPr id="49" name="Rectangle 48">
              <a:extLst>
                <a:ext uri="{FF2B5EF4-FFF2-40B4-BE49-F238E27FC236}">
                  <a16:creationId xmlns:a16="http://schemas.microsoft.com/office/drawing/2014/main" id="{0C6F95EF-F4C1-2140-6BAE-D34BC914EC64}"/>
                </a:ext>
              </a:extLst>
            </p:cNvPr>
            <p:cNvSpPr/>
            <p:nvPr userDrawn="1"/>
          </p:nvSpPr>
          <p:spPr>
            <a:xfrm>
              <a:off x="2495560" y="4626499"/>
              <a:ext cx="1319592" cy="323165"/>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500" b="0" i="0" u="none" strike="noStrike" kern="0" cap="none" spc="0" normalizeH="0" baseline="0" noProof="0">
                  <a:ln>
                    <a:noFill/>
                  </a:ln>
                  <a:solidFill>
                    <a:srgbClr val="177EC8"/>
                  </a:solidFill>
                  <a:effectLst/>
                  <a:uLnTx/>
                  <a:uFillTx/>
                  <a:ea typeface="Calibri" panose="020F0502020204030204" pitchFamily="34" charset="0"/>
                  <a:cs typeface="Arial" panose="020B0604020202020204" pitchFamily="34" charset="0"/>
                </a:rPr>
                <a:t>ncats.nih.gov</a:t>
              </a:r>
              <a:endParaRPr kumimoji="0" lang="en-US" sz="1500" b="0" i="0" u="none" strike="noStrike" kern="0" cap="none" spc="0" normalizeH="0" baseline="0" noProof="0">
                <a:ln>
                  <a:noFill/>
                </a:ln>
                <a:solidFill>
                  <a:srgbClr val="177EC8"/>
                </a:solidFill>
                <a:effectLst/>
                <a:uLnTx/>
                <a:uFillTx/>
              </a:endParaRPr>
            </a:p>
          </p:txBody>
        </p:sp>
        <p:sp>
          <p:nvSpPr>
            <p:cNvPr id="50" name="Rectangle 49">
              <a:extLst>
                <a:ext uri="{FF2B5EF4-FFF2-40B4-BE49-F238E27FC236}">
                  <a16:creationId xmlns:a16="http://schemas.microsoft.com/office/drawing/2014/main" id="{6BC8E71D-A080-B63C-7C23-B2696627A0C1}"/>
                </a:ext>
              </a:extLst>
            </p:cNvPr>
            <p:cNvSpPr/>
            <p:nvPr userDrawn="1"/>
          </p:nvSpPr>
          <p:spPr>
            <a:xfrm>
              <a:off x="8828918" y="4626499"/>
              <a:ext cx="1218732" cy="323165"/>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500" b="0" i="0" u="none" strike="noStrike" kern="0" cap="none" spc="0" normalizeH="0" baseline="0" noProof="0">
                  <a:ln>
                    <a:noFill/>
                  </a:ln>
                  <a:solidFill>
                    <a:srgbClr val="0077B5"/>
                  </a:solidFill>
                  <a:effectLst/>
                  <a:uLnTx/>
                  <a:uFillTx/>
                  <a:ea typeface="Calibri" panose="020F0502020204030204" pitchFamily="34" charset="0"/>
                  <a:cs typeface="Arial" panose="020B0604020202020204" pitchFamily="34" charset="0"/>
                </a:rPr>
                <a:t>NIH-NCATS</a:t>
              </a:r>
              <a:endParaRPr kumimoji="0" lang="en-US" sz="1500" b="0" i="0" u="none" strike="noStrike" kern="0" cap="none" spc="0" normalizeH="0" baseline="0" noProof="0">
                <a:ln>
                  <a:noFill/>
                </a:ln>
                <a:solidFill>
                  <a:srgbClr val="0077B5"/>
                </a:solidFill>
                <a:effectLst/>
                <a:uLnTx/>
                <a:uFillTx/>
              </a:endParaRPr>
            </a:p>
          </p:txBody>
        </p:sp>
        <p:pic>
          <p:nvPicPr>
            <p:cNvPr id="51" name="Graphic 50">
              <a:extLst>
                <a:ext uri="{FF2B5EF4-FFF2-40B4-BE49-F238E27FC236}">
                  <a16:creationId xmlns:a16="http://schemas.microsoft.com/office/drawing/2014/main" id="{69AB3FC0-7B4B-871C-F4B8-68A940261060}"/>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457650" y="4650921"/>
              <a:ext cx="278745" cy="274320"/>
            </a:xfrm>
            <a:prstGeom prst="rect">
              <a:avLst/>
            </a:prstGeom>
          </p:spPr>
        </p:pic>
        <p:pic>
          <p:nvPicPr>
            <p:cNvPr id="52" name="Graphic 51">
              <a:extLst>
                <a:ext uri="{FF2B5EF4-FFF2-40B4-BE49-F238E27FC236}">
                  <a16:creationId xmlns:a16="http://schemas.microsoft.com/office/drawing/2014/main" id="{EFC68DC6-DEE0-0384-0A5D-106E3757CC62}"/>
                </a:ext>
              </a:extLst>
            </p:cNvPr>
            <p:cNvPicPr>
              <a:picLocks noChangeAspect="1"/>
            </p:cNvPicPr>
            <p:nvPr userDrawn="1"/>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554598" y="4650921"/>
              <a:ext cx="274320" cy="274320"/>
            </a:xfrm>
            <a:prstGeom prst="rect">
              <a:avLst/>
            </a:prstGeom>
          </p:spPr>
        </p:pic>
        <p:pic>
          <p:nvPicPr>
            <p:cNvPr id="53" name="Graphic 52">
              <a:extLst>
                <a:ext uri="{FF2B5EF4-FFF2-40B4-BE49-F238E27FC236}">
                  <a16:creationId xmlns:a16="http://schemas.microsoft.com/office/drawing/2014/main" id="{757F7B72-611A-EA33-44EA-364102E8C250}"/>
                </a:ext>
              </a:extLst>
            </p:cNvPr>
            <p:cNvPicPr>
              <a:picLocks noChangeAspect="1"/>
            </p:cNvPicPr>
            <p:nvPr userDrawn="1"/>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4151900" y="4646349"/>
              <a:ext cx="347808" cy="283464"/>
            </a:xfrm>
            <a:prstGeom prst="rect">
              <a:avLst/>
            </a:prstGeom>
          </p:spPr>
        </p:pic>
        <p:sp>
          <p:nvSpPr>
            <p:cNvPr id="54" name="Graphic 16">
              <a:extLst>
                <a:ext uri="{FF2B5EF4-FFF2-40B4-BE49-F238E27FC236}">
                  <a16:creationId xmlns:a16="http://schemas.microsoft.com/office/drawing/2014/main" id="{C84BA9B1-ABAA-FA62-D93F-5E465F7A4A83}"/>
                </a:ext>
              </a:extLst>
            </p:cNvPr>
            <p:cNvSpPr/>
            <p:nvPr/>
          </p:nvSpPr>
          <p:spPr>
            <a:xfrm>
              <a:off x="2263649" y="4646349"/>
              <a:ext cx="283464" cy="283464"/>
            </a:xfrm>
            <a:custGeom>
              <a:avLst/>
              <a:gdLst>
                <a:gd name="connsiteX0" fmla="*/ 128445 w 224409"/>
                <a:gd name="connsiteY0" fmla="*/ 205216 h 224409"/>
                <a:gd name="connsiteX1" fmla="*/ 170964 w 224409"/>
                <a:gd name="connsiteY1" fmla="*/ 118110 h 224409"/>
                <a:gd name="connsiteX2" fmla="*/ 206397 w 224409"/>
                <a:gd name="connsiteY2" fmla="*/ 118110 h 224409"/>
                <a:gd name="connsiteX3" fmla="*/ 128445 w 224409"/>
                <a:gd name="connsiteY3" fmla="*/ 205216 h 224409"/>
                <a:gd name="connsiteX4" fmla="*/ 18012 w 224409"/>
                <a:gd name="connsiteY4" fmla="*/ 118110 h 224409"/>
                <a:gd name="connsiteX5" fmla="*/ 53445 w 224409"/>
                <a:gd name="connsiteY5" fmla="*/ 118110 h 224409"/>
                <a:gd name="connsiteX6" fmla="*/ 95964 w 224409"/>
                <a:gd name="connsiteY6" fmla="*/ 205216 h 224409"/>
                <a:gd name="connsiteX7" fmla="*/ 18012 w 224409"/>
                <a:gd name="connsiteY7" fmla="*/ 118110 h 224409"/>
                <a:gd name="connsiteX8" fmla="*/ 95964 w 224409"/>
                <a:gd name="connsiteY8" fmla="*/ 19193 h 224409"/>
                <a:gd name="connsiteX9" fmla="*/ 53445 w 224409"/>
                <a:gd name="connsiteY9" fmla="*/ 106299 h 224409"/>
                <a:gd name="connsiteX10" fmla="*/ 18012 w 224409"/>
                <a:gd name="connsiteY10" fmla="*/ 106299 h 224409"/>
                <a:gd name="connsiteX11" fmla="*/ 95964 w 224409"/>
                <a:gd name="connsiteY11" fmla="*/ 19193 h 224409"/>
                <a:gd name="connsiteX12" fmla="*/ 118110 w 224409"/>
                <a:gd name="connsiteY12" fmla="*/ 118110 h 224409"/>
                <a:gd name="connsiteX13" fmla="*/ 159153 w 224409"/>
                <a:gd name="connsiteY13" fmla="*/ 118110 h 224409"/>
                <a:gd name="connsiteX14" fmla="*/ 118110 w 224409"/>
                <a:gd name="connsiteY14" fmla="*/ 199311 h 224409"/>
                <a:gd name="connsiteX15" fmla="*/ 118110 w 224409"/>
                <a:gd name="connsiteY15" fmla="*/ 118110 h 224409"/>
                <a:gd name="connsiteX16" fmla="*/ 106299 w 224409"/>
                <a:gd name="connsiteY16" fmla="*/ 118110 h 224409"/>
                <a:gd name="connsiteX17" fmla="*/ 106299 w 224409"/>
                <a:gd name="connsiteY17" fmla="*/ 199311 h 224409"/>
                <a:gd name="connsiteX18" fmla="*/ 65256 w 224409"/>
                <a:gd name="connsiteY18" fmla="*/ 118110 h 224409"/>
                <a:gd name="connsiteX19" fmla="*/ 106299 w 224409"/>
                <a:gd name="connsiteY19" fmla="*/ 118110 h 224409"/>
                <a:gd name="connsiteX20" fmla="*/ 118110 w 224409"/>
                <a:gd name="connsiteY20" fmla="*/ 25098 h 224409"/>
                <a:gd name="connsiteX21" fmla="*/ 159153 w 224409"/>
                <a:gd name="connsiteY21" fmla="*/ 106299 h 224409"/>
                <a:gd name="connsiteX22" fmla="*/ 118110 w 224409"/>
                <a:gd name="connsiteY22" fmla="*/ 106299 h 224409"/>
                <a:gd name="connsiteX23" fmla="*/ 118110 w 224409"/>
                <a:gd name="connsiteY23" fmla="*/ 25098 h 224409"/>
                <a:gd name="connsiteX24" fmla="*/ 106299 w 224409"/>
                <a:gd name="connsiteY24" fmla="*/ 106299 h 224409"/>
                <a:gd name="connsiteX25" fmla="*/ 65256 w 224409"/>
                <a:gd name="connsiteY25" fmla="*/ 106299 h 224409"/>
                <a:gd name="connsiteX26" fmla="*/ 106299 w 224409"/>
                <a:gd name="connsiteY26" fmla="*/ 25098 h 224409"/>
                <a:gd name="connsiteX27" fmla="*/ 106299 w 224409"/>
                <a:gd name="connsiteY27" fmla="*/ 106299 h 224409"/>
                <a:gd name="connsiteX28" fmla="*/ 206397 w 224409"/>
                <a:gd name="connsiteY28" fmla="*/ 106299 h 224409"/>
                <a:gd name="connsiteX29" fmla="*/ 170964 w 224409"/>
                <a:gd name="connsiteY29" fmla="*/ 106299 h 224409"/>
                <a:gd name="connsiteX30" fmla="*/ 128445 w 224409"/>
                <a:gd name="connsiteY30" fmla="*/ 19193 h 224409"/>
                <a:gd name="connsiteX31" fmla="*/ 206397 w 224409"/>
                <a:gd name="connsiteY31" fmla="*/ 106299 h 224409"/>
                <a:gd name="connsiteX32" fmla="*/ 112205 w 224409"/>
                <a:gd name="connsiteY32" fmla="*/ 0 h 224409"/>
                <a:gd name="connsiteX33" fmla="*/ 0 w 224409"/>
                <a:gd name="connsiteY33" fmla="*/ 112205 h 224409"/>
                <a:gd name="connsiteX34" fmla="*/ 112205 w 224409"/>
                <a:gd name="connsiteY34" fmla="*/ 224409 h 224409"/>
                <a:gd name="connsiteX35" fmla="*/ 224409 w 224409"/>
                <a:gd name="connsiteY35" fmla="*/ 112205 h 224409"/>
                <a:gd name="connsiteX36" fmla="*/ 112205 w 224409"/>
                <a:gd name="connsiteY36" fmla="*/ 0 h 224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24409" h="224409">
                  <a:moveTo>
                    <a:pt x="128445" y="205216"/>
                  </a:moveTo>
                  <a:cubicBezTo>
                    <a:pt x="147638" y="181594"/>
                    <a:pt x="168897" y="151771"/>
                    <a:pt x="170964" y="118110"/>
                  </a:cubicBezTo>
                  <a:lnTo>
                    <a:pt x="206397" y="118110"/>
                  </a:lnTo>
                  <a:cubicBezTo>
                    <a:pt x="203740" y="162106"/>
                    <a:pt x="170964" y="197834"/>
                    <a:pt x="128445" y="205216"/>
                  </a:cubicBezTo>
                  <a:close/>
                  <a:moveTo>
                    <a:pt x="18012" y="118110"/>
                  </a:moveTo>
                  <a:lnTo>
                    <a:pt x="53445" y="118110"/>
                  </a:lnTo>
                  <a:cubicBezTo>
                    <a:pt x="55807" y="151771"/>
                    <a:pt x="76772" y="181594"/>
                    <a:pt x="95964" y="205216"/>
                  </a:cubicBezTo>
                  <a:cubicBezTo>
                    <a:pt x="53445" y="197834"/>
                    <a:pt x="20669" y="162106"/>
                    <a:pt x="18012" y="118110"/>
                  </a:cubicBezTo>
                  <a:close/>
                  <a:moveTo>
                    <a:pt x="95964" y="19193"/>
                  </a:moveTo>
                  <a:cubicBezTo>
                    <a:pt x="76772" y="42815"/>
                    <a:pt x="55512" y="72638"/>
                    <a:pt x="53445" y="106299"/>
                  </a:cubicBezTo>
                  <a:lnTo>
                    <a:pt x="18012" y="106299"/>
                  </a:lnTo>
                  <a:cubicBezTo>
                    <a:pt x="20669" y="62303"/>
                    <a:pt x="53445" y="26575"/>
                    <a:pt x="95964" y="19193"/>
                  </a:cubicBezTo>
                  <a:close/>
                  <a:moveTo>
                    <a:pt x="118110" y="118110"/>
                  </a:moveTo>
                  <a:lnTo>
                    <a:pt x="159153" y="118110"/>
                  </a:lnTo>
                  <a:cubicBezTo>
                    <a:pt x="156791" y="148523"/>
                    <a:pt x="137008" y="175984"/>
                    <a:pt x="118110" y="199311"/>
                  </a:cubicBezTo>
                  <a:lnTo>
                    <a:pt x="118110" y="118110"/>
                  </a:lnTo>
                  <a:close/>
                  <a:moveTo>
                    <a:pt x="106299" y="118110"/>
                  </a:moveTo>
                  <a:lnTo>
                    <a:pt x="106299" y="199311"/>
                  </a:lnTo>
                  <a:cubicBezTo>
                    <a:pt x="87401" y="175984"/>
                    <a:pt x="67618" y="148523"/>
                    <a:pt x="65256" y="118110"/>
                  </a:cubicBezTo>
                  <a:lnTo>
                    <a:pt x="106299" y="118110"/>
                  </a:lnTo>
                  <a:close/>
                  <a:moveTo>
                    <a:pt x="118110" y="25098"/>
                  </a:moveTo>
                  <a:cubicBezTo>
                    <a:pt x="137008" y="48425"/>
                    <a:pt x="156791" y="75590"/>
                    <a:pt x="159153" y="106299"/>
                  </a:cubicBezTo>
                  <a:lnTo>
                    <a:pt x="118110" y="106299"/>
                  </a:lnTo>
                  <a:lnTo>
                    <a:pt x="118110" y="25098"/>
                  </a:lnTo>
                  <a:close/>
                  <a:moveTo>
                    <a:pt x="106299" y="106299"/>
                  </a:moveTo>
                  <a:lnTo>
                    <a:pt x="65256" y="106299"/>
                  </a:lnTo>
                  <a:cubicBezTo>
                    <a:pt x="67618" y="75886"/>
                    <a:pt x="87401" y="48425"/>
                    <a:pt x="106299" y="25098"/>
                  </a:cubicBezTo>
                  <a:lnTo>
                    <a:pt x="106299" y="106299"/>
                  </a:lnTo>
                  <a:close/>
                  <a:moveTo>
                    <a:pt x="206397" y="106299"/>
                  </a:moveTo>
                  <a:lnTo>
                    <a:pt x="170964" y="106299"/>
                  </a:lnTo>
                  <a:cubicBezTo>
                    <a:pt x="168897" y="72638"/>
                    <a:pt x="147638" y="42815"/>
                    <a:pt x="128445" y="19193"/>
                  </a:cubicBezTo>
                  <a:cubicBezTo>
                    <a:pt x="170964" y="26575"/>
                    <a:pt x="203740" y="62303"/>
                    <a:pt x="206397" y="106299"/>
                  </a:cubicBezTo>
                  <a:close/>
                  <a:moveTo>
                    <a:pt x="112205" y="0"/>
                  </a:moveTo>
                  <a:cubicBezTo>
                    <a:pt x="50197" y="0"/>
                    <a:pt x="0" y="50197"/>
                    <a:pt x="0" y="112205"/>
                  </a:cubicBezTo>
                  <a:cubicBezTo>
                    <a:pt x="0" y="174212"/>
                    <a:pt x="50197" y="224409"/>
                    <a:pt x="112205" y="224409"/>
                  </a:cubicBezTo>
                  <a:cubicBezTo>
                    <a:pt x="174212" y="224409"/>
                    <a:pt x="224409" y="174212"/>
                    <a:pt x="224409" y="112205"/>
                  </a:cubicBezTo>
                  <a:cubicBezTo>
                    <a:pt x="224409" y="50197"/>
                    <a:pt x="174212" y="0"/>
                    <a:pt x="112205" y="0"/>
                  </a:cubicBezTo>
                  <a:close/>
                </a:path>
              </a:pathLst>
            </a:custGeom>
            <a:solidFill>
              <a:srgbClr val="0070C0"/>
            </a:solidFill>
            <a:ln w="5657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a:ln>
                  <a:noFill/>
                </a:ln>
                <a:solidFill>
                  <a:srgbClr val="000000"/>
                </a:solidFill>
                <a:effectLst/>
                <a:uLnTx/>
                <a:uFillTx/>
              </a:endParaRPr>
            </a:p>
          </p:txBody>
        </p:sp>
      </p:grpSp>
      <p:pic>
        <p:nvPicPr>
          <p:cNvPr id="6" name="Picture 5">
            <a:extLst>
              <a:ext uri="{FF2B5EF4-FFF2-40B4-BE49-F238E27FC236}">
                <a16:creationId xmlns:a16="http://schemas.microsoft.com/office/drawing/2014/main" id="{D87283C1-0C5A-CB66-4D9E-FE11B1746458}"/>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9120336" y="6165849"/>
            <a:ext cx="2840736" cy="692150"/>
          </a:xfrm>
          <a:prstGeom prst="rect">
            <a:avLst/>
          </a:prstGeom>
        </p:spPr>
      </p:pic>
    </p:spTree>
    <p:extLst>
      <p:ext uri="{BB962C8B-B14F-4D97-AF65-F5344CB8AC3E}">
        <p14:creationId xmlns:p14="http://schemas.microsoft.com/office/powerpoint/2010/main" val="2258443932"/>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userDrawn="1">
  <p:cSld name="DO_NOT_DELETE_UPSLIDE_TABLE_OF_CONTENTS">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6DB5E5DC-FEBD-B59D-726D-B30F4B1D857F}"/>
              </a:ext>
            </a:extLst>
          </p:cNvPr>
          <p:cNvGrpSpPr/>
          <p:nvPr userDrawn="1"/>
        </p:nvGrpSpPr>
        <p:grpSpPr>
          <a:xfrm>
            <a:off x="1524" y="0"/>
            <a:ext cx="12188952" cy="6857999"/>
            <a:chOff x="1524" y="0"/>
            <a:chExt cx="12188952" cy="6857999"/>
          </a:xfrm>
        </p:grpSpPr>
        <p:pic>
          <p:nvPicPr>
            <p:cNvPr id="13" name="Picture 12">
              <a:extLst>
                <a:ext uri="{FF2B5EF4-FFF2-40B4-BE49-F238E27FC236}">
                  <a16:creationId xmlns:a16="http://schemas.microsoft.com/office/drawing/2014/main" id="{2490430F-E1F5-7CF4-81A5-8083A71BD520}"/>
                </a:ext>
              </a:extLst>
            </p:cNvPr>
            <p:cNvPicPr>
              <a:picLocks noChangeAspect="1"/>
            </p:cNvPicPr>
            <p:nvPr userDrawn="1"/>
          </p:nvPicPr>
          <p:blipFill>
            <a:blip r:embed="rId2"/>
            <a:srcRect/>
            <a:stretch/>
          </p:blipFill>
          <p:spPr>
            <a:xfrm>
              <a:off x="1524" y="0"/>
              <a:ext cx="12188952" cy="6857999"/>
            </a:xfrm>
            <a:prstGeom prst="rect">
              <a:avLst/>
            </a:prstGeom>
          </p:spPr>
        </p:pic>
        <p:pic>
          <p:nvPicPr>
            <p:cNvPr id="15" name="Picture 14">
              <a:extLst>
                <a:ext uri="{FF2B5EF4-FFF2-40B4-BE49-F238E27FC236}">
                  <a16:creationId xmlns:a16="http://schemas.microsoft.com/office/drawing/2014/main" id="{DD2A4F93-E488-2D79-E4DF-DA746D2C760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120336" y="6165849"/>
              <a:ext cx="2840736" cy="692150"/>
            </a:xfrm>
            <a:prstGeom prst="rect">
              <a:avLst/>
            </a:prstGeom>
          </p:spPr>
        </p:pic>
      </p:grpSp>
      <p:sp>
        <p:nvSpPr>
          <p:cNvPr id="3" name="Date Placeholder 2">
            <a:extLst>
              <a:ext uri="{FF2B5EF4-FFF2-40B4-BE49-F238E27FC236}">
                <a16:creationId xmlns:a16="http://schemas.microsoft.com/office/drawing/2014/main" id="{6C841899-8C28-BC32-1D84-5D393B8E9B26}"/>
              </a:ext>
            </a:extLst>
          </p:cNvPr>
          <p:cNvSpPr>
            <a:spLocks noGrp="1"/>
          </p:cNvSpPr>
          <p:nvPr>
            <p:ph type="dt" sz="half" idx="10"/>
          </p:nvPr>
        </p:nvSpPr>
        <p:spPr/>
        <p:txBody>
          <a:bodyPr/>
          <a:lstStyle/>
          <a:p>
            <a:fld id="{61C0DEB9-2EE5-422F-ABBF-859D685423D4}" type="datetimeFigureOut">
              <a:rPr lang="en-GB" smtClean="0"/>
              <a:pPr/>
              <a:t>19/02/2024</a:t>
            </a:fld>
            <a:endParaRPr lang="en-GB"/>
          </a:p>
        </p:txBody>
      </p:sp>
      <p:sp>
        <p:nvSpPr>
          <p:cNvPr id="4" name="Footer Placeholder 3">
            <a:extLst>
              <a:ext uri="{FF2B5EF4-FFF2-40B4-BE49-F238E27FC236}">
                <a16:creationId xmlns:a16="http://schemas.microsoft.com/office/drawing/2014/main" id="{B7251CFA-4FDE-BA59-DABA-4FAEFB124FA2}"/>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C7158AD1-389A-7136-20CB-37190C41BA4E}"/>
              </a:ext>
            </a:extLst>
          </p:cNvPr>
          <p:cNvSpPr>
            <a:spLocks noGrp="1"/>
          </p:cNvSpPr>
          <p:nvPr>
            <p:ph type="sldNum" sz="quarter" idx="12"/>
          </p:nvPr>
        </p:nvSpPr>
        <p:spPr/>
        <p:txBody>
          <a:bodyPr/>
          <a:lstStyle/>
          <a:p>
            <a:fld id="{355F9927-066A-4E42-B902-7FE3DF2732F9}" type="slidenum">
              <a:rPr lang="en-GB" smtClean="0"/>
              <a:pPr/>
              <a:t>‹#›</a:t>
            </a:fld>
            <a:endParaRPr lang="en-GB"/>
          </a:p>
        </p:txBody>
      </p:sp>
      <p:sp>
        <p:nvSpPr>
          <p:cNvPr id="10" name="TextBox 14">
            <a:extLst>
              <a:ext uri="{FF2B5EF4-FFF2-40B4-BE49-F238E27FC236}">
                <a16:creationId xmlns:a16="http://schemas.microsoft.com/office/drawing/2014/main" id="{DB7FEE28-CC00-70AF-62EC-D3768E6E3678}"/>
              </a:ext>
            </a:extLst>
          </p:cNvPr>
          <p:cNvSpPr txBox="1">
            <a:spLocks/>
          </p:cNvSpPr>
          <p:nvPr userDrawn="1"/>
        </p:nvSpPr>
        <p:spPr>
          <a:xfrm>
            <a:off x="-3121024" y="1"/>
            <a:ext cx="3087884" cy="2276871"/>
          </a:xfrm>
          <a:prstGeom prst="rect">
            <a:avLst/>
          </a:prstGeom>
          <a:solidFill>
            <a:schemeClr val="bg2">
              <a:lumMod val="20000"/>
              <a:lumOff val="80000"/>
            </a:schemeClr>
          </a:solidFill>
          <a:ln w="19050">
            <a:solidFill>
              <a:schemeClr val="bg2">
                <a:lumMod val="20000"/>
                <a:lumOff val="80000"/>
              </a:schemeClr>
            </a:solidFill>
          </a:ln>
        </p:spPr>
        <p:txBody>
          <a:bodyPr vert="horz" wrap="square" lIns="0" tIns="0" rIns="0" bIns="0"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1100" b="1" dirty="0">
                <a:solidFill>
                  <a:srgbClr val="002060"/>
                </a:solidFill>
                <a:latin typeface="Arial" panose="020B0604020202020204" pitchFamily="34" charset="0"/>
                <a:cs typeface="Arial" panose="020B0604020202020204" pitchFamily="34" charset="0"/>
              </a:rPr>
              <a:t> </a:t>
            </a:r>
          </a:p>
          <a:p>
            <a:pPr algn="ctr"/>
            <a:r>
              <a:rPr lang="en-US" sz="1100" b="1" dirty="0">
                <a:latin typeface="Arial" panose="020B0604020202020204" pitchFamily="34" charset="0"/>
                <a:cs typeface="Arial" panose="020B0604020202020204" pitchFamily="34" charset="0"/>
              </a:rPr>
              <a:t>U  P  S  L  I  D  E  :  A U T O M A T E D                                                T A B L E   O F   C O N T E N T S	</a:t>
            </a:r>
          </a:p>
          <a:p>
            <a:pPr algn="l"/>
            <a:endParaRPr lang="en-US" sz="1000" b="1" dirty="0">
              <a:latin typeface="Arial" panose="020B0604020202020204" pitchFamily="34" charset="0"/>
              <a:cs typeface="Arial" panose="020B0604020202020204" pitchFamily="34" charset="0"/>
            </a:endParaRPr>
          </a:p>
          <a:p>
            <a:pPr algn="l"/>
            <a:endParaRPr lang="en-US" sz="1000" b="1" dirty="0">
              <a:latin typeface="Arial" panose="020B0604020202020204" pitchFamily="34" charset="0"/>
              <a:cs typeface="Arial" panose="020B0604020202020204" pitchFamily="34" charset="0"/>
            </a:endParaRPr>
          </a:p>
          <a:p>
            <a:pPr marL="0" indent="0" algn="ctr">
              <a:buFontTx/>
              <a:buNone/>
            </a:pPr>
            <a:r>
              <a:rPr lang="en-US" sz="1000" dirty="0">
                <a:latin typeface="Arial" panose="020B0604020202020204" pitchFamily="34" charset="0"/>
                <a:cs typeface="Arial" panose="020B0604020202020204" pitchFamily="34" charset="0"/>
              </a:rPr>
              <a:t>To insert new sections: go to the </a:t>
            </a:r>
            <a:r>
              <a:rPr lang="en-US" sz="1000" b="1" dirty="0">
                <a:latin typeface="Arial" panose="020B0604020202020204" pitchFamily="34" charset="0"/>
                <a:cs typeface="Arial" panose="020B0604020202020204" pitchFamily="34" charset="0"/>
              </a:rPr>
              <a:t>UpSlide</a:t>
            </a:r>
            <a:r>
              <a:rPr lang="en-US" sz="1000" dirty="0">
                <a:latin typeface="Arial" panose="020B0604020202020204" pitchFamily="34" charset="0"/>
                <a:cs typeface="Arial" panose="020B0604020202020204" pitchFamily="34" charset="0"/>
              </a:rPr>
              <a:t> tab, select the </a:t>
            </a:r>
            <a:r>
              <a:rPr lang="en-US" sz="1000" b="1" dirty="0">
                <a:latin typeface="Arial" panose="020B0604020202020204" pitchFamily="34" charset="0"/>
                <a:cs typeface="Arial" panose="020B0604020202020204" pitchFamily="34" charset="0"/>
              </a:rPr>
              <a:t>Insert </a:t>
            </a:r>
            <a:r>
              <a:rPr lang="en-US" sz="1000" b="0" dirty="0">
                <a:latin typeface="Arial" panose="020B0604020202020204" pitchFamily="34" charset="0"/>
                <a:cs typeface="Arial" panose="020B0604020202020204" pitchFamily="34" charset="0"/>
              </a:rPr>
              <a:t>tool and </a:t>
            </a:r>
            <a:r>
              <a:rPr lang="en-US" sz="1000" dirty="0">
                <a:latin typeface="Arial" panose="020B0604020202020204" pitchFamily="34" charset="0"/>
                <a:cs typeface="Arial" panose="020B0604020202020204" pitchFamily="34" charset="0"/>
              </a:rPr>
              <a:t>click </a:t>
            </a:r>
            <a:r>
              <a:rPr lang="en-US" sz="1000" b="1" dirty="0">
                <a:latin typeface="Arial" panose="020B0604020202020204" pitchFamily="34" charset="0"/>
                <a:cs typeface="Arial" panose="020B0604020202020204" pitchFamily="34" charset="0"/>
              </a:rPr>
              <a:t>Section </a:t>
            </a:r>
            <a:r>
              <a:rPr lang="en-US" sz="1000" dirty="0">
                <a:latin typeface="Arial" panose="020B0604020202020204" pitchFamily="34" charset="0"/>
                <a:cs typeface="Arial" panose="020B0604020202020204" pitchFamily="34" charset="0"/>
              </a:rPr>
              <a:t>or press </a:t>
            </a:r>
            <a:r>
              <a:rPr lang="en-US" sz="1000" b="1" dirty="0">
                <a:latin typeface="Arial" panose="020B0604020202020204" pitchFamily="34" charset="0"/>
                <a:cs typeface="Arial" panose="020B0604020202020204" pitchFamily="34" charset="0"/>
              </a:rPr>
              <a:t>CTRL+SHIFT+S. </a:t>
            </a:r>
            <a:r>
              <a:rPr lang="en-US" sz="1000" dirty="0">
                <a:latin typeface="Arial" panose="020B0604020202020204" pitchFamily="34" charset="0"/>
                <a:cs typeface="Arial" panose="020B0604020202020204" pitchFamily="34" charset="0"/>
              </a:rPr>
              <a:t>Then type the section name, select </a:t>
            </a:r>
            <a:r>
              <a:rPr lang="en-US" sz="1000" b="1" dirty="0">
                <a:latin typeface="Arial" panose="020B0604020202020204" pitchFamily="34" charset="0"/>
                <a:cs typeface="Arial" panose="020B0604020202020204" pitchFamily="34" charset="0"/>
              </a:rPr>
              <a:t>Numbered Section</a:t>
            </a:r>
            <a:r>
              <a:rPr lang="en-US" sz="1000" dirty="0">
                <a:latin typeface="Arial" panose="020B0604020202020204" pitchFamily="34" charset="0"/>
                <a:cs typeface="Arial" panose="020B0604020202020204" pitchFamily="34" charset="0"/>
              </a:rPr>
              <a:t> and press </a:t>
            </a:r>
            <a:r>
              <a:rPr lang="en-US" sz="1000" b="1" dirty="0">
                <a:latin typeface="Arial" panose="020B0604020202020204" pitchFamily="34" charset="0"/>
                <a:cs typeface="Arial" panose="020B0604020202020204" pitchFamily="34" charset="0"/>
              </a:rPr>
              <a:t>ENTER</a:t>
            </a:r>
          </a:p>
          <a:p>
            <a:pPr marL="0" indent="0" algn="ctr">
              <a:buFontTx/>
              <a:buNone/>
            </a:pPr>
            <a:endParaRPr lang="en-US" sz="1000" b="1" dirty="0">
              <a:latin typeface="Arial" panose="020B0604020202020204" pitchFamily="34" charset="0"/>
              <a:cs typeface="Arial" panose="020B0604020202020204" pitchFamily="34" charset="0"/>
            </a:endParaRPr>
          </a:p>
          <a:p>
            <a:pPr marL="0" indent="0" algn="ctr">
              <a:buFontTx/>
              <a:buNone/>
            </a:pPr>
            <a:endParaRPr lang="en-US" sz="1000" b="1" dirty="0">
              <a:latin typeface="Arial" panose="020B0604020202020204" pitchFamily="34" charset="0"/>
              <a:cs typeface="Arial" panose="020B0604020202020204" pitchFamily="34" charset="0"/>
            </a:endParaRPr>
          </a:p>
          <a:p>
            <a:pPr marL="0" indent="0" algn="ctr">
              <a:buFontTx/>
              <a:buNone/>
            </a:pPr>
            <a:r>
              <a:rPr lang="en-US" sz="1000" dirty="0">
                <a:latin typeface="Arial" panose="020B0604020202020204" pitchFamily="34" charset="0"/>
                <a:cs typeface="Arial" panose="020B0604020202020204" pitchFamily="34" charset="0"/>
              </a:rPr>
              <a:t>After inserting new slides, you can refresh the Table of Contents and Section names: Go to the </a:t>
            </a:r>
            <a:r>
              <a:rPr lang="en-US" sz="1000" b="1" dirty="0">
                <a:latin typeface="Arial" panose="020B0604020202020204" pitchFamily="34" charset="0"/>
                <a:cs typeface="Arial" panose="020B0604020202020204" pitchFamily="34" charset="0"/>
              </a:rPr>
              <a:t>UpSlide</a:t>
            </a:r>
            <a:r>
              <a:rPr lang="en-US" sz="1000" dirty="0">
                <a:latin typeface="Arial" panose="020B0604020202020204" pitchFamily="34" charset="0"/>
                <a:cs typeface="Arial" panose="020B0604020202020204" pitchFamily="34" charset="0"/>
              </a:rPr>
              <a:t> tab and click </a:t>
            </a:r>
            <a:r>
              <a:rPr lang="en-US" sz="1000" b="1" dirty="0">
                <a:latin typeface="Arial" panose="020B0604020202020204" pitchFamily="34" charset="0"/>
                <a:cs typeface="Arial" panose="020B0604020202020204" pitchFamily="34" charset="0"/>
              </a:rPr>
              <a:t>Refresh</a:t>
            </a:r>
            <a:r>
              <a:rPr lang="en-US" sz="1000" dirty="0">
                <a:latin typeface="Arial" panose="020B0604020202020204" pitchFamily="34" charset="0"/>
                <a:cs typeface="Arial" panose="020B0604020202020204" pitchFamily="34" charset="0"/>
              </a:rPr>
              <a:t> or press </a:t>
            </a:r>
            <a:r>
              <a:rPr lang="en-US" sz="1000" b="1" dirty="0">
                <a:latin typeface="Arial" panose="020B0604020202020204" pitchFamily="34" charset="0"/>
                <a:cs typeface="Arial" panose="020B0604020202020204" pitchFamily="34" charset="0"/>
              </a:rPr>
              <a:t>CTRL+SHIFT+U</a:t>
            </a:r>
          </a:p>
          <a:p>
            <a:pPr marL="0" indent="0" algn="l">
              <a:buFont typeface="Arial" panose="020B0604020202020204" pitchFamily="34" charset="0"/>
              <a:buNone/>
            </a:pPr>
            <a:r>
              <a:rPr lang="en-US" sz="1000" dirty="0">
                <a:solidFill>
                  <a:schemeClr val="bg1"/>
                </a:solidFill>
                <a:latin typeface="Arial" panose="020B0604020202020204" pitchFamily="34" charset="0"/>
                <a:cs typeface="Arial" panose="020B0604020202020204" pitchFamily="34" charset="0"/>
              </a:rPr>
              <a:t>.</a:t>
            </a:r>
          </a:p>
        </p:txBody>
      </p:sp>
      <p:sp>
        <p:nvSpPr>
          <p:cNvPr id="2" name="TextBox 1">
            <a:extLst>
              <a:ext uri="{FF2B5EF4-FFF2-40B4-BE49-F238E27FC236}">
                <a16:creationId xmlns:a16="http://schemas.microsoft.com/office/drawing/2014/main" id="{5395FB20-4351-973C-CCF5-6630CA0AD422}"/>
              </a:ext>
            </a:extLst>
          </p:cNvPr>
          <p:cNvSpPr txBox="1"/>
          <p:nvPr userDrawn="1"/>
        </p:nvSpPr>
        <p:spPr>
          <a:xfrm>
            <a:off x="794068" y="634425"/>
            <a:ext cx="4419600" cy="584775"/>
          </a:xfrm>
          <a:prstGeom prst="rect">
            <a:avLst/>
          </a:prstGeom>
          <a:noFill/>
        </p:spPr>
        <p:txBody>
          <a:bodyPr vert="horz" wrap="square" rtlCol="0">
            <a:spAutoFit/>
          </a:bodyPr>
          <a:lstStyle/>
          <a:p>
            <a:pPr algn="l"/>
            <a:r>
              <a:rPr lang="en-US" sz="3200" b="1" dirty="0">
                <a:latin typeface="Arial" panose="020B0604020202020204" pitchFamily="34" charset="0"/>
                <a:cs typeface="Arial" panose="020B0604020202020204" pitchFamily="34" charset="0"/>
              </a:rPr>
              <a:t>Outline</a:t>
            </a:r>
          </a:p>
        </p:txBody>
      </p:sp>
      <p:sp>
        <p:nvSpPr>
          <p:cNvPr id="11" name="Rectangle 10">
            <a:extLst>
              <a:ext uri="{FF2B5EF4-FFF2-40B4-BE49-F238E27FC236}">
                <a16:creationId xmlns:a16="http://schemas.microsoft.com/office/drawing/2014/main" id="{DEB41046-464E-6FE9-A7B1-1BFF1FA5F9F8}"/>
              </a:ext>
            </a:extLst>
          </p:cNvPr>
          <p:cNvSpPr/>
          <p:nvPr userDrawn="1"/>
        </p:nvSpPr>
        <p:spPr>
          <a:xfrm>
            <a:off x="9246161" y="6195481"/>
            <a:ext cx="2131452" cy="5863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pic>
        <p:nvPicPr>
          <p:cNvPr id="14" name="Picture 13">
            <a:extLst>
              <a:ext uri="{FF2B5EF4-FFF2-40B4-BE49-F238E27FC236}">
                <a16:creationId xmlns:a16="http://schemas.microsoft.com/office/drawing/2014/main" id="{04D08E03-6737-D470-784E-299A758A609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120336" y="6165849"/>
            <a:ext cx="2840736" cy="692150"/>
          </a:xfrm>
          <a:prstGeom prst="rect">
            <a:avLst/>
          </a:prstGeom>
        </p:spPr>
      </p:pic>
    </p:spTree>
    <p:extLst>
      <p:ext uri="{BB962C8B-B14F-4D97-AF65-F5344CB8AC3E}">
        <p14:creationId xmlns:p14="http://schemas.microsoft.com/office/powerpoint/2010/main" val="581010103"/>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userDrawn="1">
  <p:cSld name="DO_NOT_DELETE_UPSLIDE_SECTION_DIVIDER">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6FA5C18-4FC0-2A11-3EEE-03B5138EB1B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46" y="0"/>
            <a:ext cx="12189600" cy="6860079"/>
          </a:xfrm>
          <a:prstGeom prst="rect">
            <a:avLst/>
          </a:prstGeom>
        </p:spPr>
      </p:pic>
      <p:sp>
        <p:nvSpPr>
          <p:cNvPr id="3" name="Date Placeholder 2">
            <a:extLst>
              <a:ext uri="{FF2B5EF4-FFF2-40B4-BE49-F238E27FC236}">
                <a16:creationId xmlns:a16="http://schemas.microsoft.com/office/drawing/2014/main" id="{0FCE150F-AA7B-D884-3AED-113DA72DB75C}"/>
              </a:ext>
            </a:extLst>
          </p:cNvPr>
          <p:cNvSpPr>
            <a:spLocks noGrp="1"/>
          </p:cNvSpPr>
          <p:nvPr>
            <p:ph type="dt" sz="half" idx="10"/>
          </p:nvPr>
        </p:nvSpPr>
        <p:spPr/>
        <p:txBody>
          <a:bodyPr/>
          <a:lstStyle/>
          <a:p>
            <a:fld id="{61C0DEB9-2EE5-422F-ABBF-859D685423D4}" type="datetimeFigureOut">
              <a:rPr lang="en-GB" smtClean="0"/>
              <a:pPr/>
              <a:t>19/02/2024</a:t>
            </a:fld>
            <a:endParaRPr lang="en-GB"/>
          </a:p>
        </p:txBody>
      </p:sp>
      <p:sp>
        <p:nvSpPr>
          <p:cNvPr id="4" name="Footer Placeholder 3">
            <a:extLst>
              <a:ext uri="{FF2B5EF4-FFF2-40B4-BE49-F238E27FC236}">
                <a16:creationId xmlns:a16="http://schemas.microsoft.com/office/drawing/2014/main" id="{E6A32016-43E6-835D-57DF-4E0FECD0720D}"/>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65CC95BC-E66E-A345-3512-64762CA8B556}"/>
              </a:ext>
            </a:extLst>
          </p:cNvPr>
          <p:cNvSpPr>
            <a:spLocks noGrp="1"/>
          </p:cNvSpPr>
          <p:nvPr>
            <p:ph type="sldNum" sz="quarter" idx="12"/>
          </p:nvPr>
        </p:nvSpPr>
        <p:spPr/>
        <p:txBody>
          <a:bodyPr/>
          <a:lstStyle/>
          <a:p>
            <a:fld id="{355F9927-066A-4E42-B902-7FE3DF2732F9}" type="slidenum">
              <a:rPr lang="en-GB" smtClean="0"/>
              <a:pPr/>
              <a:t>‹#›</a:t>
            </a:fld>
            <a:endParaRPr lang="en-GB"/>
          </a:p>
        </p:txBody>
      </p:sp>
      <p:sp>
        <p:nvSpPr>
          <p:cNvPr id="7" name="Rectangle 6">
            <a:extLst>
              <a:ext uri="{FF2B5EF4-FFF2-40B4-BE49-F238E27FC236}">
                <a16:creationId xmlns:a16="http://schemas.microsoft.com/office/drawing/2014/main" id="{6A14A1E4-92C4-7E4C-E7BE-2D44D39566C4}"/>
              </a:ext>
            </a:extLst>
          </p:cNvPr>
          <p:cNvSpPr/>
          <p:nvPr userDrawn="1"/>
        </p:nvSpPr>
        <p:spPr>
          <a:xfrm>
            <a:off x="9183052" y="6096000"/>
            <a:ext cx="2323147" cy="533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8" name="Picture 7">
            <a:extLst>
              <a:ext uri="{FF2B5EF4-FFF2-40B4-BE49-F238E27FC236}">
                <a16:creationId xmlns:a16="http://schemas.microsoft.com/office/drawing/2014/main" id="{3F3A1A1B-1E53-1E21-5A4B-08508A67356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120336" y="6165849"/>
            <a:ext cx="2840736" cy="692150"/>
          </a:xfrm>
          <a:prstGeom prst="rect">
            <a:avLst/>
          </a:prstGeom>
        </p:spPr>
      </p:pic>
    </p:spTree>
    <p:extLst>
      <p:ext uri="{BB962C8B-B14F-4D97-AF65-F5344CB8AC3E}">
        <p14:creationId xmlns:p14="http://schemas.microsoft.com/office/powerpoint/2010/main" val="17017984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theme" Target="../theme/theme3.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image" Target="../media/image6.jpeg"/></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34.xml"/><Relationship Id="rId7" Type="http://schemas.openxmlformats.org/officeDocument/2006/relationships/slideLayout" Target="../slideLayouts/slideLayout38.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5" Type="http://schemas.openxmlformats.org/officeDocument/2006/relationships/slideLayout" Target="../slideLayouts/slideLayout36.xml"/><Relationship Id="rId4" Type="http://schemas.openxmlformats.org/officeDocument/2006/relationships/slideLayout" Target="../slideLayouts/slideLayout3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slideLayout" Target="../slideLayouts/slideLayout51.xml"/><Relationship Id="rId18" Type="http://schemas.openxmlformats.org/officeDocument/2006/relationships/slideLayout" Target="../slideLayouts/slideLayout56.xml"/><Relationship Id="rId3" Type="http://schemas.openxmlformats.org/officeDocument/2006/relationships/slideLayout" Target="../slideLayouts/slideLayout41.xml"/><Relationship Id="rId21" Type="http://schemas.openxmlformats.org/officeDocument/2006/relationships/theme" Target="../theme/theme5.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17" Type="http://schemas.openxmlformats.org/officeDocument/2006/relationships/slideLayout" Target="../slideLayouts/slideLayout55.xml"/><Relationship Id="rId2" Type="http://schemas.openxmlformats.org/officeDocument/2006/relationships/slideLayout" Target="../slideLayouts/slideLayout40.xml"/><Relationship Id="rId16" Type="http://schemas.openxmlformats.org/officeDocument/2006/relationships/slideLayout" Target="../slideLayouts/slideLayout54.xml"/><Relationship Id="rId20" Type="http://schemas.openxmlformats.org/officeDocument/2006/relationships/slideLayout" Target="../slideLayouts/slideLayout58.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5" Type="http://schemas.openxmlformats.org/officeDocument/2006/relationships/slideLayout" Target="../slideLayouts/slideLayout53.xml"/><Relationship Id="rId10" Type="http://schemas.openxmlformats.org/officeDocument/2006/relationships/slideLayout" Target="../slideLayouts/slideLayout48.xml"/><Relationship Id="rId19" Type="http://schemas.openxmlformats.org/officeDocument/2006/relationships/slideLayout" Target="../slideLayouts/slideLayout57.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 Id="rId22" Type="http://schemas.openxmlformats.org/officeDocument/2006/relationships/tags" Target="../tags/tag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theme" Target="../theme/theme6.xml"/><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slideLayout" Target="../slideLayouts/slideLayout70.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theme" Target="../theme/theme7.xml"/><Relationship Id="rId1" Type="http://schemas.openxmlformats.org/officeDocument/2006/relationships/slideLayout" Target="../slideLayouts/slideLayout71.xml"/></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73.xml"/><Relationship Id="rId1" Type="http://schemas.openxmlformats.org/officeDocument/2006/relationships/slideLayout" Target="../slideLayouts/slideLayout72.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1.xml"/><Relationship Id="rId13" Type="http://schemas.openxmlformats.org/officeDocument/2006/relationships/slideLayout" Target="../slideLayouts/slideLayout86.xml"/><Relationship Id="rId3" Type="http://schemas.openxmlformats.org/officeDocument/2006/relationships/slideLayout" Target="../slideLayouts/slideLayout76.xml"/><Relationship Id="rId7" Type="http://schemas.openxmlformats.org/officeDocument/2006/relationships/slideLayout" Target="../slideLayouts/slideLayout80.xml"/><Relationship Id="rId12" Type="http://schemas.openxmlformats.org/officeDocument/2006/relationships/slideLayout" Target="../slideLayouts/slideLayout85.xml"/><Relationship Id="rId2" Type="http://schemas.openxmlformats.org/officeDocument/2006/relationships/slideLayout" Target="../slideLayouts/slideLayout75.xml"/><Relationship Id="rId1" Type="http://schemas.openxmlformats.org/officeDocument/2006/relationships/slideLayout" Target="../slideLayouts/slideLayout74.xml"/><Relationship Id="rId6" Type="http://schemas.openxmlformats.org/officeDocument/2006/relationships/slideLayout" Target="../slideLayouts/slideLayout79.xml"/><Relationship Id="rId11" Type="http://schemas.openxmlformats.org/officeDocument/2006/relationships/slideLayout" Target="../slideLayouts/slideLayout84.xml"/><Relationship Id="rId5" Type="http://schemas.openxmlformats.org/officeDocument/2006/relationships/slideLayout" Target="../slideLayouts/slideLayout78.xml"/><Relationship Id="rId10" Type="http://schemas.openxmlformats.org/officeDocument/2006/relationships/slideLayout" Target="../slideLayouts/slideLayout83.xml"/><Relationship Id="rId4" Type="http://schemas.openxmlformats.org/officeDocument/2006/relationships/slideLayout" Target="../slideLayouts/slideLayout77.xml"/><Relationship Id="rId9" Type="http://schemas.openxmlformats.org/officeDocument/2006/relationships/slideLayout" Target="../slideLayouts/slideLayout82.xml"/><Relationship Id="rId1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3" Type="http://schemas.openxmlformats.org/officeDocument/2006/relationships/slideLayout" Target="../slideLayouts/slideLayout89.xml"/><Relationship Id="rId2" Type="http://schemas.openxmlformats.org/officeDocument/2006/relationships/slideLayout" Target="../slideLayouts/slideLayout88.xml"/><Relationship Id="rId1" Type="http://schemas.openxmlformats.org/officeDocument/2006/relationships/slideLayout" Target="../slideLayouts/slideLayout87.xml"/><Relationship Id="rId6" Type="http://schemas.openxmlformats.org/officeDocument/2006/relationships/theme" Target="../theme/theme10.xml"/><Relationship Id="rId5" Type="http://schemas.openxmlformats.org/officeDocument/2006/relationships/slideLayout" Target="../slideLayouts/slideLayout91.xml"/><Relationship Id="rId4" Type="http://schemas.openxmlformats.org/officeDocument/2006/relationships/slideLayout" Target="../slideLayouts/slideLayout90.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94.xml"/><Relationship Id="rId2" Type="http://schemas.openxmlformats.org/officeDocument/2006/relationships/slideLayout" Target="../slideLayouts/slideLayout93.xml"/><Relationship Id="rId1" Type="http://schemas.openxmlformats.org/officeDocument/2006/relationships/slideLayout" Target="../slideLayouts/slideLayout92.xml"/><Relationship Id="rId4"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02.xml"/><Relationship Id="rId13" Type="http://schemas.openxmlformats.org/officeDocument/2006/relationships/slideLayout" Target="../slideLayouts/slideLayout107.xml"/><Relationship Id="rId18" Type="http://schemas.openxmlformats.org/officeDocument/2006/relationships/slideLayout" Target="../slideLayouts/slideLayout112.xml"/><Relationship Id="rId3" Type="http://schemas.openxmlformats.org/officeDocument/2006/relationships/slideLayout" Target="../slideLayouts/slideLayout97.xml"/><Relationship Id="rId21" Type="http://schemas.openxmlformats.org/officeDocument/2006/relationships/slideLayout" Target="../slideLayouts/slideLayout115.xml"/><Relationship Id="rId7" Type="http://schemas.openxmlformats.org/officeDocument/2006/relationships/slideLayout" Target="../slideLayouts/slideLayout101.xml"/><Relationship Id="rId12" Type="http://schemas.openxmlformats.org/officeDocument/2006/relationships/slideLayout" Target="../slideLayouts/slideLayout106.xml"/><Relationship Id="rId17" Type="http://schemas.openxmlformats.org/officeDocument/2006/relationships/slideLayout" Target="../slideLayouts/slideLayout111.xml"/><Relationship Id="rId2" Type="http://schemas.openxmlformats.org/officeDocument/2006/relationships/slideLayout" Target="../slideLayouts/slideLayout96.xml"/><Relationship Id="rId16" Type="http://schemas.openxmlformats.org/officeDocument/2006/relationships/slideLayout" Target="../slideLayouts/slideLayout110.xml"/><Relationship Id="rId20" Type="http://schemas.openxmlformats.org/officeDocument/2006/relationships/slideLayout" Target="../slideLayouts/slideLayout114.xml"/><Relationship Id="rId1" Type="http://schemas.openxmlformats.org/officeDocument/2006/relationships/slideLayout" Target="../slideLayouts/slideLayout95.xml"/><Relationship Id="rId6" Type="http://schemas.openxmlformats.org/officeDocument/2006/relationships/slideLayout" Target="../slideLayouts/slideLayout100.xml"/><Relationship Id="rId11" Type="http://schemas.openxmlformats.org/officeDocument/2006/relationships/slideLayout" Target="../slideLayouts/slideLayout105.xml"/><Relationship Id="rId5" Type="http://schemas.openxmlformats.org/officeDocument/2006/relationships/slideLayout" Target="../slideLayouts/slideLayout99.xml"/><Relationship Id="rId15" Type="http://schemas.openxmlformats.org/officeDocument/2006/relationships/slideLayout" Target="../slideLayouts/slideLayout109.xml"/><Relationship Id="rId23" Type="http://schemas.openxmlformats.org/officeDocument/2006/relationships/tags" Target="../tags/tag21.xml"/><Relationship Id="rId10" Type="http://schemas.openxmlformats.org/officeDocument/2006/relationships/slideLayout" Target="../slideLayouts/slideLayout104.xml"/><Relationship Id="rId19" Type="http://schemas.openxmlformats.org/officeDocument/2006/relationships/slideLayout" Target="../slideLayouts/slideLayout113.xml"/><Relationship Id="rId4" Type="http://schemas.openxmlformats.org/officeDocument/2006/relationships/slideLayout" Target="../slideLayouts/slideLayout98.xml"/><Relationship Id="rId9" Type="http://schemas.openxmlformats.org/officeDocument/2006/relationships/slideLayout" Target="../slideLayouts/slideLayout103.xml"/><Relationship Id="rId14" Type="http://schemas.openxmlformats.org/officeDocument/2006/relationships/slideLayout" Target="../slideLayouts/slideLayout108.xml"/><Relationship Id="rId22" Type="http://schemas.openxmlformats.org/officeDocument/2006/relationships/theme" Target="../theme/theme1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23.xml"/><Relationship Id="rId13" Type="http://schemas.openxmlformats.org/officeDocument/2006/relationships/slideLayout" Target="../slideLayouts/slideLayout128.xml"/><Relationship Id="rId18" Type="http://schemas.openxmlformats.org/officeDocument/2006/relationships/slideLayout" Target="../slideLayouts/slideLayout133.xml"/><Relationship Id="rId3" Type="http://schemas.openxmlformats.org/officeDocument/2006/relationships/slideLayout" Target="../slideLayouts/slideLayout118.xml"/><Relationship Id="rId21" Type="http://schemas.openxmlformats.org/officeDocument/2006/relationships/slideLayout" Target="../slideLayouts/slideLayout136.xml"/><Relationship Id="rId7" Type="http://schemas.openxmlformats.org/officeDocument/2006/relationships/slideLayout" Target="../slideLayouts/slideLayout122.xml"/><Relationship Id="rId12" Type="http://schemas.openxmlformats.org/officeDocument/2006/relationships/slideLayout" Target="../slideLayouts/slideLayout127.xml"/><Relationship Id="rId17" Type="http://schemas.openxmlformats.org/officeDocument/2006/relationships/slideLayout" Target="../slideLayouts/slideLayout132.xml"/><Relationship Id="rId2" Type="http://schemas.openxmlformats.org/officeDocument/2006/relationships/slideLayout" Target="../slideLayouts/slideLayout117.xml"/><Relationship Id="rId16" Type="http://schemas.openxmlformats.org/officeDocument/2006/relationships/slideLayout" Target="../slideLayouts/slideLayout131.xml"/><Relationship Id="rId20" Type="http://schemas.openxmlformats.org/officeDocument/2006/relationships/slideLayout" Target="../slideLayouts/slideLayout135.xml"/><Relationship Id="rId1" Type="http://schemas.openxmlformats.org/officeDocument/2006/relationships/slideLayout" Target="../slideLayouts/slideLayout116.xml"/><Relationship Id="rId6" Type="http://schemas.openxmlformats.org/officeDocument/2006/relationships/slideLayout" Target="../slideLayouts/slideLayout121.xml"/><Relationship Id="rId11" Type="http://schemas.openxmlformats.org/officeDocument/2006/relationships/slideLayout" Target="../slideLayouts/slideLayout126.xml"/><Relationship Id="rId5" Type="http://schemas.openxmlformats.org/officeDocument/2006/relationships/slideLayout" Target="../slideLayouts/slideLayout120.xml"/><Relationship Id="rId15" Type="http://schemas.openxmlformats.org/officeDocument/2006/relationships/slideLayout" Target="../slideLayouts/slideLayout130.xml"/><Relationship Id="rId23" Type="http://schemas.openxmlformats.org/officeDocument/2006/relationships/tags" Target="../tags/tag40.xml"/><Relationship Id="rId10" Type="http://schemas.openxmlformats.org/officeDocument/2006/relationships/slideLayout" Target="../slideLayouts/slideLayout125.xml"/><Relationship Id="rId19" Type="http://schemas.openxmlformats.org/officeDocument/2006/relationships/slideLayout" Target="../slideLayouts/slideLayout134.xml"/><Relationship Id="rId4" Type="http://schemas.openxmlformats.org/officeDocument/2006/relationships/slideLayout" Target="../slideLayouts/slideLayout119.xml"/><Relationship Id="rId9" Type="http://schemas.openxmlformats.org/officeDocument/2006/relationships/slideLayout" Target="../slideLayouts/slideLayout124.xml"/><Relationship Id="rId14" Type="http://schemas.openxmlformats.org/officeDocument/2006/relationships/slideLayout" Target="../slideLayouts/slideLayout129.xml"/><Relationship Id="rId22" Type="http://schemas.openxmlformats.org/officeDocument/2006/relationships/theme" Target="../theme/theme13.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4.xml"/><Relationship Id="rId13" Type="http://schemas.openxmlformats.org/officeDocument/2006/relationships/slideLayout" Target="../slideLayouts/slideLayout149.xml"/><Relationship Id="rId18" Type="http://schemas.openxmlformats.org/officeDocument/2006/relationships/slideLayout" Target="../slideLayouts/slideLayout154.xml"/><Relationship Id="rId3" Type="http://schemas.openxmlformats.org/officeDocument/2006/relationships/slideLayout" Target="../slideLayouts/slideLayout139.xml"/><Relationship Id="rId21" Type="http://schemas.openxmlformats.org/officeDocument/2006/relationships/image" Target="../media/image39.png"/><Relationship Id="rId7" Type="http://schemas.openxmlformats.org/officeDocument/2006/relationships/slideLayout" Target="../slideLayouts/slideLayout143.xml"/><Relationship Id="rId12" Type="http://schemas.openxmlformats.org/officeDocument/2006/relationships/slideLayout" Target="../slideLayouts/slideLayout148.xml"/><Relationship Id="rId17" Type="http://schemas.openxmlformats.org/officeDocument/2006/relationships/slideLayout" Target="../slideLayouts/slideLayout153.xml"/><Relationship Id="rId2" Type="http://schemas.openxmlformats.org/officeDocument/2006/relationships/slideLayout" Target="../slideLayouts/slideLayout138.xml"/><Relationship Id="rId16" Type="http://schemas.openxmlformats.org/officeDocument/2006/relationships/slideLayout" Target="../slideLayouts/slideLayout152.xml"/><Relationship Id="rId20" Type="http://schemas.openxmlformats.org/officeDocument/2006/relationships/theme" Target="../theme/theme14.xml"/><Relationship Id="rId1" Type="http://schemas.openxmlformats.org/officeDocument/2006/relationships/slideLayout" Target="../slideLayouts/slideLayout137.xml"/><Relationship Id="rId6" Type="http://schemas.openxmlformats.org/officeDocument/2006/relationships/slideLayout" Target="../slideLayouts/slideLayout142.xml"/><Relationship Id="rId11" Type="http://schemas.openxmlformats.org/officeDocument/2006/relationships/slideLayout" Target="../slideLayouts/slideLayout147.xml"/><Relationship Id="rId5" Type="http://schemas.openxmlformats.org/officeDocument/2006/relationships/slideLayout" Target="../slideLayouts/slideLayout141.xml"/><Relationship Id="rId15" Type="http://schemas.openxmlformats.org/officeDocument/2006/relationships/slideLayout" Target="../slideLayouts/slideLayout151.xml"/><Relationship Id="rId10" Type="http://schemas.openxmlformats.org/officeDocument/2006/relationships/slideLayout" Target="../slideLayouts/slideLayout146.xml"/><Relationship Id="rId19" Type="http://schemas.openxmlformats.org/officeDocument/2006/relationships/slideLayout" Target="../slideLayouts/slideLayout155.xml"/><Relationship Id="rId4" Type="http://schemas.openxmlformats.org/officeDocument/2006/relationships/slideLayout" Target="../slideLayouts/slideLayout140.xml"/><Relationship Id="rId9" Type="http://schemas.openxmlformats.org/officeDocument/2006/relationships/slideLayout" Target="../slideLayouts/slideLayout145.xml"/><Relationship Id="rId14" Type="http://schemas.openxmlformats.org/officeDocument/2006/relationships/slideLayout" Target="../slideLayouts/slideLayout150.xml"/><Relationship Id="rId22" Type="http://schemas.openxmlformats.org/officeDocument/2006/relationships/image" Target="../media/image40.jpg"/></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63.xml"/><Relationship Id="rId13" Type="http://schemas.openxmlformats.org/officeDocument/2006/relationships/slideLayout" Target="../slideLayouts/slideLayout168.xml"/><Relationship Id="rId18" Type="http://schemas.openxmlformats.org/officeDocument/2006/relationships/image" Target="../media/image40.jpg"/><Relationship Id="rId3" Type="http://schemas.openxmlformats.org/officeDocument/2006/relationships/slideLayout" Target="../slideLayouts/slideLayout158.xml"/><Relationship Id="rId7" Type="http://schemas.openxmlformats.org/officeDocument/2006/relationships/slideLayout" Target="../slideLayouts/slideLayout162.xml"/><Relationship Id="rId12" Type="http://schemas.openxmlformats.org/officeDocument/2006/relationships/slideLayout" Target="../slideLayouts/slideLayout167.xml"/><Relationship Id="rId17" Type="http://schemas.openxmlformats.org/officeDocument/2006/relationships/theme" Target="../theme/theme15.xml"/><Relationship Id="rId2" Type="http://schemas.openxmlformats.org/officeDocument/2006/relationships/slideLayout" Target="../slideLayouts/slideLayout157.xml"/><Relationship Id="rId16" Type="http://schemas.openxmlformats.org/officeDocument/2006/relationships/slideLayout" Target="../slideLayouts/slideLayout171.xml"/><Relationship Id="rId1" Type="http://schemas.openxmlformats.org/officeDocument/2006/relationships/slideLayout" Target="../slideLayouts/slideLayout156.xml"/><Relationship Id="rId6" Type="http://schemas.openxmlformats.org/officeDocument/2006/relationships/slideLayout" Target="../slideLayouts/slideLayout161.xml"/><Relationship Id="rId11" Type="http://schemas.openxmlformats.org/officeDocument/2006/relationships/slideLayout" Target="../slideLayouts/slideLayout166.xml"/><Relationship Id="rId5" Type="http://schemas.openxmlformats.org/officeDocument/2006/relationships/slideLayout" Target="../slideLayouts/slideLayout160.xml"/><Relationship Id="rId15" Type="http://schemas.openxmlformats.org/officeDocument/2006/relationships/slideLayout" Target="../slideLayouts/slideLayout170.xml"/><Relationship Id="rId10" Type="http://schemas.openxmlformats.org/officeDocument/2006/relationships/slideLayout" Target="../slideLayouts/slideLayout165.xml"/><Relationship Id="rId19" Type="http://schemas.openxmlformats.org/officeDocument/2006/relationships/image" Target="../media/image43.png"/><Relationship Id="rId4" Type="http://schemas.openxmlformats.org/officeDocument/2006/relationships/slideLayout" Target="../slideLayouts/slideLayout159.xml"/><Relationship Id="rId9" Type="http://schemas.openxmlformats.org/officeDocument/2006/relationships/slideLayout" Target="../slideLayouts/slideLayout164.xml"/><Relationship Id="rId14" Type="http://schemas.openxmlformats.org/officeDocument/2006/relationships/slideLayout" Target="../slideLayouts/slideLayout169.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79.xml"/><Relationship Id="rId13" Type="http://schemas.openxmlformats.org/officeDocument/2006/relationships/theme" Target="../theme/theme16.xml"/><Relationship Id="rId3" Type="http://schemas.openxmlformats.org/officeDocument/2006/relationships/slideLayout" Target="../slideLayouts/slideLayout174.xml"/><Relationship Id="rId7" Type="http://schemas.openxmlformats.org/officeDocument/2006/relationships/slideLayout" Target="../slideLayouts/slideLayout178.xml"/><Relationship Id="rId12" Type="http://schemas.openxmlformats.org/officeDocument/2006/relationships/slideLayout" Target="../slideLayouts/slideLayout183.xml"/><Relationship Id="rId2" Type="http://schemas.openxmlformats.org/officeDocument/2006/relationships/slideLayout" Target="../slideLayouts/slideLayout173.xml"/><Relationship Id="rId1" Type="http://schemas.openxmlformats.org/officeDocument/2006/relationships/slideLayout" Target="../slideLayouts/slideLayout172.xml"/><Relationship Id="rId6" Type="http://schemas.openxmlformats.org/officeDocument/2006/relationships/slideLayout" Target="../slideLayouts/slideLayout177.xml"/><Relationship Id="rId11" Type="http://schemas.openxmlformats.org/officeDocument/2006/relationships/slideLayout" Target="../slideLayouts/slideLayout182.xml"/><Relationship Id="rId5" Type="http://schemas.openxmlformats.org/officeDocument/2006/relationships/slideLayout" Target="../slideLayouts/slideLayout176.xml"/><Relationship Id="rId10" Type="http://schemas.openxmlformats.org/officeDocument/2006/relationships/slideLayout" Target="../slideLayouts/slideLayout181.xml"/><Relationship Id="rId4" Type="http://schemas.openxmlformats.org/officeDocument/2006/relationships/slideLayout" Target="../slideLayouts/slideLayout175.xml"/><Relationship Id="rId9" Type="http://schemas.openxmlformats.org/officeDocument/2006/relationships/slideLayout" Target="../slideLayouts/slideLayout180.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91.xml"/><Relationship Id="rId3" Type="http://schemas.openxmlformats.org/officeDocument/2006/relationships/slideLayout" Target="../slideLayouts/slideLayout186.xml"/><Relationship Id="rId7" Type="http://schemas.openxmlformats.org/officeDocument/2006/relationships/slideLayout" Target="../slideLayouts/slideLayout190.xml"/><Relationship Id="rId2" Type="http://schemas.openxmlformats.org/officeDocument/2006/relationships/slideLayout" Target="../slideLayouts/slideLayout185.xml"/><Relationship Id="rId1" Type="http://schemas.openxmlformats.org/officeDocument/2006/relationships/slideLayout" Target="../slideLayouts/slideLayout184.xml"/><Relationship Id="rId6" Type="http://schemas.openxmlformats.org/officeDocument/2006/relationships/slideLayout" Target="../slideLayouts/slideLayout189.xml"/><Relationship Id="rId11" Type="http://schemas.openxmlformats.org/officeDocument/2006/relationships/theme" Target="../theme/theme17.xml"/><Relationship Id="rId5" Type="http://schemas.openxmlformats.org/officeDocument/2006/relationships/slideLayout" Target="../slideLayouts/slideLayout188.xml"/><Relationship Id="rId10" Type="http://schemas.openxmlformats.org/officeDocument/2006/relationships/slideLayout" Target="../slideLayouts/slideLayout193.xml"/><Relationship Id="rId4" Type="http://schemas.openxmlformats.org/officeDocument/2006/relationships/slideLayout" Target="../slideLayouts/slideLayout187.xml"/><Relationship Id="rId9" Type="http://schemas.openxmlformats.org/officeDocument/2006/relationships/slideLayout" Target="../slideLayouts/slideLayout192.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201.xml"/><Relationship Id="rId13" Type="http://schemas.openxmlformats.org/officeDocument/2006/relationships/slideLayout" Target="../slideLayouts/slideLayout206.xml"/><Relationship Id="rId3" Type="http://schemas.openxmlformats.org/officeDocument/2006/relationships/slideLayout" Target="../slideLayouts/slideLayout196.xml"/><Relationship Id="rId7" Type="http://schemas.openxmlformats.org/officeDocument/2006/relationships/slideLayout" Target="../slideLayouts/slideLayout200.xml"/><Relationship Id="rId12" Type="http://schemas.openxmlformats.org/officeDocument/2006/relationships/slideLayout" Target="../slideLayouts/slideLayout205.xml"/><Relationship Id="rId2" Type="http://schemas.openxmlformats.org/officeDocument/2006/relationships/slideLayout" Target="../slideLayouts/slideLayout195.xml"/><Relationship Id="rId1" Type="http://schemas.openxmlformats.org/officeDocument/2006/relationships/slideLayout" Target="../slideLayouts/slideLayout194.xml"/><Relationship Id="rId6" Type="http://schemas.openxmlformats.org/officeDocument/2006/relationships/slideLayout" Target="../slideLayouts/slideLayout199.xml"/><Relationship Id="rId11" Type="http://schemas.openxmlformats.org/officeDocument/2006/relationships/slideLayout" Target="../slideLayouts/slideLayout204.xml"/><Relationship Id="rId5" Type="http://schemas.openxmlformats.org/officeDocument/2006/relationships/slideLayout" Target="../slideLayouts/slideLayout198.xml"/><Relationship Id="rId10" Type="http://schemas.openxmlformats.org/officeDocument/2006/relationships/slideLayout" Target="../slideLayouts/slideLayout203.xml"/><Relationship Id="rId4" Type="http://schemas.openxmlformats.org/officeDocument/2006/relationships/slideLayout" Target="../slideLayouts/slideLayout197.xml"/><Relationship Id="rId9" Type="http://schemas.openxmlformats.org/officeDocument/2006/relationships/slideLayout" Target="../slideLayouts/slideLayout202.xml"/><Relationship Id="rId14" Type="http://schemas.openxmlformats.org/officeDocument/2006/relationships/theme" Target="../theme/theme18.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14.xml"/><Relationship Id="rId13" Type="http://schemas.openxmlformats.org/officeDocument/2006/relationships/slideLayout" Target="../slideLayouts/slideLayout219.xml"/><Relationship Id="rId3" Type="http://schemas.openxmlformats.org/officeDocument/2006/relationships/slideLayout" Target="../slideLayouts/slideLayout209.xml"/><Relationship Id="rId7" Type="http://schemas.openxmlformats.org/officeDocument/2006/relationships/slideLayout" Target="../slideLayouts/slideLayout213.xml"/><Relationship Id="rId12" Type="http://schemas.openxmlformats.org/officeDocument/2006/relationships/slideLayout" Target="../slideLayouts/slideLayout218.xml"/><Relationship Id="rId2" Type="http://schemas.openxmlformats.org/officeDocument/2006/relationships/slideLayout" Target="../slideLayouts/slideLayout208.xml"/><Relationship Id="rId1" Type="http://schemas.openxmlformats.org/officeDocument/2006/relationships/slideLayout" Target="../slideLayouts/slideLayout207.xml"/><Relationship Id="rId6" Type="http://schemas.openxmlformats.org/officeDocument/2006/relationships/slideLayout" Target="../slideLayouts/slideLayout212.xml"/><Relationship Id="rId11" Type="http://schemas.openxmlformats.org/officeDocument/2006/relationships/slideLayout" Target="../slideLayouts/slideLayout217.xml"/><Relationship Id="rId5" Type="http://schemas.openxmlformats.org/officeDocument/2006/relationships/slideLayout" Target="../slideLayouts/slideLayout211.xml"/><Relationship Id="rId15" Type="http://schemas.openxmlformats.org/officeDocument/2006/relationships/image" Target="../media/image6.jpeg"/><Relationship Id="rId10" Type="http://schemas.openxmlformats.org/officeDocument/2006/relationships/slideLayout" Target="../slideLayouts/slideLayout216.xml"/><Relationship Id="rId4" Type="http://schemas.openxmlformats.org/officeDocument/2006/relationships/slideLayout" Target="../slideLayouts/slideLayout210.xml"/><Relationship Id="rId9" Type="http://schemas.openxmlformats.org/officeDocument/2006/relationships/slideLayout" Target="../slideLayouts/slideLayout215.xml"/><Relationship Id="rId14" Type="http://schemas.openxmlformats.org/officeDocument/2006/relationships/theme" Target="../theme/theme19.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27.xml"/><Relationship Id="rId3" Type="http://schemas.openxmlformats.org/officeDocument/2006/relationships/slideLayout" Target="../slideLayouts/slideLayout222.xml"/><Relationship Id="rId7" Type="http://schemas.openxmlformats.org/officeDocument/2006/relationships/slideLayout" Target="../slideLayouts/slideLayout226.xml"/><Relationship Id="rId2" Type="http://schemas.openxmlformats.org/officeDocument/2006/relationships/slideLayout" Target="../slideLayouts/slideLayout221.xml"/><Relationship Id="rId1" Type="http://schemas.openxmlformats.org/officeDocument/2006/relationships/slideLayout" Target="../slideLayouts/slideLayout220.xml"/><Relationship Id="rId6" Type="http://schemas.openxmlformats.org/officeDocument/2006/relationships/slideLayout" Target="../slideLayouts/slideLayout225.xml"/><Relationship Id="rId11" Type="http://schemas.openxmlformats.org/officeDocument/2006/relationships/theme" Target="../theme/theme20.xml"/><Relationship Id="rId5" Type="http://schemas.openxmlformats.org/officeDocument/2006/relationships/slideLayout" Target="../slideLayouts/slideLayout224.xml"/><Relationship Id="rId10" Type="http://schemas.openxmlformats.org/officeDocument/2006/relationships/slideLayout" Target="../slideLayouts/slideLayout229.xml"/><Relationship Id="rId4" Type="http://schemas.openxmlformats.org/officeDocument/2006/relationships/slideLayout" Target="../slideLayouts/slideLayout223.xml"/><Relationship Id="rId9" Type="http://schemas.openxmlformats.org/officeDocument/2006/relationships/slideLayout" Target="../slideLayouts/slideLayout228.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37.xml"/><Relationship Id="rId3" Type="http://schemas.openxmlformats.org/officeDocument/2006/relationships/slideLayout" Target="../slideLayouts/slideLayout232.xml"/><Relationship Id="rId7" Type="http://schemas.openxmlformats.org/officeDocument/2006/relationships/slideLayout" Target="../slideLayouts/slideLayout236.xml"/><Relationship Id="rId2" Type="http://schemas.openxmlformats.org/officeDocument/2006/relationships/slideLayout" Target="../slideLayouts/slideLayout231.xml"/><Relationship Id="rId1" Type="http://schemas.openxmlformats.org/officeDocument/2006/relationships/slideLayout" Target="../slideLayouts/slideLayout230.xml"/><Relationship Id="rId6" Type="http://schemas.openxmlformats.org/officeDocument/2006/relationships/slideLayout" Target="../slideLayouts/slideLayout235.xml"/><Relationship Id="rId11" Type="http://schemas.openxmlformats.org/officeDocument/2006/relationships/image" Target="../media/image66.jpeg"/><Relationship Id="rId5" Type="http://schemas.openxmlformats.org/officeDocument/2006/relationships/slideLayout" Target="../slideLayouts/slideLayout234.xml"/><Relationship Id="rId10" Type="http://schemas.openxmlformats.org/officeDocument/2006/relationships/theme" Target="../theme/theme21.xml"/><Relationship Id="rId4" Type="http://schemas.openxmlformats.org/officeDocument/2006/relationships/slideLayout" Target="../slideLayouts/slideLayout233.xml"/><Relationship Id="rId9" Type="http://schemas.openxmlformats.org/officeDocument/2006/relationships/slideLayout" Target="../slideLayouts/slideLayout238.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46.xml"/><Relationship Id="rId13" Type="http://schemas.openxmlformats.org/officeDocument/2006/relationships/slideLayout" Target="../slideLayouts/slideLayout251.xml"/><Relationship Id="rId3" Type="http://schemas.openxmlformats.org/officeDocument/2006/relationships/slideLayout" Target="../slideLayouts/slideLayout241.xml"/><Relationship Id="rId7" Type="http://schemas.openxmlformats.org/officeDocument/2006/relationships/slideLayout" Target="../slideLayouts/slideLayout245.xml"/><Relationship Id="rId12" Type="http://schemas.openxmlformats.org/officeDocument/2006/relationships/slideLayout" Target="../slideLayouts/slideLayout250.xml"/><Relationship Id="rId17" Type="http://schemas.openxmlformats.org/officeDocument/2006/relationships/theme" Target="../theme/theme22.xml"/><Relationship Id="rId2" Type="http://schemas.openxmlformats.org/officeDocument/2006/relationships/slideLayout" Target="../slideLayouts/slideLayout240.xml"/><Relationship Id="rId16" Type="http://schemas.openxmlformats.org/officeDocument/2006/relationships/slideLayout" Target="../slideLayouts/slideLayout254.xml"/><Relationship Id="rId1" Type="http://schemas.openxmlformats.org/officeDocument/2006/relationships/slideLayout" Target="../slideLayouts/slideLayout239.xml"/><Relationship Id="rId6" Type="http://schemas.openxmlformats.org/officeDocument/2006/relationships/slideLayout" Target="../slideLayouts/slideLayout244.xml"/><Relationship Id="rId11" Type="http://schemas.openxmlformats.org/officeDocument/2006/relationships/slideLayout" Target="../slideLayouts/slideLayout249.xml"/><Relationship Id="rId5" Type="http://schemas.openxmlformats.org/officeDocument/2006/relationships/slideLayout" Target="../slideLayouts/slideLayout243.xml"/><Relationship Id="rId15" Type="http://schemas.openxmlformats.org/officeDocument/2006/relationships/slideLayout" Target="../slideLayouts/slideLayout253.xml"/><Relationship Id="rId10" Type="http://schemas.openxmlformats.org/officeDocument/2006/relationships/slideLayout" Target="../slideLayouts/slideLayout248.xml"/><Relationship Id="rId4" Type="http://schemas.openxmlformats.org/officeDocument/2006/relationships/slideLayout" Target="../slideLayouts/slideLayout242.xml"/><Relationship Id="rId9" Type="http://schemas.openxmlformats.org/officeDocument/2006/relationships/slideLayout" Target="../slideLayouts/slideLayout247.xml"/><Relationship Id="rId14" Type="http://schemas.openxmlformats.org/officeDocument/2006/relationships/slideLayout" Target="../slideLayouts/slideLayout25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90885BA-A4FA-76BA-CDD1-9249EE6F369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7DDFF6-BADD-01B5-DC51-9A93E0E0DC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1DB7A2-7E04-23D0-023F-E81A1053739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A89990-90AC-4EEB-BC99-17C23AE6092A}" type="datetimeFigureOut">
              <a:rPr lang="en-US" smtClean="0"/>
              <a:t>2/19/2024</a:t>
            </a:fld>
            <a:endParaRPr lang="en-US"/>
          </a:p>
        </p:txBody>
      </p:sp>
      <p:sp>
        <p:nvSpPr>
          <p:cNvPr id="5" name="Footer Placeholder 4">
            <a:extLst>
              <a:ext uri="{FF2B5EF4-FFF2-40B4-BE49-F238E27FC236}">
                <a16:creationId xmlns:a16="http://schemas.microsoft.com/office/drawing/2014/main" id="{5DB5D90A-A488-087B-92B7-C3DD7AAE30C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B13C0D8-D920-7271-8E40-BA562AA3187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76B555-186C-49C9-A680-3F24A1837BFC}" type="slidenum">
              <a:rPr lang="en-US" smtClean="0"/>
              <a:t>‹#›</a:t>
            </a:fld>
            <a:endParaRPr lang="en-US"/>
          </a:p>
        </p:txBody>
      </p:sp>
    </p:spTree>
    <p:extLst>
      <p:ext uri="{BB962C8B-B14F-4D97-AF65-F5344CB8AC3E}">
        <p14:creationId xmlns:p14="http://schemas.microsoft.com/office/powerpoint/2010/main" val="12686169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smtClean="0"/>
              <a:t>2/19/2024</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smtClean="0"/>
              <a:t>‹#›</a:t>
            </a:fld>
            <a:endParaRPr lang="en-US" dirty="0"/>
          </a:p>
        </p:txBody>
      </p:sp>
    </p:spTree>
    <p:extLst>
      <p:ext uri="{BB962C8B-B14F-4D97-AF65-F5344CB8AC3E}">
        <p14:creationId xmlns:p14="http://schemas.microsoft.com/office/powerpoint/2010/main" val="12884698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8" r:id="rId6"/>
    <p:sldLayoutId id="2147483905" r:id="rId7"/>
    <p:sldLayoutId id="2147483922" r:id="rId8"/>
  </p:sldLayoutIdLst>
  <p:txStyles>
    <p:title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44546A"/>
        </a:buClr>
        <a:buFont typeface="Arial" panose="020B0604020202020204" pitchFamily="34" charset="0"/>
        <a:buChar char="•"/>
        <a:defRPr sz="2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44546A"/>
        </a:buClr>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44546A"/>
        </a:buClr>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44546A"/>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44546A"/>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Google Shape;103;g135fcaa22ad_1_0">
            <a:extLst>
              <a:ext uri="{FF2B5EF4-FFF2-40B4-BE49-F238E27FC236}">
                <a16:creationId xmlns:a16="http://schemas.microsoft.com/office/drawing/2014/main" id="{949FA799-5EAF-7521-DDFB-65235F54370B}"/>
              </a:ext>
            </a:extLst>
          </p:cNvPr>
          <p:cNvSpPr/>
          <p:nvPr userDrawn="1"/>
        </p:nvSpPr>
        <p:spPr>
          <a:xfrm>
            <a:off x="-11150" y="-11151"/>
            <a:ext cx="12203150" cy="1144588"/>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Title Placeholder 1">
            <a:extLst>
              <a:ext uri="{FF2B5EF4-FFF2-40B4-BE49-F238E27FC236}">
                <a16:creationId xmlns:a16="http://schemas.microsoft.com/office/drawing/2014/main" id="{BE1D9720-F46C-E57C-3F63-87E87622EB3B}"/>
              </a:ext>
            </a:extLst>
          </p:cNvPr>
          <p:cNvSpPr>
            <a:spLocks noGrp="1"/>
          </p:cNvSpPr>
          <p:nvPr>
            <p:ph type="title"/>
          </p:nvPr>
        </p:nvSpPr>
        <p:spPr>
          <a:xfrm>
            <a:off x="838200" y="1"/>
            <a:ext cx="10515600" cy="114458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BA085D1-5EBE-C317-DD7A-EF6C02A1265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Google Shape;25;p15">
            <a:extLst>
              <a:ext uri="{FF2B5EF4-FFF2-40B4-BE49-F238E27FC236}">
                <a16:creationId xmlns:a16="http://schemas.microsoft.com/office/drawing/2014/main" id="{8E6C37FC-11B2-5EBA-0696-225B0550A195}"/>
              </a:ext>
            </a:extLst>
          </p:cNvPr>
          <p:cNvPicPr preferRelativeResize="0"/>
          <p:nvPr userDrawn="1"/>
        </p:nvPicPr>
        <p:blipFill rotWithShape="1">
          <a:blip r:embed="rId14">
            <a:alphaModFix/>
          </a:blip>
          <a:srcRect l="75856" t="89524"/>
          <a:stretch/>
        </p:blipFill>
        <p:spPr>
          <a:xfrm>
            <a:off x="9248502" y="6139542"/>
            <a:ext cx="2943497" cy="718457"/>
          </a:xfrm>
          <a:prstGeom prst="rect">
            <a:avLst/>
          </a:prstGeom>
          <a:noFill/>
          <a:ln>
            <a:noFill/>
          </a:ln>
        </p:spPr>
      </p:pic>
    </p:spTree>
    <p:extLst>
      <p:ext uri="{BB962C8B-B14F-4D97-AF65-F5344CB8AC3E}">
        <p14:creationId xmlns:p14="http://schemas.microsoft.com/office/powerpoint/2010/main" val="1626165592"/>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2" r:id="rId11"/>
    <p:sldLayoutId id="2147483683" r:id="rId12"/>
  </p:sldLayoutIdLst>
  <p:hf sldNum="0" hdr="0" ftr="0" dt="0"/>
  <p:txStyles>
    <p:titleStyle>
      <a:lvl1pPr algn="l" defTabSz="914400" rtl="0" eaLnBrk="1" latinLnBrk="0" hangingPunct="1">
        <a:lnSpc>
          <a:spcPct val="90000"/>
        </a:lnSpc>
        <a:spcBef>
          <a:spcPct val="0"/>
        </a:spcBef>
        <a:buNone/>
        <a:defRPr sz="4100" b="1" kern="1200">
          <a:solidFill>
            <a:schemeClr val="bg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smtClean="0"/>
              <a:t>2/19/2024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smtClean="0"/>
              <a:t>‹#›</a:t>
            </a:fld>
            <a:endParaRPr lang="en-US"/>
          </a:p>
        </p:txBody>
      </p:sp>
    </p:spTree>
    <p:extLst>
      <p:ext uri="{BB962C8B-B14F-4D97-AF65-F5344CB8AC3E}">
        <p14:creationId xmlns:p14="http://schemas.microsoft.com/office/powerpoint/2010/main" val="39006421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777" r:id="rId7"/>
  </p:sldLayoutIdLst>
  <p:txStyles>
    <p:title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44546A"/>
        </a:buClr>
        <a:buFont typeface="Arial" panose="020B0604020202020204" pitchFamily="34" charset="0"/>
        <a:buChar char="•"/>
        <a:defRPr sz="2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44546A"/>
        </a:buClr>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44546A"/>
        </a:buClr>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44546A"/>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44546A"/>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607BD4-E3A9-4669-839F-7ED3B9D21E9E}"/>
              </a:ext>
            </a:extLst>
          </p:cNvPr>
          <p:cNvSpPr>
            <a:spLocks noGrp="1"/>
          </p:cNvSpPr>
          <p:nvPr>
            <p:ph type="title"/>
          </p:nvPr>
        </p:nvSpPr>
        <p:spPr>
          <a:xfrm>
            <a:off x="838200" y="365125"/>
            <a:ext cx="10515600" cy="1325563"/>
          </a:xfrm>
          <a:prstGeom prst="rect">
            <a:avLst/>
          </a:prstGeom>
        </p:spPr>
        <p:txBody>
          <a:bodyPr vert="horz" lIns="91440" tIns="45720" rIns="91440" bIns="45720" rtlCol="0" anchor="b">
            <a:noAutofit/>
          </a:bodyPr>
          <a:lstStyle/>
          <a:p>
            <a:r>
              <a:rPr lang="en-US"/>
              <a:t>Click to edit Master title style</a:t>
            </a:r>
          </a:p>
        </p:txBody>
      </p:sp>
      <p:sp>
        <p:nvSpPr>
          <p:cNvPr id="3" name="Text Placeholder 2">
            <a:extLst>
              <a:ext uri="{FF2B5EF4-FFF2-40B4-BE49-F238E27FC236}">
                <a16:creationId xmlns:a16="http://schemas.microsoft.com/office/drawing/2014/main" id="{F51173F4-227D-4579-9A8A-098353D954AD}"/>
              </a:ext>
            </a:extLst>
          </p:cNvPr>
          <p:cNvSpPr>
            <a:spLocks noGrp="1"/>
          </p:cNvSpPr>
          <p:nvPr>
            <p:ph type="body" idx="1"/>
          </p:nvPr>
        </p:nvSpPr>
        <p:spPr>
          <a:xfrm>
            <a:off x="838200" y="1825625"/>
            <a:ext cx="10515600" cy="415448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E0C87D8-3A08-43E5-9A27-55B1FCE0375C}"/>
              </a:ext>
            </a:extLst>
          </p:cNvPr>
          <p:cNvSpPr>
            <a:spLocks noGrp="1"/>
          </p:cNvSpPr>
          <p:nvPr>
            <p:ph type="dt" sz="half" idx="2"/>
          </p:nvPr>
        </p:nvSpPr>
        <p:spPr>
          <a:xfrm>
            <a:off x="0" y="9886"/>
            <a:ext cx="2743200" cy="228600"/>
          </a:xfrm>
          <a:prstGeom prst="rect">
            <a:avLst/>
          </a:prstGeom>
        </p:spPr>
        <p:txBody>
          <a:bodyPr vert="horz" lIns="91440" tIns="45720" rIns="91440" bIns="45720" rtlCol="0" anchor="ctr"/>
          <a:lstStyle>
            <a:lvl1pPr algn="l">
              <a:defRPr sz="800">
                <a:solidFill>
                  <a:schemeClr val="accent3"/>
                </a:solidFill>
              </a:defRPr>
            </a:lvl1pPr>
          </a:lstStyle>
          <a:p>
            <a:fld id="{C21D3B1E-39E9-4F46-A8FE-B4449DD73898}" type="datetimeFigureOut">
              <a:rPr lang="en-US"/>
              <a:pPr/>
              <a:t>2/19/2024</a:t>
            </a:fld>
            <a:endParaRPr lang="en-US"/>
          </a:p>
        </p:txBody>
      </p:sp>
      <p:sp>
        <p:nvSpPr>
          <p:cNvPr id="5" name="Footer Placeholder 4">
            <a:extLst>
              <a:ext uri="{FF2B5EF4-FFF2-40B4-BE49-F238E27FC236}">
                <a16:creationId xmlns:a16="http://schemas.microsoft.com/office/drawing/2014/main" id="{FA1E6159-7709-46E4-99B0-DFEB87D6CC70}"/>
              </a:ext>
            </a:extLst>
          </p:cNvPr>
          <p:cNvSpPr>
            <a:spLocks noGrp="1"/>
          </p:cNvSpPr>
          <p:nvPr>
            <p:ph type="ftr" sz="quarter" idx="3"/>
          </p:nvPr>
        </p:nvSpPr>
        <p:spPr>
          <a:xfrm>
            <a:off x="7239000" y="0"/>
            <a:ext cx="4114800" cy="248372"/>
          </a:xfrm>
          <a:prstGeom prst="rect">
            <a:avLst/>
          </a:prstGeom>
        </p:spPr>
        <p:txBody>
          <a:bodyPr vert="horz" lIns="91440" tIns="45720" rIns="91440" bIns="45720" rtlCol="0" anchor="ctr"/>
          <a:lstStyle>
            <a:lvl1pPr algn="r">
              <a:defRPr sz="800">
                <a:solidFill>
                  <a:schemeClr val="accent3"/>
                </a:solidFill>
              </a:defRPr>
            </a:lvl1pPr>
          </a:lstStyle>
          <a:p>
            <a:endParaRPr lang="en-US" dirty="0"/>
          </a:p>
        </p:txBody>
      </p:sp>
      <p:sp>
        <p:nvSpPr>
          <p:cNvPr id="6" name="Slide Number Placeholder 5">
            <a:extLst>
              <a:ext uri="{FF2B5EF4-FFF2-40B4-BE49-F238E27FC236}">
                <a16:creationId xmlns:a16="http://schemas.microsoft.com/office/drawing/2014/main" id="{C22509F1-160D-4587-B653-7508BD08AA8D}"/>
              </a:ext>
            </a:extLst>
          </p:cNvPr>
          <p:cNvSpPr>
            <a:spLocks noGrp="1"/>
          </p:cNvSpPr>
          <p:nvPr>
            <p:ph type="sldNum" sz="quarter" idx="4"/>
          </p:nvPr>
        </p:nvSpPr>
        <p:spPr>
          <a:xfrm>
            <a:off x="11353800" y="1"/>
            <a:ext cx="838200" cy="248371"/>
          </a:xfrm>
          <a:prstGeom prst="rect">
            <a:avLst/>
          </a:prstGeom>
        </p:spPr>
        <p:txBody>
          <a:bodyPr vert="horz" lIns="91440" tIns="45720" rIns="91440" bIns="45720" rtlCol="0" anchor="ctr"/>
          <a:lstStyle>
            <a:lvl1pPr algn="r">
              <a:defRPr sz="800">
                <a:solidFill>
                  <a:schemeClr val="accent3"/>
                </a:solidFill>
              </a:defRPr>
            </a:lvl1pPr>
          </a:lstStyle>
          <a:p>
            <a:fld id="{A2E363CE-222C-4220-9552-A235C07768DA}" type="slidenum">
              <a:rPr lang="en-US"/>
              <a:pPr/>
              <a:t>‹#›</a:t>
            </a:fld>
            <a:endParaRPr lang="en-US"/>
          </a:p>
        </p:txBody>
      </p:sp>
      <p:sp>
        <p:nvSpPr>
          <p:cNvPr id="7" name="empower - DO NOT DELETE!!!" hidden="1">
            <a:extLst>
              <a:ext uri="{FF2B5EF4-FFF2-40B4-BE49-F238E27FC236}">
                <a16:creationId xmlns:a16="http://schemas.microsoft.com/office/drawing/2014/main" id="{547A0B76-4CBB-46AC-9AAD-59E254433B74}"/>
              </a:ext>
            </a:extLst>
          </p:cNvPr>
          <p:cNvSpPr/>
          <p:nvPr userDrawn="1">
            <p:custDataLst>
              <p:tags r:id="rId22"/>
            </p:custDataLst>
          </p:nvPr>
        </p:nvSpPr>
        <p:spPr>
          <a:xfrm>
            <a:off x="0" y="0"/>
            <a:ext cx="0" cy="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Tree>
    <p:extLst>
      <p:ext uri="{BB962C8B-B14F-4D97-AF65-F5344CB8AC3E}">
        <p14:creationId xmlns:p14="http://schemas.microsoft.com/office/powerpoint/2010/main" val="1202649978"/>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 id="2147483704" r:id="rId13"/>
    <p:sldLayoutId id="2147483705" r:id="rId14"/>
    <p:sldLayoutId id="2147483706" r:id="rId15"/>
    <p:sldLayoutId id="2147483707" r:id="rId16"/>
    <p:sldLayoutId id="2147483708" r:id="rId17"/>
    <p:sldLayoutId id="2147483709" r:id="rId18"/>
    <p:sldLayoutId id="2147483710" r:id="rId19"/>
    <p:sldLayoutId id="2147483711" r:id="rId20"/>
  </p:sldLayoutIdLst>
  <p:txStyles>
    <p:title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tx2"/>
        </a:buClr>
        <a:buFont typeface="Arial" panose="020B0604020202020204" pitchFamily="34" charset="0"/>
        <a:buChar char="•"/>
        <a:defRPr sz="2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tx2"/>
        </a:buClr>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tx2"/>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7" pos="525">
          <p15:clr>
            <a:srgbClr val="F26B43"/>
          </p15:clr>
        </p15:guide>
        <p15:guide id="8" pos="7152">
          <p15:clr>
            <a:srgbClr val="F26B43"/>
          </p15:clr>
        </p15:guide>
        <p15:guide id="9" orient="horz" pos="3774">
          <p15:clr>
            <a:srgbClr val="F26B43"/>
          </p15:clr>
        </p15:guide>
        <p15:guide id="10" orient="horz" pos="1147">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935E32F-4091-2357-72CD-79B874F2B4D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6188192-243A-38EA-86A9-55B43C21AC3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FA30880-5C15-7DD3-0546-90DA2A711D8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29BB4E-D1EC-4110-9E5B-62B99DF07F34}" type="datetimeFigureOut">
              <a:rPr lang="en-US" smtClean="0"/>
              <a:t>2/19/2024</a:t>
            </a:fld>
            <a:endParaRPr lang="en-US"/>
          </a:p>
        </p:txBody>
      </p:sp>
      <p:sp>
        <p:nvSpPr>
          <p:cNvPr id="5" name="Footer Placeholder 4">
            <a:extLst>
              <a:ext uri="{FF2B5EF4-FFF2-40B4-BE49-F238E27FC236}">
                <a16:creationId xmlns:a16="http://schemas.microsoft.com/office/drawing/2014/main" id="{DCAFAF06-D75A-0130-5D10-95B1E1FBB26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DB5A481-8882-BA15-A81B-10CECCF53C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FE6ACE-5833-4F56-BCF4-4D79548F0836}" type="slidenum">
              <a:rPr lang="en-US" smtClean="0"/>
              <a:t>‹#›</a:t>
            </a:fld>
            <a:endParaRPr lang="en-US"/>
          </a:p>
        </p:txBody>
      </p:sp>
    </p:spTree>
    <p:extLst>
      <p:ext uri="{BB962C8B-B14F-4D97-AF65-F5344CB8AC3E}">
        <p14:creationId xmlns:p14="http://schemas.microsoft.com/office/powerpoint/2010/main" val="1551554569"/>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5"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9B36298-4A59-4D16-BA9A-958B88F2581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6932B90-6CBF-4383-9ADC-3421A81893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A03727-F808-4E7A-9CB4-EABEACE98E6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27C3BA-F8DF-4F19-84B2-0DDCA6B7D722}" type="datetime1">
              <a:rPr lang="en-US" smtClean="0"/>
              <a:t>2/19/2024</a:t>
            </a:fld>
            <a:endParaRPr lang="en-US"/>
          </a:p>
        </p:txBody>
      </p:sp>
      <p:sp>
        <p:nvSpPr>
          <p:cNvPr id="5" name="Footer Placeholder 4">
            <a:extLst>
              <a:ext uri="{FF2B5EF4-FFF2-40B4-BE49-F238E27FC236}">
                <a16:creationId xmlns:a16="http://schemas.microsoft.com/office/drawing/2014/main" id="{2D759F59-78EC-4006-8AF8-6480078D525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35C4652-323B-47E1-ACA6-10972F02B47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9893D7-F65B-464A-B18A-02553084F109}" type="slidenum">
              <a:rPr lang="en-US" smtClean="0"/>
              <a:t>‹#›</a:t>
            </a:fld>
            <a:endParaRPr lang="en-US"/>
          </a:p>
        </p:txBody>
      </p:sp>
      <p:pic>
        <p:nvPicPr>
          <p:cNvPr id="8" name="Picture 7">
            <a:extLst>
              <a:ext uri="{FF2B5EF4-FFF2-40B4-BE49-F238E27FC236}">
                <a16:creationId xmlns:a16="http://schemas.microsoft.com/office/drawing/2014/main" id="{63B70E1C-AFDF-43DE-9CC3-E4F1483B35A7}"/>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9" name="Slide Number Placeholder 5">
            <a:extLst>
              <a:ext uri="{FF2B5EF4-FFF2-40B4-BE49-F238E27FC236}">
                <a16:creationId xmlns:a16="http://schemas.microsoft.com/office/drawing/2014/main" id="{2797C7A1-286A-44EE-BD3B-E97AEC8B4251}"/>
              </a:ext>
            </a:extLst>
          </p:cNvPr>
          <p:cNvSpPr txBox="1">
            <a:spLocks/>
          </p:cNvSpPr>
          <p:nvPr userDrawn="1"/>
        </p:nvSpPr>
        <p:spPr>
          <a:xfrm>
            <a:off x="9175872" y="6356350"/>
            <a:ext cx="2743200" cy="365125"/>
          </a:xfrm>
          <a:prstGeom prst="rect">
            <a:avLst/>
          </a:prstGeom>
        </p:spPr>
        <p:txBody>
          <a:bodyPr/>
          <a:lstStyle>
            <a:defPPr>
              <a:defRPr lang="en-US"/>
            </a:defPPr>
            <a:lvl1pPr marL="0" algn="l" defTabSz="914400" rtl="0" eaLnBrk="1" latinLnBrk="0" hangingPunct="1">
              <a:defRPr sz="1400" kern="1200">
                <a:solidFill>
                  <a:schemeClr val="tx1"/>
                </a:solidFill>
                <a:latin typeface="Verdana" panose="020B0604030504040204" pitchFamily="34" charset="0"/>
                <a:ea typeface="Verdana" panose="020B0604030504040204" pitchFamily="34"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0" name="Slide Number Placeholder 5">
            <a:extLst>
              <a:ext uri="{FF2B5EF4-FFF2-40B4-BE49-F238E27FC236}">
                <a16:creationId xmlns:a16="http://schemas.microsoft.com/office/drawing/2014/main" id="{6E3A571B-4CAE-45F5-B98B-863D3436453C}"/>
              </a:ext>
            </a:extLst>
          </p:cNvPr>
          <p:cNvSpPr txBox="1">
            <a:spLocks/>
          </p:cNvSpPr>
          <p:nvPr userDrawn="1"/>
        </p:nvSpPr>
        <p:spPr>
          <a:xfrm>
            <a:off x="10958131" y="6311900"/>
            <a:ext cx="1131956" cy="365125"/>
          </a:xfrm>
          <a:prstGeom prst="rect">
            <a:avLst/>
          </a:prstGeom>
        </p:spPr>
        <p:txBody>
          <a:bodyPr/>
          <a:lstStyle>
            <a:defPPr>
              <a:defRPr lang="en-US"/>
            </a:defPPr>
            <a:lvl1pPr marL="0" algn="l" defTabSz="914400" rtl="0" eaLnBrk="1" latinLnBrk="0" hangingPunct="1">
              <a:defRPr sz="1400" kern="1200">
                <a:solidFill>
                  <a:schemeClr val="tx1"/>
                </a:solidFill>
                <a:latin typeface="Verdana" panose="020B0604030504040204" pitchFamily="34" charset="0"/>
                <a:ea typeface="Verdana" panose="020B0604030504040204" pitchFamily="34"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1"/>
            <a:fld id="{D89893D7-F65B-464A-B18A-02553084F109}" type="slidenum">
              <a:rPr lang="en-US" smtClean="0">
                <a:solidFill>
                  <a:schemeClr val="bg1"/>
                </a:solidFill>
                <a:latin typeface="Verdana" panose="020B0604030504040204" pitchFamily="34" charset="0"/>
                <a:ea typeface="Verdana" panose="020B0604030504040204" pitchFamily="34" charset="0"/>
              </a:rPr>
              <a:pPr lvl="1"/>
              <a:t>‹#›</a:t>
            </a:fld>
            <a:endParaRPr lang="en-US">
              <a:solidFill>
                <a:schemeClr val="bg1"/>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172077525"/>
      </p:ext>
    </p:extLst>
  </p:cSld>
  <p:clrMap bg1="lt1" tx1="dk1" bg2="lt2" tx2="dk2" accent1="accent1" accent2="accent2" accent3="accent3" accent4="accent4" accent5="accent5" accent6="accent6" hlink="hlink" folHlink="folHlink"/>
  <p:sldLayoutIdLst>
    <p:sldLayoutId id="2147483727"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7284640"/>
      </p:ext>
    </p:extLst>
  </p:cSld>
  <p:clrMap bg1="lt1" tx1="dk1" bg2="lt2" tx2="dk2" accent1="accent1" accent2="accent2" accent3="accent3" accent4="accent4" accent5="accent5" accent6="accent6" hlink="hlink" folHlink="folHlink"/>
  <p:sldLayoutIdLst>
    <p:sldLayoutId id="2147483729" r:id="rId1"/>
    <p:sldLayoutId id="2147483730" r:id="rId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0E90FF8-0731-54D9-730A-FEB006F7DB4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2DE9448-0D59-F103-5F32-A111B0F26ED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4A467A7-F802-203F-C8BA-C0F5A16C89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C798073-C47D-44B3-8EAE-472A3578C388}" type="datetimeFigureOut">
              <a:rPr lang="en-US" smtClean="0"/>
              <a:t>2/19/2024</a:t>
            </a:fld>
            <a:endParaRPr lang="en-US"/>
          </a:p>
        </p:txBody>
      </p:sp>
      <p:sp>
        <p:nvSpPr>
          <p:cNvPr id="5" name="Footer Placeholder 4">
            <a:extLst>
              <a:ext uri="{FF2B5EF4-FFF2-40B4-BE49-F238E27FC236}">
                <a16:creationId xmlns:a16="http://schemas.microsoft.com/office/drawing/2014/main" id="{73E4429E-7189-8186-800B-E647C52F6C0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6113072-9E1D-3CA2-E317-07675450BA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DED8E4-861C-480B-B6E9-8E322F9F97B2}" type="slidenum">
              <a:rPr lang="en-US" smtClean="0"/>
              <a:t>‹#›</a:t>
            </a:fld>
            <a:endParaRPr lang="en-US"/>
          </a:p>
        </p:txBody>
      </p:sp>
    </p:spTree>
    <p:extLst>
      <p:ext uri="{BB962C8B-B14F-4D97-AF65-F5344CB8AC3E}">
        <p14:creationId xmlns:p14="http://schemas.microsoft.com/office/powerpoint/2010/main" val="2125368525"/>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 id="2147483743" r:id="rId12"/>
    <p:sldLayoutId id="2147483744"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1088897"/>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970"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54399423"/>
      </p:ext>
    </p:extLst>
  </p:cSld>
  <p:clrMap bg1="lt1" tx1="dk1" bg2="lt2" tx2="dk2" accent1="accent1" accent2="accent2" accent3="accent3" accent4="accent4" accent5="accent5" accent6="accent6" hlink="hlink" folHlink="folHlink"/>
  <p:sldLayoutIdLst>
    <p:sldLayoutId id="2147483752" r:id="rId1"/>
    <p:sldLayoutId id="2147483753" r:id="rId2"/>
    <p:sldLayoutId id="2147483971" r:id="rId3"/>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607BD4-E3A9-4669-839F-7ED3B9D21E9E}"/>
              </a:ext>
            </a:extLst>
          </p:cNvPr>
          <p:cNvSpPr>
            <a:spLocks noGrp="1"/>
          </p:cNvSpPr>
          <p:nvPr>
            <p:ph type="title"/>
          </p:nvPr>
        </p:nvSpPr>
        <p:spPr>
          <a:xfrm>
            <a:off x="838200" y="365125"/>
            <a:ext cx="10515600" cy="1325563"/>
          </a:xfrm>
          <a:prstGeom prst="rect">
            <a:avLst/>
          </a:prstGeom>
        </p:spPr>
        <p:txBody>
          <a:bodyPr vert="horz" lIns="91440" tIns="45720" rIns="91440" bIns="45720" rtlCol="0" anchor="b">
            <a:noAutofit/>
          </a:bodyPr>
          <a:lstStyle/>
          <a:p>
            <a:r>
              <a:rPr lang="en-US"/>
              <a:t>Click to edit Master title style</a:t>
            </a:r>
          </a:p>
        </p:txBody>
      </p:sp>
      <p:sp>
        <p:nvSpPr>
          <p:cNvPr id="3" name="Text Placeholder 2">
            <a:extLst>
              <a:ext uri="{FF2B5EF4-FFF2-40B4-BE49-F238E27FC236}">
                <a16:creationId xmlns:a16="http://schemas.microsoft.com/office/drawing/2014/main" id="{F51173F4-227D-4579-9A8A-098353D954AD}"/>
              </a:ext>
            </a:extLst>
          </p:cNvPr>
          <p:cNvSpPr>
            <a:spLocks noGrp="1"/>
          </p:cNvSpPr>
          <p:nvPr>
            <p:ph type="body" idx="1"/>
          </p:nvPr>
        </p:nvSpPr>
        <p:spPr>
          <a:xfrm>
            <a:off x="838200" y="1825625"/>
            <a:ext cx="10515600" cy="415448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0C87D8-3A08-43E5-9A27-55B1FCE0375C}"/>
              </a:ext>
            </a:extLst>
          </p:cNvPr>
          <p:cNvSpPr>
            <a:spLocks noGrp="1"/>
          </p:cNvSpPr>
          <p:nvPr>
            <p:ph type="dt" sz="half" idx="2"/>
          </p:nvPr>
        </p:nvSpPr>
        <p:spPr>
          <a:xfrm>
            <a:off x="0" y="9886"/>
            <a:ext cx="2743200" cy="228600"/>
          </a:xfrm>
          <a:prstGeom prst="rect">
            <a:avLst/>
          </a:prstGeom>
        </p:spPr>
        <p:txBody>
          <a:bodyPr vert="horz" lIns="91440" tIns="45720" rIns="91440" bIns="45720" rtlCol="0" anchor="ctr"/>
          <a:lstStyle>
            <a:lvl1pPr algn="l">
              <a:defRPr sz="800">
                <a:solidFill>
                  <a:schemeClr val="accent3"/>
                </a:solidFill>
              </a:defRPr>
            </a:lvl1pPr>
          </a:lstStyle>
          <a:p>
            <a:fld id="{C21D3B1E-39E9-4F46-A8FE-B4449DD73898}" type="datetimeFigureOut">
              <a:rPr lang="en-US"/>
              <a:pPr/>
              <a:t>2/19/2024</a:t>
            </a:fld>
            <a:endParaRPr lang="en-US"/>
          </a:p>
        </p:txBody>
      </p:sp>
      <p:sp>
        <p:nvSpPr>
          <p:cNvPr id="5" name="Footer Placeholder 4">
            <a:extLst>
              <a:ext uri="{FF2B5EF4-FFF2-40B4-BE49-F238E27FC236}">
                <a16:creationId xmlns:a16="http://schemas.microsoft.com/office/drawing/2014/main" id="{FA1E6159-7709-46E4-99B0-DFEB87D6CC70}"/>
              </a:ext>
            </a:extLst>
          </p:cNvPr>
          <p:cNvSpPr>
            <a:spLocks noGrp="1"/>
          </p:cNvSpPr>
          <p:nvPr>
            <p:ph type="ftr" sz="quarter" idx="3"/>
          </p:nvPr>
        </p:nvSpPr>
        <p:spPr>
          <a:xfrm>
            <a:off x="7239000" y="0"/>
            <a:ext cx="4114800" cy="248372"/>
          </a:xfrm>
          <a:prstGeom prst="rect">
            <a:avLst/>
          </a:prstGeom>
        </p:spPr>
        <p:txBody>
          <a:bodyPr vert="horz" lIns="91440" tIns="45720" rIns="91440" bIns="45720" rtlCol="0" anchor="ctr"/>
          <a:lstStyle>
            <a:lvl1pPr algn="r">
              <a:defRPr sz="800">
                <a:solidFill>
                  <a:schemeClr val="accent3"/>
                </a:solidFill>
              </a:defRPr>
            </a:lvl1pPr>
          </a:lstStyle>
          <a:p>
            <a:endParaRPr lang="en-US"/>
          </a:p>
        </p:txBody>
      </p:sp>
      <p:sp>
        <p:nvSpPr>
          <p:cNvPr id="6" name="Slide Number Placeholder 5">
            <a:extLst>
              <a:ext uri="{FF2B5EF4-FFF2-40B4-BE49-F238E27FC236}">
                <a16:creationId xmlns:a16="http://schemas.microsoft.com/office/drawing/2014/main" id="{C22509F1-160D-4587-B653-7508BD08AA8D}"/>
              </a:ext>
            </a:extLst>
          </p:cNvPr>
          <p:cNvSpPr>
            <a:spLocks noGrp="1"/>
          </p:cNvSpPr>
          <p:nvPr>
            <p:ph type="sldNum" sz="quarter" idx="4"/>
          </p:nvPr>
        </p:nvSpPr>
        <p:spPr>
          <a:xfrm>
            <a:off x="11353800" y="1"/>
            <a:ext cx="838200" cy="248371"/>
          </a:xfrm>
          <a:prstGeom prst="rect">
            <a:avLst/>
          </a:prstGeom>
        </p:spPr>
        <p:txBody>
          <a:bodyPr vert="horz" lIns="91440" tIns="45720" rIns="91440" bIns="45720" rtlCol="0" anchor="ctr"/>
          <a:lstStyle>
            <a:lvl1pPr algn="r">
              <a:defRPr sz="800">
                <a:solidFill>
                  <a:schemeClr val="accent3"/>
                </a:solidFill>
              </a:defRPr>
            </a:lvl1pPr>
          </a:lstStyle>
          <a:p>
            <a:fld id="{A2E363CE-222C-4220-9552-A235C07768DA}" type="slidenum">
              <a:rPr lang="en-US"/>
              <a:pPr/>
              <a:t>‹#›</a:t>
            </a:fld>
            <a:endParaRPr lang="en-US"/>
          </a:p>
        </p:txBody>
      </p:sp>
      <p:sp>
        <p:nvSpPr>
          <p:cNvPr id="7" name="empower - DO NOT DELETE!!!" hidden="1">
            <a:extLst>
              <a:ext uri="{FF2B5EF4-FFF2-40B4-BE49-F238E27FC236}">
                <a16:creationId xmlns:a16="http://schemas.microsoft.com/office/drawing/2014/main" id="{547A0B76-4CBB-46AC-9AAD-59E254433B74}"/>
              </a:ext>
            </a:extLst>
          </p:cNvPr>
          <p:cNvSpPr/>
          <p:nvPr userDrawn="1">
            <p:custDataLst>
              <p:tags r:id="rId23"/>
            </p:custDataLst>
          </p:nvPr>
        </p:nvSpPr>
        <p:spPr>
          <a:xfrm>
            <a:off x="0" y="0"/>
            <a:ext cx="0" cy="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Tree>
    <p:extLst>
      <p:ext uri="{BB962C8B-B14F-4D97-AF65-F5344CB8AC3E}">
        <p14:creationId xmlns:p14="http://schemas.microsoft.com/office/powerpoint/2010/main" val="1233540428"/>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 id="2147483767" r:id="rId12"/>
    <p:sldLayoutId id="2147483768" r:id="rId13"/>
    <p:sldLayoutId id="2147483769" r:id="rId14"/>
    <p:sldLayoutId id="2147483770" r:id="rId15"/>
    <p:sldLayoutId id="2147483771" r:id="rId16"/>
    <p:sldLayoutId id="2147483772" r:id="rId17"/>
    <p:sldLayoutId id="2147483773" r:id="rId18"/>
    <p:sldLayoutId id="2147483774" r:id="rId19"/>
    <p:sldLayoutId id="2147483775" r:id="rId20"/>
    <p:sldLayoutId id="2147483776" r:id="rId21"/>
  </p:sldLayoutIdLst>
  <p:txStyles>
    <p:title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tx2"/>
        </a:buClr>
        <a:buFont typeface="Arial" panose="020B0604020202020204" pitchFamily="34" charset="0"/>
        <a:buChar char="•"/>
        <a:defRPr sz="2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tx2"/>
        </a:buClr>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tx2"/>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7" pos="525">
          <p15:clr>
            <a:srgbClr val="F26B43"/>
          </p15:clr>
        </p15:guide>
        <p15:guide id="8" pos="7152">
          <p15:clr>
            <a:srgbClr val="F26B43"/>
          </p15:clr>
        </p15:guide>
        <p15:guide id="9" orient="horz" pos="3774">
          <p15:clr>
            <a:srgbClr val="F26B43"/>
          </p15:clr>
        </p15:guide>
        <p15:guide id="10" orient="horz" pos="1147">
          <p15:clr>
            <a:srgbClr val="F26B43"/>
          </p15:clr>
        </p15:guide>
      </p15:sldGuideLst>
    </p:ext>
  </p:extLst>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607BD4-E3A9-4669-839F-7ED3B9D21E9E}"/>
              </a:ext>
            </a:extLst>
          </p:cNvPr>
          <p:cNvSpPr>
            <a:spLocks noGrp="1"/>
          </p:cNvSpPr>
          <p:nvPr>
            <p:ph type="title"/>
          </p:nvPr>
        </p:nvSpPr>
        <p:spPr>
          <a:xfrm>
            <a:off x="838200" y="365125"/>
            <a:ext cx="10515600" cy="1325563"/>
          </a:xfrm>
          <a:prstGeom prst="rect">
            <a:avLst/>
          </a:prstGeom>
        </p:spPr>
        <p:txBody>
          <a:bodyPr vert="horz" lIns="91440" tIns="45720" rIns="91440" bIns="45720" rtlCol="0" anchor="b">
            <a:noAutofit/>
          </a:bodyPr>
          <a:lstStyle/>
          <a:p>
            <a:r>
              <a:rPr lang="en-US"/>
              <a:t>Click to edit Master title style</a:t>
            </a:r>
          </a:p>
        </p:txBody>
      </p:sp>
      <p:sp>
        <p:nvSpPr>
          <p:cNvPr id="3" name="Text Placeholder 2">
            <a:extLst>
              <a:ext uri="{FF2B5EF4-FFF2-40B4-BE49-F238E27FC236}">
                <a16:creationId xmlns:a16="http://schemas.microsoft.com/office/drawing/2014/main" id="{F51173F4-227D-4579-9A8A-098353D954AD}"/>
              </a:ext>
            </a:extLst>
          </p:cNvPr>
          <p:cNvSpPr>
            <a:spLocks noGrp="1"/>
          </p:cNvSpPr>
          <p:nvPr>
            <p:ph type="body" idx="1"/>
          </p:nvPr>
        </p:nvSpPr>
        <p:spPr>
          <a:xfrm>
            <a:off x="838200" y="1825625"/>
            <a:ext cx="10515600" cy="415448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0C87D8-3A08-43E5-9A27-55B1FCE0375C}"/>
              </a:ext>
            </a:extLst>
          </p:cNvPr>
          <p:cNvSpPr>
            <a:spLocks noGrp="1"/>
          </p:cNvSpPr>
          <p:nvPr>
            <p:ph type="dt" sz="half" idx="2"/>
          </p:nvPr>
        </p:nvSpPr>
        <p:spPr>
          <a:xfrm>
            <a:off x="0" y="9886"/>
            <a:ext cx="2743200" cy="228600"/>
          </a:xfrm>
          <a:prstGeom prst="rect">
            <a:avLst/>
          </a:prstGeom>
        </p:spPr>
        <p:txBody>
          <a:bodyPr vert="horz" lIns="91440" tIns="45720" rIns="91440" bIns="45720" rtlCol="0" anchor="ctr"/>
          <a:lstStyle>
            <a:lvl1pPr algn="l">
              <a:defRPr sz="800">
                <a:solidFill>
                  <a:schemeClr val="accent3"/>
                </a:solidFill>
              </a:defRPr>
            </a:lvl1pPr>
          </a:lstStyle>
          <a:p>
            <a:fld id="{C21D3B1E-39E9-4F46-A8FE-B4449DD73898}" type="datetimeFigureOut">
              <a:rPr lang="en-US"/>
              <a:pPr/>
              <a:t>2/19/2024</a:t>
            </a:fld>
            <a:endParaRPr lang="en-US"/>
          </a:p>
        </p:txBody>
      </p:sp>
      <p:sp>
        <p:nvSpPr>
          <p:cNvPr id="5" name="Footer Placeholder 4">
            <a:extLst>
              <a:ext uri="{FF2B5EF4-FFF2-40B4-BE49-F238E27FC236}">
                <a16:creationId xmlns:a16="http://schemas.microsoft.com/office/drawing/2014/main" id="{FA1E6159-7709-46E4-99B0-DFEB87D6CC70}"/>
              </a:ext>
            </a:extLst>
          </p:cNvPr>
          <p:cNvSpPr>
            <a:spLocks noGrp="1"/>
          </p:cNvSpPr>
          <p:nvPr>
            <p:ph type="ftr" sz="quarter" idx="3"/>
          </p:nvPr>
        </p:nvSpPr>
        <p:spPr>
          <a:xfrm>
            <a:off x="7239000" y="0"/>
            <a:ext cx="4114800" cy="248372"/>
          </a:xfrm>
          <a:prstGeom prst="rect">
            <a:avLst/>
          </a:prstGeom>
        </p:spPr>
        <p:txBody>
          <a:bodyPr vert="horz" lIns="91440" tIns="45720" rIns="91440" bIns="45720" rtlCol="0" anchor="ctr"/>
          <a:lstStyle>
            <a:lvl1pPr algn="r">
              <a:defRPr sz="800">
                <a:solidFill>
                  <a:schemeClr val="accent3"/>
                </a:solidFill>
              </a:defRPr>
            </a:lvl1pPr>
          </a:lstStyle>
          <a:p>
            <a:endParaRPr lang="en-US"/>
          </a:p>
        </p:txBody>
      </p:sp>
      <p:sp>
        <p:nvSpPr>
          <p:cNvPr id="6" name="Slide Number Placeholder 5">
            <a:extLst>
              <a:ext uri="{FF2B5EF4-FFF2-40B4-BE49-F238E27FC236}">
                <a16:creationId xmlns:a16="http://schemas.microsoft.com/office/drawing/2014/main" id="{C22509F1-160D-4587-B653-7508BD08AA8D}"/>
              </a:ext>
            </a:extLst>
          </p:cNvPr>
          <p:cNvSpPr>
            <a:spLocks noGrp="1"/>
          </p:cNvSpPr>
          <p:nvPr>
            <p:ph type="sldNum" sz="quarter" idx="4"/>
          </p:nvPr>
        </p:nvSpPr>
        <p:spPr>
          <a:xfrm>
            <a:off x="11353800" y="1"/>
            <a:ext cx="838200" cy="248371"/>
          </a:xfrm>
          <a:prstGeom prst="rect">
            <a:avLst/>
          </a:prstGeom>
        </p:spPr>
        <p:txBody>
          <a:bodyPr vert="horz" lIns="91440" tIns="45720" rIns="91440" bIns="45720" rtlCol="0" anchor="ctr"/>
          <a:lstStyle>
            <a:lvl1pPr algn="r">
              <a:defRPr sz="800">
                <a:solidFill>
                  <a:schemeClr val="accent3"/>
                </a:solidFill>
              </a:defRPr>
            </a:lvl1pPr>
          </a:lstStyle>
          <a:p>
            <a:fld id="{A2E363CE-222C-4220-9552-A235C07768DA}" type="slidenum">
              <a:rPr lang="en-US"/>
              <a:pPr/>
              <a:t>‹#›</a:t>
            </a:fld>
            <a:endParaRPr lang="en-US"/>
          </a:p>
        </p:txBody>
      </p:sp>
      <p:sp>
        <p:nvSpPr>
          <p:cNvPr id="7" name="empower - DO NOT DELETE!!!" hidden="1">
            <a:extLst>
              <a:ext uri="{FF2B5EF4-FFF2-40B4-BE49-F238E27FC236}">
                <a16:creationId xmlns:a16="http://schemas.microsoft.com/office/drawing/2014/main" id="{547A0B76-4CBB-46AC-9AAD-59E254433B74}"/>
              </a:ext>
            </a:extLst>
          </p:cNvPr>
          <p:cNvSpPr/>
          <p:nvPr userDrawn="1">
            <p:custDataLst>
              <p:tags r:id="rId23"/>
            </p:custDataLst>
          </p:nvPr>
        </p:nvSpPr>
        <p:spPr>
          <a:xfrm>
            <a:off x="0" y="0"/>
            <a:ext cx="0" cy="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Tree>
    <p:extLst>
      <p:ext uri="{BB962C8B-B14F-4D97-AF65-F5344CB8AC3E}">
        <p14:creationId xmlns:p14="http://schemas.microsoft.com/office/powerpoint/2010/main" val="2747130511"/>
      </p:ext>
    </p:extLst>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 id="2147483790" r:id="rId12"/>
    <p:sldLayoutId id="2147483791" r:id="rId13"/>
    <p:sldLayoutId id="2147483792" r:id="rId14"/>
    <p:sldLayoutId id="2147483793" r:id="rId15"/>
    <p:sldLayoutId id="2147483794" r:id="rId16"/>
    <p:sldLayoutId id="2147483795" r:id="rId17"/>
    <p:sldLayoutId id="2147483796" r:id="rId18"/>
    <p:sldLayoutId id="2147483797" r:id="rId19"/>
    <p:sldLayoutId id="2147483798" r:id="rId20"/>
    <p:sldLayoutId id="2147483799" r:id="rId21"/>
  </p:sldLayoutIdLst>
  <p:txStyles>
    <p:title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tx2"/>
        </a:buClr>
        <a:buFont typeface="Arial" panose="020B0604020202020204" pitchFamily="34" charset="0"/>
        <a:buChar char="•"/>
        <a:defRPr sz="2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tx2"/>
        </a:buClr>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tx2"/>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7" pos="525">
          <p15:clr>
            <a:srgbClr val="F26B43"/>
          </p15:clr>
        </p15:guide>
        <p15:guide id="8" pos="7152">
          <p15:clr>
            <a:srgbClr val="F26B43"/>
          </p15:clr>
        </p15:guide>
        <p15:guide id="9" orient="horz" pos="3774">
          <p15:clr>
            <a:srgbClr val="F26B43"/>
          </p15:clr>
        </p15:guide>
        <p15:guide id="10" orient="horz" pos="1147">
          <p15:clr>
            <a:srgbClr val="F26B43"/>
          </p15:clr>
        </p15:guide>
      </p15:sldGuideLst>
    </p:ext>
  </p:extLst>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844557" y="406102"/>
            <a:ext cx="10866569" cy="117891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t>Title Text</a:t>
            </a:r>
          </a:p>
        </p:txBody>
      </p:sp>
      <p:sp>
        <p:nvSpPr>
          <p:cNvPr id="3" name="Body Level One…"/>
          <p:cNvSpPr txBox="1">
            <a:spLocks noGrp="1"/>
          </p:cNvSpPr>
          <p:nvPr>
            <p:ph type="body" idx="1"/>
          </p:nvPr>
        </p:nvSpPr>
        <p:spPr>
          <a:xfrm>
            <a:off x="844551" y="1645054"/>
            <a:ext cx="10730376" cy="468471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lstStyle/>
          <a:p>
            <a:r>
              <a:t>Body Level One</a:t>
            </a:r>
          </a:p>
          <a:p>
            <a:pPr lvl="1"/>
            <a:r>
              <a:t>Body Level Two</a:t>
            </a:r>
          </a:p>
          <a:p>
            <a:pPr lvl="2"/>
            <a:r>
              <a:t>Body Level Three</a:t>
            </a:r>
          </a:p>
          <a:p>
            <a:pPr lvl="3"/>
            <a:r>
              <a:t>Body Level Four</a:t>
            </a:r>
          </a:p>
          <a:p>
            <a:pPr lvl="4"/>
            <a:r>
              <a:t>Body Level Five</a:t>
            </a:r>
          </a:p>
        </p:txBody>
      </p:sp>
      <p:pic>
        <p:nvPicPr>
          <p:cNvPr id="4" name="FNIHnotext.png" descr="FNIHnotext.png"/>
          <p:cNvPicPr>
            <a:picLocks noChangeAspect="1"/>
          </p:cNvPicPr>
          <p:nvPr/>
        </p:nvPicPr>
        <p:blipFill>
          <a:blip r:embed="rId21"/>
          <a:stretch>
            <a:fillRect/>
          </a:stretch>
        </p:blipFill>
        <p:spPr>
          <a:xfrm>
            <a:off x="470008" y="6122268"/>
            <a:ext cx="1166533" cy="409783"/>
          </a:xfrm>
          <a:prstGeom prst="rect">
            <a:avLst/>
          </a:prstGeom>
          <a:ln w="12700">
            <a:miter lim="400000"/>
          </a:ln>
        </p:spPr>
      </p:pic>
      <p:sp>
        <p:nvSpPr>
          <p:cNvPr id="5" name="Slide Number"/>
          <p:cNvSpPr txBox="1">
            <a:spLocks noGrp="1"/>
          </p:cNvSpPr>
          <p:nvPr>
            <p:ph type="sldNum" sz="quarter" idx="2"/>
          </p:nvPr>
        </p:nvSpPr>
        <p:spPr>
          <a:xfrm>
            <a:off x="11768745" y="6465379"/>
            <a:ext cx="163506" cy="164276"/>
          </a:xfrm>
          <a:prstGeom prst="rect">
            <a:avLst/>
          </a:prstGeom>
          <a:ln w="12700">
            <a:miter lim="400000"/>
          </a:ln>
        </p:spPr>
        <p:txBody>
          <a:bodyPr wrap="none" lIns="50800" tIns="50800" rIns="50800" bIns="50800" anchor="b">
            <a:spAutoFit/>
          </a:bodyPr>
          <a:lstStyle>
            <a:lvl1pPr algn="r">
              <a:defRPr sz="401">
                <a:solidFill>
                  <a:srgbClr val="006394"/>
                </a:solidFill>
              </a:defRPr>
            </a:lvl1pPr>
          </a:lstStyle>
          <a:p>
            <a:fld id="{86CB4B4D-7CA3-9044-876B-883B54F8677D}" type="slidenum">
              <a:t>‹#›</a:t>
            </a:fld>
            <a:endParaRPr dirty="0"/>
          </a:p>
        </p:txBody>
      </p:sp>
      <p:sp>
        <p:nvSpPr>
          <p:cNvPr id="10" name="Line"/>
          <p:cNvSpPr/>
          <p:nvPr/>
        </p:nvSpPr>
        <p:spPr>
          <a:xfrm flipV="1">
            <a:off x="270933" y="-6351"/>
            <a:ext cx="0" cy="6870701"/>
          </a:xfrm>
          <a:prstGeom prst="line">
            <a:avLst/>
          </a:prstGeom>
          <a:ln w="63500">
            <a:solidFill>
              <a:srgbClr val="FFFFFF"/>
            </a:solidFill>
            <a:miter lim="400000"/>
          </a:ln>
        </p:spPr>
        <p:txBody>
          <a:bodyPr lIns="0" tIns="0" rIns="0" bIns="0" anchor="ctr"/>
          <a:lstStyle/>
          <a:p>
            <a:pPr defTabSz="257188">
              <a:defRPr sz="4800" b="0">
                <a:solidFill>
                  <a:srgbClr val="006394"/>
                </a:solidFill>
              </a:defRPr>
            </a:pPr>
            <a:endParaRPr sz="1013" dirty="0"/>
          </a:p>
        </p:txBody>
      </p:sp>
      <p:pic>
        <p:nvPicPr>
          <p:cNvPr id="12" name="Picture 11">
            <a:extLst>
              <a:ext uri="{FF2B5EF4-FFF2-40B4-BE49-F238E27FC236}">
                <a16:creationId xmlns:a16="http://schemas.microsoft.com/office/drawing/2014/main" id="{433DF0AF-CECB-ED40-A678-8823FA55A789}"/>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6" y="0"/>
            <a:ext cx="285751" cy="6858000"/>
          </a:xfrm>
          <a:prstGeom prst="rect">
            <a:avLst/>
          </a:prstGeom>
        </p:spPr>
      </p:pic>
    </p:spTree>
    <p:extLst>
      <p:ext uri="{BB962C8B-B14F-4D97-AF65-F5344CB8AC3E}">
        <p14:creationId xmlns:p14="http://schemas.microsoft.com/office/powerpoint/2010/main" val="3735268422"/>
      </p:ext>
    </p:extLst>
  </p:cSld>
  <p:clrMap bg1="lt1" tx1="dk1" bg2="lt2" tx2="dk2" accent1="accent1" accent2="accent2" accent3="accent3" accent4="accent4" accent5="accent5" accent6="accent6" hlink="hlink" folHlink="folHlink"/>
  <p:sldLayoutIdLst>
    <p:sldLayoutId id="2147483802" r:id="rId1"/>
    <p:sldLayoutId id="2147483803" r:id="rId2"/>
    <p:sldLayoutId id="2147483804" r:id="rId3"/>
    <p:sldLayoutId id="2147483805" r:id="rId4"/>
    <p:sldLayoutId id="2147483806" r:id="rId5"/>
    <p:sldLayoutId id="2147483807" r:id="rId6"/>
    <p:sldLayoutId id="2147483808" r:id="rId7"/>
    <p:sldLayoutId id="2147483809" r:id="rId8"/>
    <p:sldLayoutId id="2147483810" r:id="rId9"/>
    <p:sldLayoutId id="2147483811" r:id="rId10"/>
    <p:sldLayoutId id="2147483812" r:id="rId11"/>
    <p:sldLayoutId id="2147483813" r:id="rId12"/>
    <p:sldLayoutId id="2147483814" r:id="rId13"/>
    <p:sldLayoutId id="2147483815" r:id="rId14"/>
    <p:sldLayoutId id="2147483816" r:id="rId15"/>
    <p:sldLayoutId id="2147483817" r:id="rId16"/>
    <p:sldLayoutId id="2147483818" r:id="rId17"/>
    <p:sldLayoutId id="2147483819" r:id="rId18"/>
    <p:sldLayoutId id="2147483820" r:id="rId19"/>
  </p:sldLayoutIdLst>
  <p:transition spd="med"/>
  <p:hf hdr="0" ftr="0" dt="0"/>
  <p:txStyles>
    <p:titleStyle>
      <a:lvl1pPr marL="0" marR="0" indent="0" algn="l" defTabSz="174129" rtl="0" latinLnBrk="0">
        <a:lnSpc>
          <a:spcPct val="100000"/>
        </a:lnSpc>
        <a:spcBef>
          <a:spcPts val="0"/>
        </a:spcBef>
        <a:spcAft>
          <a:spcPts val="0"/>
        </a:spcAft>
        <a:buClrTx/>
        <a:buSzTx/>
        <a:buFontTx/>
        <a:buNone/>
        <a:tabLst/>
        <a:defRPr sz="2321" b="1" i="0" u="none" strike="noStrike" cap="none" spc="0" baseline="0">
          <a:ln>
            <a:noFill/>
          </a:ln>
          <a:solidFill>
            <a:srgbClr val="B1CADE"/>
          </a:solidFill>
          <a:uFillTx/>
          <a:latin typeface="+mn-lt"/>
          <a:ea typeface="+mn-ea"/>
          <a:cs typeface="+mn-cs"/>
          <a:sym typeface="Calibri"/>
        </a:defRPr>
      </a:lvl1pPr>
      <a:lvl2pPr marL="0" marR="0" indent="0" algn="l" defTabSz="174129" rtl="0" latinLnBrk="0">
        <a:lnSpc>
          <a:spcPct val="100000"/>
        </a:lnSpc>
        <a:spcBef>
          <a:spcPts val="0"/>
        </a:spcBef>
        <a:spcAft>
          <a:spcPts val="0"/>
        </a:spcAft>
        <a:buClrTx/>
        <a:buSzTx/>
        <a:buFontTx/>
        <a:buNone/>
        <a:tabLst/>
        <a:defRPr sz="2321" b="1" i="0" u="none" strike="noStrike" cap="none" spc="0" baseline="0">
          <a:ln>
            <a:noFill/>
          </a:ln>
          <a:solidFill>
            <a:srgbClr val="B1CADE"/>
          </a:solidFill>
          <a:uFillTx/>
          <a:latin typeface="+mn-lt"/>
          <a:ea typeface="+mn-ea"/>
          <a:cs typeface="+mn-cs"/>
          <a:sym typeface="Calibri"/>
        </a:defRPr>
      </a:lvl2pPr>
      <a:lvl3pPr marL="0" marR="0" indent="0" algn="l" defTabSz="174129" rtl="0" latinLnBrk="0">
        <a:lnSpc>
          <a:spcPct val="100000"/>
        </a:lnSpc>
        <a:spcBef>
          <a:spcPts val="0"/>
        </a:spcBef>
        <a:spcAft>
          <a:spcPts val="0"/>
        </a:spcAft>
        <a:buClrTx/>
        <a:buSzTx/>
        <a:buFontTx/>
        <a:buNone/>
        <a:tabLst/>
        <a:defRPr sz="2321" b="1" i="0" u="none" strike="noStrike" cap="none" spc="0" baseline="0">
          <a:ln>
            <a:noFill/>
          </a:ln>
          <a:solidFill>
            <a:srgbClr val="B1CADE"/>
          </a:solidFill>
          <a:uFillTx/>
          <a:latin typeface="+mn-lt"/>
          <a:ea typeface="+mn-ea"/>
          <a:cs typeface="+mn-cs"/>
          <a:sym typeface="Calibri"/>
        </a:defRPr>
      </a:lvl3pPr>
      <a:lvl4pPr marL="0" marR="0" indent="0" algn="l" defTabSz="174129" rtl="0" latinLnBrk="0">
        <a:lnSpc>
          <a:spcPct val="100000"/>
        </a:lnSpc>
        <a:spcBef>
          <a:spcPts val="0"/>
        </a:spcBef>
        <a:spcAft>
          <a:spcPts val="0"/>
        </a:spcAft>
        <a:buClrTx/>
        <a:buSzTx/>
        <a:buFontTx/>
        <a:buNone/>
        <a:tabLst/>
        <a:defRPr sz="2321" b="1" i="0" u="none" strike="noStrike" cap="none" spc="0" baseline="0">
          <a:ln>
            <a:noFill/>
          </a:ln>
          <a:solidFill>
            <a:srgbClr val="B1CADE"/>
          </a:solidFill>
          <a:uFillTx/>
          <a:latin typeface="+mn-lt"/>
          <a:ea typeface="+mn-ea"/>
          <a:cs typeface="+mn-cs"/>
          <a:sym typeface="Calibri"/>
        </a:defRPr>
      </a:lvl4pPr>
      <a:lvl5pPr marL="0" marR="0" indent="0" algn="l" defTabSz="174129" rtl="0" latinLnBrk="0">
        <a:lnSpc>
          <a:spcPct val="100000"/>
        </a:lnSpc>
        <a:spcBef>
          <a:spcPts val="0"/>
        </a:spcBef>
        <a:spcAft>
          <a:spcPts val="0"/>
        </a:spcAft>
        <a:buClrTx/>
        <a:buSzTx/>
        <a:buFontTx/>
        <a:buNone/>
        <a:tabLst/>
        <a:defRPr sz="2321" b="1" i="0" u="none" strike="noStrike" cap="none" spc="0" baseline="0">
          <a:ln>
            <a:noFill/>
          </a:ln>
          <a:solidFill>
            <a:srgbClr val="B1CADE"/>
          </a:solidFill>
          <a:uFillTx/>
          <a:latin typeface="+mn-lt"/>
          <a:ea typeface="+mn-ea"/>
          <a:cs typeface="+mn-cs"/>
          <a:sym typeface="Calibri"/>
        </a:defRPr>
      </a:lvl5pPr>
      <a:lvl6pPr marL="0" marR="0" indent="0" algn="l" defTabSz="174129" rtl="0" latinLnBrk="0">
        <a:lnSpc>
          <a:spcPct val="100000"/>
        </a:lnSpc>
        <a:spcBef>
          <a:spcPts val="0"/>
        </a:spcBef>
        <a:spcAft>
          <a:spcPts val="0"/>
        </a:spcAft>
        <a:buClrTx/>
        <a:buSzTx/>
        <a:buFontTx/>
        <a:buNone/>
        <a:tabLst/>
        <a:defRPr sz="2321" b="1" i="0" u="none" strike="noStrike" cap="none" spc="0" baseline="0">
          <a:ln>
            <a:noFill/>
          </a:ln>
          <a:solidFill>
            <a:srgbClr val="B1CADE"/>
          </a:solidFill>
          <a:uFillTx/>
          <a:latin typeface="+mn-lt"/>
          <a:ea typeface="+mn-ea"/>
          <a:cs typeface="+mn-cs"/>
          <a:sym typeface="Calibri"/>
        </a:defRPr>
      </a:lvl6pPr>
      <a:lvl7pPr marL="0" marR="0" indent="0" algn="l" defTabSz="174129" rtl="0" latinLnBrk="0">
        <a:lnSpc>
          <a:spcPct val="100000"/>
        </a:lnSpc>
        <a:spcBef>
          <a:spcPts val="0"/>
        </a:spcBef>
        <a:spcAft>
          <a:spcPts val="0"/>
        </a:spcAft>
        <a:buClrTx/>
        <a:buSzTx/>
        <a:buFontTx/>
        <a:buNone/>
        <a:tabLst/>
        <a:defRPr sz="2321" b="1" i="0" u="none" strike="noStrike" cap="none" spc="0" baseline="0">
          <a:ln>
            <a:noFill/>
          </a:ln>
          <a:solidFill>
            <a:srgbClr val="B1CADE"/>
          </a:solidFill>
          <a:uFillTx/>
          <a:latin typeface="+mn-lt"/>
          <a:ea typeface="+mn-ea"/>
          <a:cs typeface="+mn-cs"/>
          <a:sym typeface="Calibri"/>
        </a:defRPr>
      </a:lvl7pPr>
      <a:lvl8pPr marL="0" marR="0" indent="0" algn="l" defTabSz="174129" rtl="0" latinLnBrk="0">
        <a:lnSpc>
          <a:spcPct val="100000"/>
        </a:lnSpc>
        <a:spcBef>
          <a:spcPts val="0"/>
        </a:spcBef>
        <a:spcAft>
          <a:spcPts val="0"/>
        </a:spcAft>
        <a:buClrTx/>
        <a:buSzTx/>
        <a:buFontTx/>
        <a:buNone/>
        <a:tabLst/>
        <a:defRPr sz="2321" b="1" i="0" u="none" strike="noStrike" cap="none" spc="0" baseline="0">
          <a:ln>
            <a:noFill/>
          </a:ln>
          <a:solidFill>
            <a:srgbClr val="B1CADE"/>
          </a:solidFill>
          <a:uFillTx/>
          <a:latin typeface="+mn-lt"/>
          <a:ea typeface="+mn-ea"/>
          <a:cs typeface="+mn-cs"/>
          <a:sym typeface="Calibri"/>
        </a:defRPr>
      </a:lvl8pPr>
      <a:lvl9pPr marL="0" marR="0" indent="0" algn="l" defTabSz="174129" rtl="0" latinLnBrk="0">
        <a:lnSpc>
          <a:spcPct val="100000"/>
        </a:lnSpc>
        <a:spcBef>
          <a:spcPts val="0"/>
        </a:spcBef>
        <a:spcAft>
          <a:spcPts val="0"/>
        </a:spcAft>
        <a:buClrTx/>
        <a:buSzTx/>
        <a:buFontTx/>
        <a:buNone/>
        <a:tabLst/>
        <a:defRPr sz="2321" b="1" i="0" u="none" strike="noStrike" cap="none" spc="0" baseline="0">
          <a:ln>
            <a:noFill/>
          </a:ln>
          <a:solidFill>
            <a:srgbClr val="B1CADE"/>
          </a:solidFill>
          <a:uFillTx/>
          <a:latin typeface="+mn-lt"/>
          <a:ea typeface="+mn-ea"/>
          <a:cs typeface="+mn-cs"/>
          <a:sym typeface="Calibri"/>
        </a:defRPr>
      </a:lvl9pPr>
    </p:titleStyle>
    <p:bodyStyle>
      <a:lvl1pPr marL="48221" marR="0" indent="-48221" algn="l" defTabSz="174129" rtl="0" latinLnBrk="0">
        <a:lnSpc>
          <a:spcPct val="100000"/>
        </a:lnSpc>
        <a:spcBef>
          <a:spcPts val="949"/>
        </a:spcBef>
        <a:spcAft>
          <a:spcPts val="0"/>
        </a:spcAft>
        <a:buClrTx/>
        <a:buSzPct val="100000"/>
        <a:buFontTx/>
        <a:buChar char="•"/>
        <a:tabLst/>
        <a:defRPr sz="528" b="0" i="0" u="none" strike="noStrike" cap="none" spc="0" baseline="0">
          <a:ln>
            <a:noFill/>
          </a:ln>
          <a:solidFill>
            <a:srgbClr val="000000"/>
          </a:solidFill>
          <a:uFillTx/>
          <a:latin typeface="+mn-lt"/>
          <a:ea typeface="+mn-ea"/>
          <a:cs typeface="+mn-cs"/>
          <a:sym typeface="Calibri"/>
        </a:defRPr>
      </a:lvl1pPr>
      <a:lvl2pPr marL="203708" marR="0" indent="-69763" algn="l" defTabSz="174129" rtl="0" latinLnBrk="0">
        <a:lnSpc>
          <a:spcPct val="100000"/>
        </a:lnSpc>
        <a:spcBef>
          <a:spcPts val="949"/>
        </a:spcBef>
        <a:spcAft>
          <a:spcPts val="0"/>
        </a:spcAft>
        <a:buClrTx/>
        <a:buSzPct val="125000"/>
        <a:buFontTx/>
        <a:buChar char="•"/>
        <a:tabLst/>
        <a:defRPr sz="528" b="0" i="0" u="none" strike="noStrike" cap="none" spc="0" baseline="0">
          <a:ln>
            <a:noFill/>
          </a:ln>
          <a:solidFill>
            <a:srgbClr val="000000"/>
          </a:solidFill>
          <a:uFillTx/>
          <a:latin typeface="+mn-lt"/>
          <a:ea typeface="+mn-ea"/>
          <a:cs typeface="+mn-cs"/>
          <a:sym typeface="Calibri"/>
        </a:defRPr>
      </a:lvl2pPr>
      <a:lvl3pPr marL="337654" marR="0" indent="-69763" algn="l" defTabSz="174129" rtl="0" latinLnBrk="0">
        <a:lnSpc>
          <a:spcPct val="100000"/>
        </a:lnSpc>
        <a:spcBef>
          <a:spcPts val="949"/>
        </a:spcBef>
        <a:spcAft>
          <a:spcPts val="0"/>
        </a:spcAft>
        <a:buClrTx/>
        <a:buSzPct val="125000"/>
        <a:buFontTx/>
        <a:buChar char="•"/>
        <a:tabLst/>
        <a:defRPr sz="528" b="0" i="0" u="none" strike="noStrike" cap="none" spc="0" baseline="0">
          <a:ln>
            <a:noFill/>
          </a:ln>
          <a:solidFill>
            <a:srgbClr val="000000"/>
          </a:solidFill>
          <a:uFillTx/>
          <a:latin typeface="+mn-lt"/>
          <a:ea typeface="+mn-ea"/>
          <a:cs typeface="+mn-cs"/>
          <a:sym typeface="Calibri"/>
        </a:defRPr>
      </a:lvl3pPr>
      <a:lvl4pPr marL="471599" marR="0" indent="-69763" algn="l" defTabSz="174129" rtl="0" latinLnBrk="0">
        <a:lnSpc>
          <a:spcPct val="100000"/>
        </a:lnSpc>
        <a:spcBef>
          <a:spcPts val="949"/>
        </a:spcBef>
        <a:spcAft>
          <a:spcPts val="0"/>
        </a:spcAft>
        <a:buClrTx/>
        <a:buSzPct val="125000"/>
        <a:buFontTx/>
        <a:buChar char="•"/>
        <a:tabLst/>
        <a:defRPr sz="528" b="0" i="0" u="none" strike="noStrike" cap="none" spc="0" baseline="0">
          <a:ln>
            <a:noFill/>
          </a:ln>
          <a:solidFill>
            <a:srgbClr val="000000"/>
          </a:solidFill>
          <a:uFillTx/>
          <a:latin typeface="+mn-lt"/>
          <a:ea typeface="+mn-ea"/>
          <a:cs typeface="+mn-cs"/>
          <a:sym typeface="Calibri"/>
        </a:defRPr>
      </a:lvl4pPr>
      <a:lvl5pPr marL="605544" marR="0" indent="-69763" algn="l" defTabSz="174129" rtl="0" latinLnBrk="0">
        <a:lnSpc>
          <a:spcPct val="100000"/>
        </a:lnSpc>
        <a:spcBef>
          <a:spcPts val="949"/>
        </a:spcBef>
        <a:spcAft>
          <a:spcPts val="0"/>
        </a:spcAft>
        <a:buClrTx/>
        <a:buSzPct val="125000"/>
        <a:buFontTx/>
        <a:buChar char="•"/>
        <a:tabLst/>
        <a:defRPr sz="528" b="0" i="0" u="none" strike="noStrike" cap="none" spc="0" baseline="0">
          <a:ln>
            <a:noFill/>
          </a:ln>
          <a:solidFill>
            <a:srgbClr val="000000"/>
          </a:solidFill>
          <a:uFillTx/>
          <a:latin typeface="+mn-lt"/>
          <a:ea typeface="+mn-ea"/>
          <a:cs typeface="+mn-cs"/>
          <a:sym typeface="Calibri"/>
        </a:defRPr>
      </a:lvl5pPr>
      <a:lvl6pPr marL="739490" marR="0" indent="-69763" algn="l" defTabSz="174129" rtl="0" latinLnBrk="0">
        <a:lnSpc>
          <a:spcPct val="100000"/>
        </a:lnSpc>
        <a:spcBef>
          <a:spcPts val="949"/>
        </a:spcBef>
        <a:spcAft>
          <a:spcPts val="0"/>
        </a:spcAft>
        <a:buClrTx/>
        <a:buSzPct val="125000"/>
        <a:buFontTx/>
        <a:buChar char="•"/>
        <a:tabLst/>
        <a:defRPr sz="528" b="0" i="0" u="none" strike="noStrike" cap="none" spc="0" baseline="0">
          <a:ln>
            <a:noFill/>
          </a:ln>
          <a:solidFill>
            <a:srgbClr val="000000"/>
          </a:solidFill>
          <a:uFillTx/>
          <a:latin typeface="+mn-lt"/>
          <a:ea typeface="+mn-ea"/>
          <a:cs typeface="+mn-cs"/>
          <a:sym typeface="Calibri"/>
        </a:defRPr>
      </a:lvl6pPr>
      <a:lvl7pPr marL="873435" marR="0" indent="-69763" algn="l" defTabSz="174129" rtl="0" latinLnBrk="0">
        <a:lnSpc>
          <a:spcPct val="100000"/>
        </a:lnSpc>
        <a:spcBef>
          <a:spcPts val="949"/>
        </a:spcBef>
        <a:spcAft>
          <a:spcPts val="0"/>
        </a:spcAft>
        <a:buClrTx/>
        <a:buSzPct val="125000"/>
        <a:buFontTx/>
        <a:buChar char="•"/>
        <a:tabLst/>
        <a:defRPr sz="528" b="0" i="0" u="none" strike="noStrike" cap="none" spc="0" baseline="0">
          <a:ln>
            <a:noFill/>
          </a:ln>
          <a:solidFill>
            <a:srgbClr val="000000"/>
          </a:solidFill>
          <a:uFillTx/>
          <a:latin typeface="+mn-lt"/>
          <a:ea typeface="+mn-ea"/>
          <a:cs typeface="+mn-cs"/>
          <a:sym typeface="Calibri"/>
        </a:defRPr>
      </a:lvl7pPr>
      <a:lvl8pPr marL="1007381" marR="0" indent="-69763" algn="l" defTabSz="174129" rtl="0" latinLnBrk="0">
        <a:lnSpc>
          <a:spcPct val="100000"/>
        </a:lnSpc>
        <a:spcBef>
          <a:spcPts val="949"/>
        </a:spcBef>
        <a:spcAft>
          <a:spcPts val="0"/>
        </a:spcAft>
        <a:buClrTx/>
        <a:buSzPct val="125000"/>
        <a:buFontTx/>
        <a:buChar char="•"/>
        <a:tabLst/>
        <a:defRPr sz="528" b="0" i="0" u="none" strike="noStrike" cap="none" spc="0" baseline="0">
          <a:ln>
            <a:noFill/>
          </a:ln>
          <a:solidFill>
            <a:srgbClr val="000000"/>
          </a:solidFill>
          <a:uFillTx/>
          <a:latin typeface="+mn-lt"/>
          <a:ea typeface="+mn-ea"/>
          <a:cs typeface="+mn-cs"/>
          <a:sym typeface="Calibri"/>
        </a:defRPr>
      </a:lvl8pPr>
      <a:lvl9pPr marL="1141325" marR="0" indent="-69763" algn="l" defTabSz="174129" rtl="0" latinLnBrk="0">
        <a:lnSpc>
          <a:spcPct val="100000"/>
        </a:lnSpc>
        <a:spcBef>
          <a:spcPts val="949"/>
        </a:spcBef>
        <a:spcAft>
          <a:spcPts val="0"/>
        </a:spcAft>
        <a:buClrTx/>
        <a:buSzPct val="125000"/>
        <a:buFontTx/>
        <a:buChar char="•"/>
        <a:tabLst/>
        <a:defRPr sz="528" b="0" i="0" u="none" strike="noStrike" cap="none" spc="0" baseline="0">
          <a:ln>
            <a:noFill/>
          </a:ln>
          <a:solidFill>
            <a:srgbClr val="000000"/>
          </a:solidFill>
          <a:uFillTx/>
          <a:latin typeface="+mn-lt"/>
          <a:ea typeface="+mn-ea"/>
          <a:cs typeface="+mn-cs"/>
          <a:sym typeface="Calibri"/>
        </a:defRPr>
      </a:lvl9pPr>
    </p:bodyStyle>
    <p:otherStyle>
      <a:lvl1pPr marL="0" marR="0" indent="0" algn="r" defTabSz="174129" rtl="0" latinLnBrk="0">
        <a:lnSpc>
          <a:spcPct val="100000"/>
        </a:lnSpc>
        <a:spcBef>
          <a:spcPts val="0"/>
        </a:spcBef>
        <a:spcAft>
          <a:spcPts val="0"/>
        </a:spcAft>
        <a:buClrTx/>
        <a:buSzTx/>
        <a:buFontTx/>
        <a:buNone/>
        <a:tabLst/>
        <a:defRPr sz="401" b="1" i="0" u="none" strike="noStrike" cap="none" spc="0" baseline="0">
          <a:ln>
            <a:noFill/>
          </a:ln>
          <a:solidFill>
            <a:schemeClr val="tx1"/>
          </a:solidFill>
          <a:uFillTx/>
          <a:latin typeface="+mn-lt"/>
          <a:ea typeface="+mn-ea"/>
          <a:cs typeface="+mn-cs"/>
          <a:sym typeface="Helvetica"/>
        </a:defRPr>
      </a:lvl1pPr>
      <a:lvl2pPr marL="0" marR="0" indent="48221" algn="r" defTabSz="174129" rtl="0" latinLnBrk="0">
        <a:lnSpc>
          <a:spcPct val="100000"/>
        </a:lnSpc>
        <a:spcBef>
          <a:spcPts val="0"/>
        </a:spcBef>
        <a:spcAft>
          <a:spcPts val="0"/>
        </a:spcAft>
        <a:buClrTx/>
        <a:buSzTx/>
        <a:buFontTx/>
        <a:buNone/>
        <a:tabLst/>
        <a:defRPr sz="401" b="1" i="0" u="none" strike="noStrike" cap="none" spc="0" baseline="0">
          <a:ln>
            <a:noFill/>
          </a:ln>
          <a:solidFill>
            <a:schemeClr val="tx1"/>
          </a:solidFill>
          <a:uFillTx/>
          <a:latin typeface="+mn-lt"/>
          <a:ea typeface="+mn-ea"/>
          <a:cs typeface="+mn-cs"/>
          <a:sym typeface="Helvetica"/>
        </a:defRPr>
      </a:lvl2pPr>
      <a:lvl3pPr marL="0" marR="0" indent="96441" algn="r" defTabSz="174129" rtl="0" latinLnBrk="0">
        <a:lnSpc>
          <a:spcPct val="100000"/>
        </a:lnSpc>
        <a:spcBef>
          <a:spcPts val="0"/>
        </a:spcBef>
        <a:spcAft>
          <a:spcPts val="0"/>
        </a:spcAft>
        <a:buClrTx/>
        <a:buSzTx/>
        <a:buFontTx/>
        <a:buNone/>
        <a:tabLst/>
        <a:defRPr sz="401" b="1" i="0" u="none" strike="noStrike" cap="none" spc="0" baseline="0">
          <a:ln>
            <a:noFill/>
          </a:ln>
          <a:solidFill>
            <a:schemeClr val="tx1"/>
          </a:solidFill>
          <a:uFillTx/>
          <a:latin typeface="+mn-lt"/>
          <a:ea typeface="+mn-ea"/>
          <a:cs typeface="+mn-cs"/>
          <a:sym typeface="Helvetica"/>
        </a:defRPr>
      </a:lvl3pPr>
      <a:lvl4pPr marL="0" marR="0" indent="144661" algn="r" defTabSz="174129" rtl="0" latinLnBrk="0">
        <a:lnSpc>
          <a:spcPct val="100000"/>
        </a:lnSpc>
        <a:spcBef>
          <a:spcPts val="0"/>
        </a:spcBef>
        <a:spcAft>
          <a:spcPts val="0"/>
        </a:spcAft>
        <a:buClrTx/>
        <a:buSzTx/>
        <a:buFontTx/>
        <a:buNone/>
        <a:tabLst/>
        <a:defRPr sz="401" b="1" i="0" u="none" strike="noStrike" cap="none" spc="0" baseline="0">
          <a:ln>
            <a:noFill/>
          </a:ln>
          <a:solidFill>
            <a:schemeClr val="tx1"/>
          </a:solidFill>
          <a:uFillTx/>
          <a:latin typeface="+mn-lt"/>
          <a:ea typeface="+mn-ea"/>
          <a:cs typeface="+mn-cs"/>
          <a:sym typeface="Helvetica"/>
        </a:defRPr>
      </a:lvl4pPr>
      <a:lvl5pPr marL="0" marR="0" indent="192881" algn="r" defTabSz="174129" rtl="0" latinLnBrk="0">
        <a:lnSpc>
          <a:spcPct val="100000"/>
        </a:lnSpc>
        <a:spcBef>
          <a:spcPts val="0"/>
        </a:spcBef>
        <a:spcAft>
          <a:spcPts val="0"/>
        </a:spcAft>
        <a:buClrTx/>
        <a:buSzTx/>
        <a:buFontTx/>
        <a:buNone/>
        <a:tabLst/>
        <a:defRPr sz="401" b="1" i="0" u="none" strike="noStrike" cap="none" spc="0" baseline="0">
          <a:ln>
            <a:noFill/>
          </a:ln>
          <a:solidFill>
            <a:schemeClr val="tx1"/>
          </a:solidFill>
          <a:uFillTx/>
          <a:latin typeface="+mn-lt"/>
          <a:ea typeface="+mn-ea"/>
          <a:cs typeface="+mn-cs"/>
          <a:sym typeface="Helvetica"/>
        </a:defRPr>
      </a:lvl5pPr>
      <a:lvl6pPr marL="0" marR="0" indent="241102" algn="r" defTabSz="174129" rtl="0" latinLnBrk="0">
        <a:lnSpc>
          <a:spcPct val="100000"/>
        </a:lnSpc>
        <a:spcBef>
          <a:spcPts val="0"/>
        </a:spcBef>
        <a:spcAft>
          <a:spcPts val="0"/>
        </a:spcAft>
        <a:buClrTx/>
        <a:buSzTx/>
        <a:buFontTx/>
        <a:buNone/>
        <a:tabLst/>
        <a:defRPr sz="401" b="1" i="0" u="none" strike="noStrike" cap="none" spc="0" baseline="0">
          <a:ln>
            <a:noFill/>
          </a:ln>
          <a:solidFill>
            <a:schemeClr val="tx1"/>
          </a:solidFill>
          <a:uFillTx/>
          <a:latin typeface="+mn-lt"/>
          <a:ea typeface="+mn-ea"/>
          <a:cs typeface="+mn-cs"/>
          <a:sym typeface="Helvetica"/>
        </a:defRPr>
      </a:lvl6pPr>
      <a:lvl7pPr marL="0" marR="0" indent="289322" algn="r" defTabSz="174129" rtl="0" latinLnBrk="0">
        <a:lnSpc>
          <a:spcPct val="100000"/>
        </a:lnSpc>
        <a:spcBef>
          <a:spcPts val="0"/>
        </a:spcBef>
        <a:spcAft>
          <a:spcPts val="0"/>
        </a:spcAft>
        <a:buClrTx/>
        <a:buSzTx/>
        <a:buFontTx/>
        <a:buNone/>
        <a:tabLst/>
        <a:defRPr sz="401" b="1" i="0" u="none" strike="noStrike" cap="none" spc="0" baseline="0">
          <a:ln>
            <a:noFill/>
          </a:ln>
          <a:solidFill>
            <a:schemeClr val="tx1"/>
          </a:solidFill>
          <a:uFillTx/>
          <a:latin typeface="+mn-lt"/>
          <a:ea typeface="+mn-ea"/>
          <a:cs typeface="+mn-cs"/>
          <a:sym typeface="Helvetica"/>
        </a:defRPr>
      </a:lvl7pPr>
      <a:lvl8pPr marL="0" marR="0" indent="337542" algn="r" defTabSz="174129" rtl="0" latinLnBrk="0">
        <a:lnSpc>
          <a:spcPct val="100000"/>
        </a:lnSpc>
        <a:spcBef>
          <a:spcPts val="0"/>
        </a:spcBef>
        <a:spcAft>
          <a:spcPts val="0"/>
        </a:spcAft>
        <a:buClrTx/>
        <a:buSzTx/>
        <a:buFontTx/>
        <a:buNone/>
        <a:tabLst/>
        <a:defRPr sz="401" b="1" i="0" u="none" strike="noStrike" cap="none" spc="0" baseline="0">
          <a:ln>
            <a:noFill/>
          </a:ln>
          <a:solidFill>
            <a:schemeClr val="tx1"/>
          </a:solidFill>
          <a:uFillTx/>
          <a:latin typeface="+mn-lt"/>
          <a:ea typeface="+mn-ea"/>
          <a:cs typeface="+mn-cs"/>
          <a:sym typeface="Helvetica"/>
        </a:defRPr>
      </a:lvl8pPr>
      <a:lvl9pPr marL="0" marR="0" indent="385763" algn="r" defTabSz="174129" rtl="0" latinLnBrk="0">
        <a:lnSpc>
          <a:spcPct val="100000"/>
        </a:lnSpc>
        <a:spcBef>
          <a:spcPts val="0"/>
        </a:spcBef>
        <a:spcAft>
          <a:spcPts val="0"/>
        </a:spcAft>
        <a:buClrTx/>
        <a:buSzTx/>
        <a:buFontTx/>
        <a:buNone/>
        <a:tabLst/>
        <a:defRPr sz="401" b="1" i="0" u="none" strike="noStrike" cap="none" spc="0" baseline="0">
          <a:ln>
            <a:noFill/>
          </a:ln>
          <a:solidFill>
            <a:schemeClr val="tx1"/>
          </a:solidFill>
          <a:uFillTx/>
          <a:latin typeface="+mn-lt"/>
          <a:ea typeface="+mn-ea"/>
          <a:cs typeface="+mn-cs"/>
          <a:sym typeface="Helvetica"/>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 name="Picture 11" descr="Picture 11"/>
          <p:cNvPicPr>
            <a:picLocks noChangeAspect="1"/>
          </p:cNvPicPr>
          <p:nvPr/>
        </p:nvPicPr>
        <p:blipFill>
          <a:blip r:embed="rId18"/>
          <a:stretch>
            <a:fillRect/>
          </a:stretch>
        </p:blipFill>
        <p:spPr>
          <a:xfrm>
            <a:off x="4" y="0"/>
            <a:ext cx="285753" cy="6858000"/>
          </a:xfrm>
          <a:prstGeom prst="rect">
            <a:avLst/>
          </a:prstGeom>
          <a:ln w="12700">
            <a:miter lim="400000"/>
          </a:ln>
        </p:spPr>
      </p:pic>
      <p:sp>
        <p:nvSpPr>
          <p:cNvPr id="4" name="Title Text"/>
          <p:cNvSpPr txBox="1">
            <a:spLocks noGrp="1"/>
          </p:cNvSpPr>
          <p:nvPr>
            <p:ph type="title"/>
          </p:nvPr>
        </p:nvSpPr>
        <p:spPr>
          <a:xfrm>
            <a:off x="844554" y="406103"/>
            <a:ext cx="10866572" cy="117891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rPr dirty="0"/>
              <a:t>Title Text</a:t>
            </a:r>
          </a:p>
        </p:txBody>
      </p:sp>
      <p:sp>
        <p:nvSpPr>
          <p:cNvPr id="5" name="Body Level One…"/>
          <p:cNvSpPr txBox="1">
            <a:spLocks noGrp="1"/>
          </p:cNvSpPr>
          <p:nvPr>
            <p:ph type="body" idx="1"/>
          </p:nvPr>
        </p:nvSpPr>
        <p:spPr>
          <a:xfrm>
            <a:off x="844549" y="1645048"/>
            <a:ext cx="10866576" cy="468471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rPr dirty="0"/>
              <a:t>Body Level One</a:t>
            </a:r>
          </a:p>
          <a:p>
            <a:pPr lvl="1"/>
            <a:r>
              <a:rPr dirty="0"/>
              <a:t>Body Level Two</a:t>
            </a:r>
          </a:p>
          <a:p>
            <a:pPr lvl="2"/>
            <a:r>
              <a:rPr dirty="0"/>
              <a:t>Body Level Three</a:t>
            </a:r>
          </a:p>
          <a:p>
            <a:pPr lvl="3"/>
            <a:r>
              <a:rPr dirty="0"/>
              <a:t>Body Level Four</a:t>
            </a:r>
          </a:p>
          <a:p>
            <a:pPr lvl="4"/>
            <a:r>
              <a:rPr dirty="0"/>
              <a:t>Body Level Five</a:t>
            </a:r>
          </a:p>
        </p:txBody>
      </p:sp>
      <p:sp>
        <p:nvSpPr>
          <p:cNvPr id="6" name="Slide Number"/>
          <p:cNvSpPr txBox="1">
            <a:spLocks noGrp="1"/>
          </p:cNvSpPr>
          <p:nvPr>
            <p:ph type="sldNum" sz="quarter" idx="2"/>
          </p:nvPr>
        </p:nvSpPr>
        <p:spPr>
          <a:xfrm>
            <a:off x="11577986" y="6280845"/>
            <a:ext cx="354263" cy="348813"/>
          </a:xfrm>
          <a:prstGeom prst="rect">
            <a:avLst/>
          </a:prstGeom>
          <a:ln w="12700">
            <a:miter lim="400000"/>
          </a:ln>
        </p:spPr>
        <p:txBody>
          <a:bodyPr wrap="none" lIns="50800" tIns="50800" rIns="50800" bIns="50800" anchor="b">
            <a:spAutoFit/>
          </a:bodyPr>
          <a:lstStyle>
            <a:lvl1pPr algn="r">
              <a:defRPr sz="1600">
                <a:solidFill>
                  <a:srgbClr val="006394"/>
                </a:solidFill>
              </a:defRPr>
            </a:lvl1pPr>
          </a:lstStyle>
          <a:p>
            <a:fld id="{86CB4B4D-7CA3-9044-876B-883B54F8677D}" type="slidenum">
              <a:t>‹#›</a:t>
            </a:fld>
            <a:endParaRPr dirty="0"/>
          </a:p>
        </p:txBody>
      </p:sp>
      <p:pic>
        <p:nvPicPr>
          <p:cNvPr id="9" name="Picture 8">
            <a:extLst>
              <a:ext uri="{FF2B5EF4-FFF2-40B4-BE49-F238E27FC236}">
                <a16:creationId xmlns:a16="http://schemas.microsoft.com/office/drawing/2014/main" id="{67785196-5B68-5D4E-A946-4DEF1174CC09}"/>
              </a:ext>
            </a:extLst>
          </p:cNvPr>
          <p:cNvPicPr>
            <a:picLocks noChangeAspect="1"/>
          </p:cNvPicPr>
          <p:nvPr userDrawn="1"/>
        </p:nvPicPr>
        <p:blipFill rotWithShape="1">
          <a:blip r:embed="rId19">
            <a:extLst>
              <a:ext uri="{28A0092B-C50C-407E-A947-70E740481C1C}">
                <a14:useLocalDpi xmlns:a14="http://schemas.microsoft.com/office/drawing/2010/main" val="0"/>
              </a:ext>
            </a:extLst>
          </a:blip>
          <a:srcRect l="64068" b="9949"/>
          <a:stretch/>
        </p:blipFill>
        <p:spPr>
          <a:xfrm>
            <a:off x="480875" y="6305304"/>
            <a:ext cx="1056416" cy="348813"/>
          </a:xfrm>
          <a:prstGeom prst="rect">
            <a:avLst/>
          </a:prstGeom>
        </p:spPr>
      </p:pic>
    </p:spTree>
    <p:extLst>
      <p:ext uri="{BB962C8B-B14F-4D97-AF65-F5344CB8AC3E}">
        <p14:creationId xmlns:p14="http://schemas.microsoft.com/office/powerpoint/2010/main" val="27771247"/>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 id="2147483826" r:id="rId5"/>
    <p:sldLayoutId id="2147483827" r:id="rId6"/>
    <p:sldLayoutId id="2147483828" r:id="rId7"/>
    <p:sldLayoutId id="2147483829" r:id="rId8"/>
    <p:sldLayoutId id="2147483830" r:id="rId9"/>
    <p:sldLayoutId id="2147483831" r:id="rId10"/>
    <p:sldLayoutId id="2147483832" r:id="rId11"/>
    <p:sldLayoutId id="2147483834" r:id="rId12"/>
    <p:sldLayoutId id="2147483835" r:id="rId13"/>
    <p:sldLayoutId id="2147483836" r:id="rId14"/>
    <p:sldLayoutId id="2147483837" r:id="rId15"/>
    <p:sldLayoutId id="2147483838" r:id="rId16"/>
  </p:sldLayoutIdLst>
  <p:transition spd="med"/>
  <p:hf hdr="0" ftr="0" dt="0"/>
  <p:txStyles>
    <p:titleStyle>
      <a:lvl1pPr marL="0" marR="0" indent="0" algn="l" defTabSz="412718" rtl="0" latinLnBrk="0">
        <a:lnSpc>
          <a:spcPct val="100000"/>
        </a:lnSpc>
        <a:spcBef>
          <a:spcPts val="0"/>
        </a:spcBef>
        <a:spcAft>
          <a:spcPts val="0"/>
        </a:spcAft>
        <a:buClrTx/>
        <a:buSzTx/>
        <a:buFontTx/>
        <a:buNone/>
        <a:tabLst/>
        <a:defRPr sz="5467" b="1" i="0" u="none" strike="noStrike" cap="none" spc="0" baseline="0">
          <a:ln>
            <a:noFill/>
          </a:ln>
          <a:solidFill>
            <a:schemeClr val="accent1"/>
          </a:solidFill>
          <a:uFillTx/>
          <a:latin typeface="Calibri"/>
          <a:ea typeface="Calibri"/>
          <a:cs typeface="Calibri"/>
          <a:sym typeface="Calibri"/>
        </a:defRPr>
      </a:lvl1pPr>
      <a:lvl2pPr marL="0" marR="0" indent="0" algn="l" defTabSz="412718" rtl="0" latinLnBrk="0">
        <a:lnSpc>
          <a:spcPct val="100000"/>
        </a:lnSpc>
        <a:spcBef>
          <a:spcPts val="0"/>
        </a:spcBef>
        <a:spcAft>
          <a:spcPts val="0"/>
        </a:spcAft>
        <a:buClrTx/>
        <a:buSzTx/>
        <a:buFontTx/>
        <a:buNone/>
        <a:tabLst/>
        <a:defRPr sz="5467" b="1" i="0" u="none" strike="noStrike" cap="none" spc="0" baseline="0">
          <a:ln>
            <a:noFill/>
          </a:ln>
          <a:solidFill>
            <a:schemeClr val="accent1"/>
          </a:solidFill>
          <a:uFillTx/>
          <a:latin typeface="Calibri"/>
          <a:ea typeface="Calibri"/>
          <a:cs typeface="Calibri"/>
          <a:sym typeface="Calibri"/>
        </a:defRPr>
      </a:lvl2pPr>
      <a:lvl3pPr marL="0" marR="0" indent="0" algn="l" defTabSz="412718" rtl="0" latinLnBrk="0">
        <a:lnSpc>
          <a:spcPct val="100000"/>
        </a:lnSpc>
        <a:spcBef>
          <a:spcPts val="0"/>
        </a:spcBef>
        <a:spcAft>
          <a:spcPts val="0"/>
        </a:spcAft>
        <a:buClrTx/>
        <a:buSzTx/>
        <a:buFontTx/>
        <a:buNone/>
        <a:tabLst/>
        <a:defRPr sz="5467" b="1" i="0" u="none" strike="noStrike" cap="none" spc="0" baseline="0">
          <a:ln>
            <a:noFill/>
          </a:ln>
          <a:solidFill>
            <a:schemeClr val="accent1"/>
          </a:solidFill>
          <a:uFillTx/>
          <a:latin typeface="Calibri"/>
          <a:ea typeface="Calibri"/>
          <a:cs typeface="Calibri"/>
          <a:sym typeface="Calibri"/>
        </a:defRPr>
      </a:lvl3pPr>
      <a:lvl4pPr marL="0" marR="0" indent="0" algn="l" defTabSz="412718" rtl="0" latinLnBrk="0">
        <a:lnSpc>
          <a:spcPct val="100000"/>
        </a:lnSpc>
        <a:spcBef>
          <a:spcPts val="0"/>
        </a:spcBef>
        <a:spcAft>
          <a:spcPts val="0"/>
        </a:spcAft>
        <a:buClrTx/>
        <a:buSzTx/>
        <a:buFontTx/>
        <a:buNone/>
        <a:tabLst/>
        <a:defRPr sz="5467" b="1" i="0" u="none" strike="noStrike" cap="none" spc="0" baseline="0">
          <a:ln>
            <a:noFill/>
          </a:ln>
          <a:solidFill>
            <a:schemeClr val="accent1"/>
          </a:solidFill>
          <a:uFillTx/>
          <a:latin typeface="Calibri"/>
          <a:ea typeface="Calibri"/>
          <a:cs typeface="Calibri"/>
          <a:sym typeface="Calibri"/>
        </a:defRPr>
      </a:lvl4pPr>
      <a:lvl5pPr marL="0" marR="0" indent="0" algn="l" defTabSz="412718" rtl="0" latinLnBrk="0">
        <a:lnSpc>
          <a:spcPct val="100000"/>
        </a:lnSpc>
        <a:spcBef>
          <a:spcPts val="0"/>
        </a:spcBef>
        <a:spcAft>
          <a:spcPts val="0"/>
        </a:spcAft>
        <a:buClrTx/>
        <a:buSzTx/>
        <a:buFontTx/>
        <a:buNone/>
        <a:tabLst/>
        <a:defRPr sz="5467" b="1" i="0" u="none" strike="noStrike" cap="none" spc="0" baseline="0">
          <a:ln>
            <a:noFill/>
          </a:ln>
          <a:solidFill>
            <a:schemeClr val="accent1"/>
          </a:solidFill>
          <a:uFillTx/>
          <a:latin typeface="Calibri"/>
          <a:ea typeface="Calibri"/>
          <a:cs typeface="Calibri"/>
          <a:sym typeface="Calibri"/>
        </a:defRPr>
      </a:lvl5pPr>
      <a:lvl6pPr marL="0" marR="0" indent="0" algn="l" defTabSz="412718" rtl="0" latinLnBrk="0">
        <a:lnSpc>
          <a:spcPct val="100000"/>
        </a:lnSpc>
        <a:spcBef>
          <a:spcPts val="0"/>
        </a:spcBef>
        <a:spcAft>
          <a:spcPts val="0"/>
        </a:spcAft>
        <a:buClrTx/>
        <a:buSzTx/>
        <a:buFontTx/>
        <a:buNone/>
        <a:tabLst/>
        <a:defRPr sz="5467" b="1" i="0" u="none" strike="noStrike" cap="none" spc="0" baseline="0">
          <a:ln>
            <a:noFill/>
          </a:ln>
          <a:solidFill>
            <a:schemeClr val="accent1"/>
          </a:solidFill>
          <a:uFillTx/>
          <a:latin typeface="Calibri"/>
          <a:ea typeface="Calibri"/>
          <a:cs typeface="Calibri"/>
          <a:sym typeface="Calibri"/>
        </a:defRPr>
      </a:lvl6pPr>
      <a:lvl7pPr marL="0" marR="0" indent="0" algn="l" defTabSz="412718" rtl="0" latinLnBrk="0">
        <a:lnSpc>
          <a:spcPct val="100000"/>
        </a:lnSpc>
        <a:spcBef>
          <a:spcPts val="0"/>
        </a:spcBef>
        <a:spcAft>
          <a:spcPts val="0"/>
        </a:spcAft>
        <a:buClrTx/>
        <a:buSzTx/>
        <a:buFontTx/>
        <a:buNone/>
        <a:tabLst/>
        <a:defRPr sz="5467" b="1" i="0" u="none" strike="noStrike" cap="none" spc="0" baseline="0">
          <a:ln>
            <a:noFill/>
          </a:ln>
          <a:solidFill>
            <a:schemeClr val="accent1"/>
          </a:solidFill>
          <a:uFillTx/>
          <a:latin typeface="Calibri"/>
          <a:ea typeface="Calibri"/>
          <a:cs typeface="Calibri"/>
          <a:sym typeface="Calibri"/>
        </a:defRPr>
      </a:lvl7pPr>
      <a:lvl8pPr marL="0" marR="0" indent="0" algn="l" defTabSz="412718" rtl="0" latinLnBrk="0">
        <a:lnSpc>
          <a:spcPct val="100000"/>
        </a:lnSpc>
        <a:spcBef>
          <a:spcPts val="0"/>
        </a:spcBef>
        <a:spcAft>
          <a:spcPts val="0"/>
        </a:spcAft>
        <a:buClrTx/>
        <a:buSzTx/>
        <a:buFontTx/>
        <a:buNone/>
        <a:tabLst/>
        <a:defRPr sz="5467" b="1" i="0" u="none" strike="noStrike" cap="none" spc="0" baseline="0">
          <a:ln>
            <a:noFill/>
          </a:ln>
          <a:solidFill>
            <a:schemeClr val="accent1"/>
          </a:solidFill>
          <a:uFillTx/>
          <a:latin typeface="Calibri"/>
          <a:ea typeface="Calibri"/>
          <a:cs typeface="Calibri"/>
          <a:sym typeface="Calibri"/>
        </a:defRPr>
      </a:lvl8pPr>
      <a:lvl9pPr marL="0" marR="0" indent="0" algn="l" defTabSz="412718" rtl="0" latinLnBrk="0">
        <a:lnSpc>
          <a:spcPct val="100000"/>
        </a:lnSpc>
        <a:spcBef>
          <a:spcPts val="0"/>
        </a:spcBef>
        <a:spcAft>
          <a:spcPts val="0"/>
        </a:spcAft>
        <a:buClrTx/>
        <a:buSzTx/>
        <a:buFontTx/>
        <a:buNone/>
        <a:tabLst/>
        <a:defRPr sz="5467" b="1" i="0" u="none" strike="noStrike" cap="none" spc="0" baseline="0">
          <a:ln>
            <a:noFill/>
          </a:ln>
          <a:solidFill>
            <a:schemeClr val="accent1"/>
          </a:solidFill>
          <a:uFillTx/>
          <a:latin typeface="Calibri"/>
          <a:ea typeface="Calibri"/>
          <a:cs typeface="Calibri"/>
          <a:sym typeface="Calibri"/>
        </a:defRPr>
      </a:lvl9pPr>
    </p:titleStyle>
    <p:bodyStyle>
      <a:lvl1pPr marL="114288" marR="0" indent="-114288" algn="l" defTabSz="412718" rtl="0" latinLnBrk="0">
        <a:lnSpc>
          <a:spcPct val="100000"/>
        </a:lnSpc>
        <a:spcBef>
          <a:spcPts val="1600"/>
        </a:spcBef>
        <a:spcAft>
          <a:spcPts val="0"/>
        </a:spcAft>
        <a:buClrTx/>
        <a:buSzPct val="100000"/>
        <a:buFontTx/>
        <a:buChar char="•"/>
        <a:tabLst/>
        <a:defRPr sz="1600" b="0" i="0" u="none" strike="noStrike" cap="none" spc="0" baseline="0">
          <a:ln>
            <a:noFill/>
          </a:ln>
          <a:solidFill>
            <a:srgbClr val="000000"/>
          </a:solidFill>
          <a:uFillTx/>
          <a:latin typeface="Calibri"/>
          <a:ea typeface="Calibri"/>
          <a:cs typeface="Calibri"/>
          <a:sym typeface="Calibri"/>
        </a:defRPr>
      </a:lvl1pPr>
      <a:lvl2pPr marL="482828" marR="0" indent="-165351" algn="l" defTabSz="412718" rtl="0" latinLnBrk="0">
        <a:lnSpc>
          <a:spcPct val="100000"/>
        </a:lnSpc>
        <a:spcBef>
          <a:spcPts val="0"/>
        </a:spcBef>
        <a:spcAft>
          <a:spcPts val="0"/>
        </a:spcAft>
        <a:buClrTx/>
        <a:buSzPct val="125000"/>
        <a:buFont typeface="Courier New" pitchFamily="2" charset="0"/>
        <a:buChar char="o"/>
        <a:tabLst/>
        <a:defRPr sz="1333" b="0" i="0" u="none" strike="noStrike" cap="none" spc="0" baseline="0">
          <a:ln>
            <a:noFill/>
          </a:ln>
          <a:solidFill>
            <a:srgbClr val="000000"/>
          </a:solidFill>
          <a:uFillTx/>
          <a:latin typeface="Calibri"/>
          <a:ea typeface="Calibri"/>
          <a:cs typeface="Calibri"/>
          <a:sym typeface="Calibri"/>
        </a:defRPr>
      </a:lvl2pPr>
      <a:lvl3pPr marL="800300" marR="0" indent="-165349" algn="l" defTabSz="412718" rtl="0" latinLnBrk="0">
        <a:lnSpc>
          <a:spcPct val="100000"/>
        </a:lnSpc>
        <a:spcBef>
          <a:spcPts val="0"/>
        </a:spcBef>
        <a:spcAft>
          <a:spcPts val="0"/>
        </a:spcAft>
        <a:buClrTx/>
        <a:buSzPct val="125000"/>
        <a:buFont typeface="Wingdings" pitchFamily="2" charset="2"/>
        <a:buChar char="§"/>
        <a:tabLst/>
        <a:defRPr sz="1200" b="0" i="0" u="none" strike="noStrike" cap="none" spc="0" baseline="0">
          <a:ln>
            <a:noFill/>
          </a:ln>
          <a:solidFill>
            <a:srgbClr val="000000"/>
          </a:solidFill>
          <a:uFillTx/>
          <a:latin typeface="Calibri"/>
          <a:ea typeface="Calibri"/>
          <a:cs typeface="Calibri"/>
          <a:sym typeface="Calibri"/>
        </a:defRPr>
      </a:lvl3pPr>
      <a:lvl4pPr marL="1117779" marR="0" indent="-165349" algn="l" defTabSz="412718" rtl="0" latinLnBrk="0">
        <a:lnSpc>
          <a:spcPct val="100000"/>
        </a:lnSpc>
        <a:spcBef>
          <a:spcPts val="0"/>
        </a:spcBef>
        <a:spcAft>
          <a:spcPts val="0"/>
        </a:spcAft>
        <a:buClrTx/>
        <a:buSzPct val="125000"/>
        <a:buFont typeface="Wingdings" pitchFamily="2" charset="2"/>
        <a:buChar char="Ø"/>
        <a:tabLst/>
        <a:defRPr sz="1200" b="0" i="0" u="none" strike="noStrike" cap="none" spc="0" baseline="0">
          <a:ln>
            <a:noFill/>
          </a:ln>
          <a:solidFill>
            <a:srgbClr val="000000"/>
          </a:solidFill>
          <a:uFillTx/>
          <a:latin typeface="Calibri"/>
          <a:ea typeface="Calibri"/>
          <a:cs typeface="Calibri"/>
          <a:sym typeface="Calibri"/>
        </a:defRPr>
      </a:lvl4pPr>
      <a:lvl5pPr marL="1435255" marR="0" indent="-165352" algn="l" defTabSz="412718" rtl="0" latinLnBrk="0">
        <a:lnSpc>
          <a:spcPct val="100000"/>
        </a:lnSpc>
        <a:spcBef>
          <a:spcPts val="0"/>
        </a:spcBef>
        <a:spcAft>
          <a:spcPts val="0"/>
        </a:spcAft>
        <a:buClrTx/>
        <a:buSzPct val="125000"/>
        <a:buFont typeface="Wingdings" pitchFamily="2" charset="2"/>
        <a:buChar char="ü"/>
        <a:tabLst/>
        <a:defRPr sz="1200" b="0" i="0" u="none" strike="noStrike" cap="none" spc="0" baseline="0">
          <a:ln>
            <a:noFill/>
          </a:ln>
          <a:solidFill>
            <a:srgbClr val="000000"/>
          </a:solidFill>
          <a:uFillTx/>
          <a:latin typeface="Calibri"/>
          <a:ea typeface="Calibri"/>
          <a:cs typeface="Calibri"/>
          <a:sym typeface="Calibri"/>
        </a:defRPr>
      </a:lvl5pPr>
      <a:lvl6pPr marL="1752730" marR="0" indent="-165352" algn="l" defTabSz="412718" rtl="0" latinLnBrk="0">
        <a:lnSpc>
          <a:spcPct val="100000"/>
        </a:lnSpc>
        <a:spcBef>
          <a:spcPts val="0"/>
        </a:spcBef>
        <a:spcAft>
          <a:spcPts val="0"/>
        </a:spcAft>
        <a:buClrTx/>
        <a:buSzPct val="125000"/>
        <a:buFontTx/>
        <a:buChar char="•"/>
        <a:tabLst/>
        <a:defRPr sz="1200" b="0" i="0" u="none" strike="noStrike" cap="none" spc="0" baseline="0">
          <a:ln>
            <a:noFill/>
          </a:ln>
          <a:solidFill>
            <a:srgbClr val="000000"/>
          </a:solidFill>
          <a:uFillTx/>
          <a:latin typeface="Calibri"/>
          <a:ea typeface="Calibri"/>
          <a:cs typeface="Calibri"/>
          <a:sym typeface="Calibri"/>
        </a:defRPr>
      </a:lvl6pPr>
      <a:lvl7pPr marL="2070206" marR="0" indent="-165352" algn="l" defTabSz="412718" rtl="0" latinLnBrk="0">
        <a:lnSpc>
          <a:spcPct val="100000"/>
        </a:lnSpc>
        <a:spcBef>
          <a:spcPts val="0"/>
        </a:spcBef>
        <a:spcAft>
          <a:spcPts val="0"/>
        </a:spcAft>
        <a:buClrTx/>
        <a:buSzPct val="125000"/>
        <a:buFontTx/>
        <a:buChar char="•"/>
        <a:tabLst/>
        <a:defRPr sz="1200" b="0" i="0" u="none" strike="noStrike" cap="none" spc="0" baseline="0">
          <a:ln>
            <a:noFill/>
          </a:ln>
          <a:solidFill>
            <a:srgbClr val="000000"/>
          </a:solidFill>
          <a:uFillTx/>
          <a:latin typeface="Calibri"/>
          <a:ea typeface="Calibri"/>
          <a:cs typeface="Calibri"/>
          <a:sym typeface="Calibri"/>
        </a:defRPr>
      </a:lvl7pPr>
      <a:lvl8pPr marL="2387682" marR="0" indent="-165352" algn="l" defTabSz="412718" rtl="0" latinLnBrk="0">
        <a:lnSpc>
          <a:spcPct val="100000"/>
        </a:lnSpc>
        <a:spcBef>
          <a:spcPts val="0"/>
        </a:spcBef>
        <a:spcAft>
          <a:spcPts val="0"/>
        </a:spcAft>
        <a:buClrTx/>
        <a:buSzPct val="125000"/>
        <a:buFontTx/>
        <a:buChar char="•"/>
        <a:tabLst/>
        <a:defRPr sz="1200" b="0" i="0" u="none" strike="noStrike" cap="none" spc="0" baseline="0">
          <a:ln>
            <a:noFill/>
          </a:ln>
          <a:solidFill>
            <a:srgbClr val="000000"/>
          </a:solidFill>
          <a:uFillTx/>
          <a:latin typeface="Calibri"/>
          <a:ea typeface="Calibri"/>
          <a:cs typeface="Calibri"/>
          <a:sym typeface="Calibri"/>
        </a:defRPr>
      </a:lvl8pPr>
      <a:lvl9pPr marL="2705156" marR="0" indent="-165352" algn="l" defTabSz="412718" rtl="0" latinLnBrk="0">
        <a:lnSpc>
          <a:spcPct val="100000"/>
        </a:lnSpc>
        <a:spcBef>
          <a:spcPts val="0"/>
        </a:spcBef>
        <a:spcAft>
          <a:spcPts val="0"/>
        </a:spcAft>
        <a:buClrTx/>
        <a:buSzPct val="125000"/>
        <a:buFontTx/>
        <a:buChar char="•"/>
        <a:tabLst/>
        <a:defRPr sz="1200" b="0" i="0" u="none" strike="noStrike" cap="none" spc="0" baseline="0">
          <a:ln>
            <a:noFill/>
          </a:ln>
          <a:solidFill>
            <a:srgbClr val="000000"/>
          </a:solidFill>
          <a:uFillTx/>
          <a:latin typeface="Calibri"/>
          <a:ea typeface="Calibri"/>
          <a:cs typeface="Calibri"/>
          <a:sym typeface="Calibri"/>
        </a:defRPr>
      </a:lvl9pPr>
    </p:bodyStyle>
    <p:otherStyle>
      <a:lvl1pPr marL="0" marR="0" indent="0" algn="r" defTabSz="412740" rtl="0" latinLnBrk="0">
        <a:lnSpc>
          <a:spcPct val="100000"/>
        </a:lnSpc>
        <a:spcBef>
          <a:spcPts val="0"/>
        </a:spcBef>
        <a:spcAft>
          <a:spcPts val="0"/>
        </a:spcAft>
        <a:buClrTx/>
        <a:buSzTx/>
        <a:buFontTx/>
        <a:buNone/>
        <a:tabLst/>
        <a:defRPr sz="1600" b="1" i="0" u="none" strike="noStrike" cap="none" spc="0" baseline="0">
          <a:ln>
            <a:noFill/>
          </a:ln>
          <a:solidFill>
            <a:schemeClr val="tx1"/>
          </a:solidFill>
          <a:uFillTx/>
          <a:latin typeface="+mn-lt"/>
          <a:ea typeface="+mn-ea"/>
          <a:cs typeface="+mn-cs"/>
          <a:sym typeface="Helvetica"/>
        </a:defRPr>
      </a:lvl1pPr>
      <a:lvl2pPr marL="0" marR="0" indent="0" algn="r" defTabSz="412740" rtl="0" latinLnBrk="0">
        <a:lnSpc>
          <a:spcPct val="100000"/>
        </a:lnSpc>
        <a:spcBef>
          <a:spcPts val="0"/>
        </a:spcBef>
        <a:spcAft>
          <a:spcPts val="0"/>
        </a:spcAft>
        <a:buClrTx/>
        <a:buSzTx/>
        <a:buFontTx/>
        <a:buNone/>
        <a:tabLst/>
        <a:defRPr sz="1600" b="1" i="0" u="none" strike="noStrike" cap="none" spc="0" baseline="0">
          <a:ln>
            <a:noFill/>
          </a:ln>
          <a:solidFill>
            <a:schemeClr val="tx1"/>
          </a:solidFill>
          <a:uFillTx/>
          <a:latin typeface="+mn-lt"/>
          <a:ea typeface="+mn-ea"/>
          <a:cs typeface="+mn-cs"/>
          <a:sym typeface="Helvetica"/>
        </a:defRPr>
      </a:lvl2pPr>
      <a:lvl3pPr marL="0" marR="0" indent="0" algn="r" defTabSz="412740" rtl="0" latinLnBrk="0">
        <a:lnSpc>
          <a:spcPct val="100000"/>
        </a:lnSpc>
        <a:spcBef>
          <a:spcPts val="0"/>
        </a:spcBef>
        <a:spcAft>
          <a:spcPts val="0"/>
        </a:spcAft>
        <a:buClrTx/>
        <a:buSzTx/>
        <a:buFontTx/>
        <a:buNone/>
        <a:tabLst/>
        <a:defRPr sz="1600" b="1" i="0" u="none" strike="noStrike" cap="none" spc="0" baseline="0">
          <a:ln>
            <a:noFill/>
          </a:ln>
          <a:solidFill>
            <a:schemeClr val="tx1"/>
          </a:solidFill>
          <a:uFillTx/>
          <a:latin typeface="+mn-lt"/>
          <a:ea typeface="+mn-ea"/>
          <a:cs typeface="+mn-cs"/>
          <a:sym typeface="Helvetica"/>
        </a:defRPr>
      </a:lvl3pPr>
      <a:lvl4pPr marL="0" marR="0" indent="0" algn="r" defTabSz="412740" rtl="0" latinLnBrk="0">
        <a:lnSpc>
          <a:spcPct val="100000"/>
        </a:lnSpc>
        <a:spcBef>
          <a:spcPts val="0"/>
        </a:spcBef>
        <a:spcAft>
          <a:spcPts val="0"/>
        </a:spcAft>
        <a:buClrTx/>
        <a:buSzTx/>
        <a:buFontTx/>
        <a:buNone/>
        <a:tabLst/>
        <a:defRPr sz="1600" b="1" i="0" u="none" strike="noStrike" cap="none" spc="0" baseline="0">
          <a:ln>
            <a:noFill/>
          </a:ln>
          <a:solidFill>
            <a:schemeClr val="tx1"/>
          </a:solidFill>
          <a:uFillTx/>
          <a:latin typeface="+mn-lt"/>
          <a:ea typeface="+mn-ea"/>
          <a:cs typeface="+mn-cs"/>
          <a:sym typeface="Helvetica"/>
        </a:defRPr>
      </a:lvl4pPr>
      <a:lvl5pPr marL="0" marR="0" indent="0" algn="r" defTabSz="412740" rtl="0" latinLnBrk="0">
        <a:lnSpc>
          <a:spcPct val="100000"/>
        </a:lnSpc>
        <a:spcBef>
          <a:spcPts val="0"/>
        </a:spcBef>
        <a:spcAft>
          <a:spcPts val="0"/>
        </a:spcAft>
        <a:buClrTx/>
        <a:buSzTx/>
        <a:buFontTx/>
        <a:buNone/>
        <a:tabLst/>
        <a:defRPr sz="1600" b="1" i="0" u="none" strike="noStrike" cap="none" spc="0" baseline="0">
          <a:ln>
            <a:noFill/>
          </a:ln>
          <a:solidFill>
            <a:schemeClr val="tx1"/>
          </a:solidFill>
          <a:uFillTx/>
          <a:latin typeface="+mn-lt"/>
          <a:ea typeface="+mn-ea"/>
          <a:cs typeface="+mn-cs"/>
          <a:sym typeface="Helvetica"/>
        </a:defRPr>
      </a:lvl5pPr>
      <a:lvl6pPr marL="0" marR="0" indent="0" algn="r" defTabSz="412740" rtl="0" latinLnBrk="0">
        <a:lnSpc>
          <a:spcPct val="100000"/>
        </a:lnSpc>
        <a:spcBef>
          <a:spcPts val="0"/>
        </a:spcBef>
        <a:spcAft>
          <a:spcPts val="0"/>
        </a:spcAft>
        <a:buClrTx/>
        <a:buSzTx/>
        <a:buFontTx/>
        <a:buNone/>
        <a:tabLst/>
        <a:defRPr sz="1600" b="1" i="0" u="none" strike="noStrike" cap="none" spc="0" baseline="0">
          <a:ln>
            <a:noFill/>
          </a:ln>
          <a:solidFill>
            <a:schemeClr val="tx1"/>
          </a:solidFill>
          <a:uFillTx/>
          <a:latin typeface="+mn-lt"/>
          <a:ea typeface="+mn-ea"/>
          <a:cs typeface="+mn-cs"/>
          <a:sym typeface="Helvetica"/>
        </a:defRPr>
      </a:lvl6pPr>
      <a:lvl7pPr marL="0" marR="0" indent="0" algn="r" defTabSz="412740" rtl="0" latinLnBrk="0">
        <a:lnSpc>
          <a:spcPct val="100000"/>
        </a:lnSpc>
        <a:spcBef>
          <a:spcPts val="0"/>
        </a:spcBef>
        <a:spcAft>
          <a:spcPts val="0"/>
        </a:spcAft>
        <a:buClrTx/>
        <a:buSzTx/>
        <a:buFontTx/>
        <a:buNone/>
        <a:tabLst/>
        <a:defRPr sz="1600" b="1" i="0" u="none" strike="noStrike" cap="none" spc="0" baseline="0">
          <a:ln>
            <a:noFill/>
          </a:ln>
          <a:solidFill>
            <a:schemeClr val="tx1"/>
          </a:solidFill>
          <a:uFillTx/>
          <a:latin typeface="+mn-lt"/>
          <a:ea typeface="+mn-ea"/>
          <a:cs typeface="+mn-cs"/>
          <a:sym typeface="Helvetica"/>
        </a:defRPr>
      </a:lvl7pPr>
      <a:lvl8pPr marL="0" marR="0" indent="0" algn="r" defTabSz="412740" rtl="0" latinLnBrk="0">
        <a:lnSpc>
          <a:spcPct val="100000"/>
        </a:lnSpc>
        <a:spcBef>
          <a:spcPts val="0"/>
        </a:spcBef>
        <a:spcAft>
          <a:spcPts val="0"/>
        </a:spcAft>
        <a:buClrTx/>
        <a:buSzTx/>
        <a:buFontTx/>
        <a:buNone/>
        <a:tabLst/>
        <a:defRPr sz="1600" b="1" i="0" u="none" strike="noStrike" cap="none" spc="0" baseline="0">
          <a:ln>
            <a:noFill/>
          </a:ln>
          <a:solidFill>
            <a:schemeClr val="tx1"/>
          </a:solidFill>
          <a:uFillTx/>
          <a:latin typeface="+mn-lt"/>
          <a:ea typeface="+mn-ea"/>
          <a:cs typeface="+mn-cs"/>
          <a:sym typeface="Helvetica"/>
        </a:defRPr>
      </a:lvl8pPr>
      <a:lvl9pPr marL="0" marR="0" indent="0" algn="r" defTabSz="412740" rtl="0" latinLnBrk="0">
        <a:lnSpc>
          <a:spcPct val="100000"/>
        </a:lnSpc>
        <a:spcBef>
          <a:spcPts val="0"/>
        </a:spcBef>
        <a:spcAft>
          <a:spcPts val="0"/>
        </a:spcAft>
        <a:buClrTx/>
        <a:buSzTx/>
        <a:buFontTx/>
        <a:buNone/>
        <a:tabLst/>
        <a:defRPr sz="1600" b="1" i="0" u="none" strike="noStrike" cap="none" spc="0" baseline="0">
          <a:ln>
            <a:noFill/>
          </a:ln>
          <a:solidFill>
            <a:schemeClr val="tx1"/>
          </a:solidFill>
          <a:uFillTx/>
          <a:latin typeface="+mn-lt"/>
          <a:ea typeface="+mn-ea"/>
          <a:cs typeface="+mn-cs"/>
          <a:sym typeface="Helvetica"/>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97C8BAA-9712-E21C-BFAC-CEE5C806CFC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FDC062C-E2C6-D31E-4E8B-5942FB3C1E2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FF1618-1976-332E-3CF8-FC9857B0C33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462169-0C60-4948-AD51-B65CA9CA3938}" type="datetimeFigureOut">
              <a:rPr lang="en-US" smtClean="0"/>
              <a:t>2/19/2024</a:t>
            </a:fld>
            <a:endParaRPr lang="en-US"/>
          </a:p>
        </p:txBody>
      </p:sp>
      <p:sp>
        <p:nvSpPr>
          <p:cNvPr id="5" name="Footer Placeholder 4">
            <a:extLst>
              <a:ext uri="{FF2B5EF4-FFF2-40B4-BE49-F238E27FC236}">
                <a16:creationId xmlns:a16="http://schemas.microsoft.com/office/drawing/2014/main" id="{F702775C-74F4-C143-34C1-D077FCE1568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CD5FC76-75C7-DD02-C9AB-C2034DD6439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99E4E03-EB1C-4E53-B514-3FA627D730E5}" type="slidenum">
              <a:rPr lang="en-US" smtClean="0"/>
              <a:t>‹#›</a:t>
            </a:fld>
            <a:endParaRPr lang="en-US"/>
          </a:p>
        </p:txBody>
      </p:sp>
    </p:spTree>
    <p:extLst>
      <p:ext uri="{BB962C8B-B14F-4D97-AF65-F5344CB8AC3E}">
        <p14:creationId xmlns:p14="http://schemas.microsoft.com/office/powerpoint/2010/main" val="3531102946"/>
      </p:ext>
    </p:extLst>
  </p:cSld>
  <p:clrMap bg1="lt1" tx1="dk1" bg2="lt2" tx2="dk2" accent1="accent1" accent2="accent2" accent3="accent3" accent4="accent4" accent5="accent5" accent6="accent6" hlink="hlink" folHlink="folHlink"/>
  <p:sldLayoutIdLst>
    <p:sldLayoutId id="2147483840" r:id="rId1"/>
    <p:sldLayoutId id="2147483841" r:id="rId2"/>
    <p:sldLayoutId id="2147483842" r:id="rId3"/>
    <p:sldLayoutId id="2147483843" r:id="rId4"/>
    <p:sldLayoutId id="2147483844" r:id="rId5"/>
    <p:sldLayoutId id="2147483845" r:id="rId6"/>
    <p:sldLayoutId id="2147483846" r:id="rId7"/>
    <p:sldLayoutId id="2147483847" r:id="rId8"/>
    <p:sldLayoutId id="2147483848" r:id="rId9"/>
    <p:sldLayoutId id="2147483849" r:id="rId10"/>
    <p:sldLayoutId id="2147483850" r:id="rId11"/>
    <p:sldLayoutId id="2147483851"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610600" y="631190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1646108" y="6361112"/>
            <a:ext cx="435964" cy="365125"/>
          </a:xfrm>
          <a:prstGeom prst="rect">
            <a:avLst/>
          </a:prstGeom>
        </p:spPr>
        <p:txBody>
          <a:bodyPr vert="horz" lIns="91440" tIns="45720" rIns="91440" bIns="45720" rtlCol="0" anchor="ctr"/>
          <a:lstStyle>
            <a:lvl1pPr algn="r">
              <a:defRPr sz="1200" b="1">
                <a:solidFill>
                  <a:schemeClr val="tx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493748137"/>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Lst>
  <p:hf hdr="0" ftr="0" dt="0"/>
  <p:txStyles>
    <p:title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44546A"/>
        </a:buClr>
        <a:buFont typeface="Arial" panose="020B0604020202020204" pitchFamily="34" charset="0"/>
        <a:buChar char="•"/>
        <a:defRPr sz="2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44546A"/>
        </a:buClr>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44546A"/>
        </a:buClr>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44546A"/>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44546A"/>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15805466"/>
      </p:ext>
    </p:extLst>
  </p:cSld>
  <p:clrMap bg1="lt1" tx1="dk1" bg2="lt2" tx2="dk2" accent1="accent1" accent2="accent2" accent3="accent3" accent4="accent4" accent5="accent5" accent6="accent6" hlink="hlink" folHlink="folHlink"/>
  <p:sldLayoutIdLst>
    <p:sldLayoutId id="2147483892" r:id="rId1"/>
    <p:sldLayoutId id="2147483893" r:id="rId2"/>
    <p:sldLayoutId id="2147483894" r:id="rId3"/>
    <p:sldLayoutId id="2147483895" r:id="rId4"/>
    <p:sldLayoutId id="2147483896" r:id="rId5"/>
    <p:sldLayoutId id="2147483897" r:id="rId6"/>
    <p:sldLayoutId id="2147483898" r:id="rId7"/>
    <p:sldLayoutId id="2147483899" r:id="rId8"/>
    <p:sldLayoutId id="2147483900" r:id="rId9"/>
    <p:sldLayoutId id="2147483901" r:id="rId10"/>
    <p:sldLayoutId id="2147483902" r:id="rId11"/>
    <p:sldLayoutId id="2147483903" r:id="rId12"/>
    <p:sldLayoutId id="2147483904"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Google Shape;103;g135fcaa22ad_1_0">
            <a:extLst>
              <a:ext uri="{FF2B5EF4-FFF2-40B4-BE49-F238E27FC236}">
                <a16:creationId xmlns:a16="http://schemas.microsoft.com/office/drawing/2014/main" id="{949FA799-5EAF-7521-DDFB-65235F54370B}"/>
              </a:ext>
            </a:extLst>
          </p:cNvPr>
          <p:cNvSpPr/>
          <p:nvPr userDrawn="1"/>
        </p:nvSpPr>
        <p:spPr>
          <a:xfrm>
            <a:off x="-11150" y="-11151"/>
            <a:ext cx="12203150" cy="1144588"/>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Title Placeholder 1">
            <a:extLst>
              <a:ext uri="{FF2B5EF4-FFF2-40B4-BE49-F238E27FC236}">
                <a16:creationId xmlns:a16="http://schemas.microsoft.com/office/drawing/2014/main" id="{BE1D9720-F46C-E57C-3F63-87E87622EB3B}"/>
              </a:ext>
            </a:extLst>
          </p:cNvPr>
          <p:cNvSpPr>
            <a:spLocks noGrp="1"/>
          </p:cNvSpPr>
          <p:nvPr>
            <p:ph type="title"/>
          </p:nvPr>
        </p:nvSpPr>
        <p:spPr>
          <a:xfrm>
            <a:off x="838200" y="1"/>
            <a:ext cx="10515600" cy="114458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BA085D1-5EBE-C317-DD7A-EF6C02A1265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Google Shape;25;p15">
            <a:extLst>
              <a:ext uri="{FF2B5EF4-FFF2-40B4-BE49-F238E27FC236}">
                <a16:creationId xmlns:a16="http://schemas.microsoft.com/office/drawing/2014/main" id="{8E6C37FC-11B2-5EBA-0696-225B0550A195}"/>
              </a:ext>
            </a:extLst>
          </p:cNvPr>
          <p:cNvPicPr preferRelativeResize="0"/>
          <p:nvPr userDrawn="1"/>
        </p:nvPicPr>
        <p:blipFill rotWithShape="1">
          <a:blip r:embed="rId15">
            <a:alphaModFix/>
          </a:blip>
          <a:srcRect l="75856" t="89524"/>
          <a:stretch/>
        </p:blipFill>
        <p:spPr>
          <a:xfrm>
            <a:off x="9248502" y="6139542"/>
            <a:ext cx="2943497" cy="718457"/>
          </a:xfrm>
          <a:prstGeom prst="rect">
            <a:avLst/>
          </a:prstGeom>
          <a:noFill/>
          <a:ln>
            <a:noFill/>
          </a:ln>
        </p:spPr>
      </p:pic>
    </p:spTree>
    <p:extLst>
      <p:ext uri="{BB962C8B-B14F-4D97-AF65-F5344CB8AC3E}">
        <p14:creationId xmlns:p14="http://schemas.microsoft.com/office/powerpoint/2010/main" val="3550357490"/>
      </p:ext>
    </p:extLst>
  </p:cSld>
  <p:clrMap bg1="lt1" tx1="dk1" bg2="lt2" tx2="dk2" accent1="accent1" accent2="accent2" accent3="accent3" accent4="accent4" accent5="accent5" accent6="accent6" hlink="hlink" folHlink="folHlink"/>
  <p:sldLayoutIdLst>
    <p:sldLayoutId id="2147483908" r:id="rId1"/>
    <p:sldLayoutId id="2147483909" r:id="rId2"/>
    <p:sldLayoutId id="2147483910" r:id="rId3"/>
    <p:sldLayoutId id="2147483911" r:id="rId4"/>
    <p:sldLayoutId id="2147483912" r:id="rId5"/>
    <p:sldLayoutId id="2147483913" r:id="rId6"/>
    <p:sldLayoutId id="2147483914" r:id="rId7"/>
    <p:sldLayoutId id="2147483915" r:id="rId8"/>
    <p:sldLayoutId id="2147483916" r:id="rId9"/>
    <p:sldLayoutId id="2147483917" r:id="rId10"/>
    <p:sldLayoutId id="2147483919" r:id="rId11"/>
    <p:sldLayoutId id="2147483920" r:id="rId12"/>
    <p:sldLayoutId id="2147483921" r:id="rId13"/>
  </p:sldLayoutIdLst>
  <p:hf sldNum="0" hdr="0" ftr="0" dt="0"/>
  <p:txStyles>
    <p:titleStyle>
      <a:lvl1pPr algn="l" defTabSz="914400" rtl="0" eaLnBrk="1" latinLnBrk="0" hangingPunct="1">
        <a:lnSpc>
          <a:spcPct val="90000"/>
        </a:lnSpc>
        <a:spcBef>
          <a:spcPct val="0"/>
        </a:spcBef>
        <a:buNone/>
        <a:defRPr sz="4100" b="1" kern="1200">
          <a:solidFill>
            <a:schemeClr val="bg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2/19/2024</a:t>
            </a:fld>
            <a:endParaRPr lang="en-US" dirty="0"/>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780110810"/>
      </p:ext>
    </p:extLst>
  </p:cSld>
  <p:clrMap bg1="lt1" tx1="dk1" bg2="lt2" tx2="dk2" accent1="accent1" accent2="accent2" accent3="accent3" accent4="accent4" accent5="accent5" accent6="accent6" hlink="hlink" folHlink="folHlink"/>
  <p:sldLayoutIdLst>
    <p:sldLayoutId id="2147483924" r:id="rId1"/>
    <p:sldLayoutId id="2147483925" r:id="rId2"/>
    <p:sldLayoutId id="2147483926" r:id="rId3"/>
    <p:sldLayoutId id="2147483927" r:id="rId4"/>
    <p:sldLayoutId id="2147483928" r:id="rId5"/>
    <p:sldLayoutId id="2147483929" r:id="rId6"/>
    <p:sldLayoutId id="2147483930" r:id="rId7"/>
    <p:sldLayoutId id="2147483931" r:id="rId8"/>
    <p:sldLayoutId id="2147483932" r:id="rId9"/>
    <p:sldLayoutId id="2147483933" r:id="rId10"/>
  </p:sldLayoutIdLst>
  <p:txStyles>
    <p:title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tx2"/>
        </a:buClr>
        <a:buFont typeface="Arial" panose="020B0604020202020204" pitchFamily="34" charset="0"/>
        <a:buChar char="•"/>
        <a:defRPr sz="21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tx2"/>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Google Shape;103;g135fcaa22ad_1_0">
            <a:extLst>
              <a:ext uri="{FF2B5EF4-FFF2-40B4-BE49-F238E27FC236}">
                <a16:creationId xmlns:a16="http://schemas.microsoft.com/office/drawing/2014/main" id="{949FA799-5EAF-7521-DDFB-65235F54370B}"/>
              </a:ext>
            </a:extLst>
          </p:cNvPr>
          <p:cNvSpPr/>
          <p:nvPr userDrawn="1"/>
        </p:nvSpPr>
        <p:spPr>
          <a:xfrm>
            <a:off x="-11150" y="-11151"/>
            <a:ext cx="12203150" cy="1144588"/>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Title Placeholder 1">
            <a:extLst>
              <a:ext uri="{FF2B5EF4-FFF2-40B4-BE49-F238E27FC236}">
                <a16:creationId xmlns:a16="http://schemas.microsoft.com/office/drawing/2014/main" id="{BE1D9720-F46C-E57C-3F63-87E87622EB3B}"/>
              </a:ext>
            </a:extLst>
          </p:cNvPr>
          <p:cNvSpPr>
            <a:spLocks noGrp="1"/>
          </p:cNvSpPr>
          <p:nvPr>
            <p:ph type="title"/>
          </p:nvPr>
        </p:nvSpPr>
        <p:spPr>
          <a:xfrm>
            <a:off x="838200" y="1"/>
            <a:ext cx="10515600" cy="1144588"/>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CBA085D1-5EBE-C317-DD7A-EF6C02A1265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Google Shape;25;p15">
            <a:extLst>
              <a:ext uri="{FF2B5EF4-FFF2-40B4-BE49-F238E27FC236}">
                <a16:creationId xmlns:a16="http://schemas.microsoft.com/office/drawing/2014/main" id="{8E6C37FC-11B2-5EBA-0696-225B0550A195}"/>
              </a:ext>
            </a:extLst>
          </p:cNvPr>
          <p:cNvPicPr preferRelativeResize="0"/>
          <p:nvPr userDrawn="1"/>
        </p:nvPicPr>
        <p:blipFill rotWithShape="1">
          <a:blip r:embed="rId11" cstate="email">
            <a:alphaModFix/>
            <a:extLst>
              <a:ext uri="{28A0092B-C50C-407E-A947-70E740481C1C}">
                <a14:useLocalDpi xmlns:a14="http://schemas.microsoft.com/office/drawing/2010/main"/>
              </a:ext>
            </a:extLst>
          </a:blip>
          <a:srcRect/>
          <a:stretch/>
        </p:blipFill>
        <p:spPr>
          <a:xfrm>
            <a:off x="9248502" y="6139542"/>
            <a:ext cx="2943497" cy="718457"/>
          </a:xfrm>
          <a:prstGeom prst="rect">
            <a:avLst/>
          </a:prstGeom>
          <a:noFill/>
          <a:ln>
            <a:noFill/>
          </a:ln>
        </p:spPr>
      </p:pic>
    </p:spTree>
    <p:extLst>
      <p:ext uri="{BB962C8B-B14F-4D97-AF65-F5344CB8AC3E}">
        <p14:creationId xmlns:p14="http://schemas.microsoft.com/office/powerpoint/2010/main" val="1055441900"/>
      </p:ext>
    </p:extLst>
  </p:cSld>
  <p:clrMap bg1="lt1" tx1="dk1" bg2="lt2" tx2="dk2" accent1="accent1" accent2="accent2" accent3="accent3" accent4="accent4" accent5="accent5" accent6="accent6" hlink="hlink" folHlink="folHlink"/>
  <p:sldLayoutIdLst>
    <p:sldLayoutId id="2147483935" r:id="rId1"/>
    <p:sldLayoutId id="2147483936" r:id="rId2"/>
    <p:sldLayoutId id="2147483937" r:id="rId3"/>
    <p:sldLayoutId id="2147483938" r:id="rId4"/>
    <p:sldLayoutId id="2147483939" r:id="rId5"/>
    <p:sldLayoutId id="2147483940" r:id="rId6"/>
    <p:sldLayoutId id="2147483941" r:id="rId7"/>
    <p:sldLayoutId id="2147483942" r:id="rId8"/>
    <p:sldLayoutId id="2147483943" r:id="rId9"/>
  </p:sldLayoutIdLst>
  <p:hf sldNum="0" hdr="0" ftr="0" dt="0"/>
  <p:txStyles>
    <p:titleStyle>
      <a:lvl1pPr algn="l" defTabSz="914400" rtl="0" eaLnBrk="1" latinLnBrk="0" hangingPunct="1">
        <a:lnSpc>
          <a:spcPct val="90000"/>
        </a:lnSpc>
        <a:spcBef>
          <a:spcPct val="0"/>
        </a:spcBef>
        <a:buNone/>
        <a:defRPr sz="4100" b="1" kern="1200">
          <a:solidFill>
            <a:schemeClr val="bg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4652" y="368301"/>
            <a:ext cx="10562696" cy="828674"/>
          </a:xfrm>
          <a:prstGeom prst="rect">
            <a:avLst/>
          </a:prstGeom>
        </p:spPr>
        <p:txBody>
          <a:bodyPr vert="horz" lIns="91440" tIns="45720" rIns="91440" bIns="45720" rtlCol="0" anchor="b" anchorCtr="0">
            <a:noAutofit/>
          </a:bodyPr>
          <a:lstStyle/>
          <a:p>
            <a:pPr lvl="0"/>
            <a:r>
              <a:rPr lang="en-US"/>
              <a:t>Click to edit Master title style</a:t>
            </a:r>
            <a:endParaRPr lang="en-US" dirty="0"/>
          </a:p>
        </p:txBody>
      </p:sp>
      <p:sp>
        <p:nvSpPr>
          <p:cNvPr id="3" name="Text Placeholder 2"/>
          <p:cNvSpPr>
            <a:spLocks noGrp="1"/>
          </p:cNvSpPr>
          <p:nvPr>
            <p:ph type="body" idx="1"/>
          </p:nvPr>
        </p:nvSpPr>
        <p:spPr>
          <a:xfrm>
            <a:off x="814652" y="1341438"/>
            <a:ext cx="10562696" cy="4823865"/>
          </a:xfrm>
          <a:prstGeom prst="rect">
            <a:avLst/>
          </a:prstGeom>
        </p:spPr>
        <p:txBody>
          <a:bodyPr vert="horz" lIns="91440" tIns="45720" rIns="91440" bIns="45720" rtlCol="0">
            <a:noAutofit/>
          </a:bodyPr>
          <a:lstStyle/>
          <a:p>
            <a:pPr lvl="0"/>
            <a:r>
              <a:rPr lang="en-US" dirty="0"/>
              <a:t>Use Alt + Shift + Left/Right arrow to navigate your text levels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p>
        </p:txBody>
      </p:sp>
      <p:sp>
        <p:nvSpPr>
          <p:cNvPr id="4" name="Date Placeholder 3"/>
          <p:cNvSpPr>
            <a:spLocks noGrp="1"/>
          </p:cNvSpPr>
          <p:nvPr>
            <p:ph type="dt" sz="half" idx="2"/>
          </p:nvPr>
        </p:nvSpPr>
        <p:spPr>
          <a:xfrm>
            <a:off x="0" y="6858000"/>
            <a:ext cx="0" cy="0"/>
          </a:xfrm>
          <a:prstGeom prst="rect">
            <a:avLst/>
          </a:prstGeom>
          <a:solidFill>
            <a:schemeClr val="bg1"/>
          </a:solidFill>
          <a:ln>
            <a:solidFill>
              <a:schemeClr val="bg1"/>
            </a:solidFill>
          </a:ln>
        </p:spPr>
        <p:txBody>
          <a:bodyPr vert="horz" lIns="0" tIns="0" rIns="0" bIns="0" rtlCol="0" anchor="ctr"/>
          <a:lstStyle>
            <a:lvl1pPr algn="l">
              <a:defRPr sz="1200">
                <a:ln>
                  <a:noFill/>
                </a:ln>
                <a:noFill/>
                <a:latin typeface="Arial" panose="020B0604020202020204" pitchFamily="34" charset="0"/>
                <a:cs typeface="Arial" panose="020B0604020202020204" pitchFamily="34" charset="0"/>
              </a:defRPr>
            </a:lvl1pPr>
          </a:lstStyle>
          <a:p>
            <a:fld id="{61C0DEB9-2EE5-422F-ABBF-859D685423D4}" type="datetimeFigureOut">
              <a:rPr lang="en-GB" smtClean="0"/>
              <a:pPr/>
              <a:t>19/02/2024</a:t>
            </a:fld>
            <a:endParaRPr lang="en-GB"/>
          </a:p>
        </p:txBody>
      </p:sp>
      <p:sp>
        <p:nvSpPr>
          <p:cNvPr id="5" name="Footer Placeholder 4"/>
          <p:cNvSpPr>
            <a:spLocks noGrp="1"/>
          </p:cNvSpPr>
          <p:nvPr>
            <p:ph type="ftr" sz="quarter" idx="3"/>
          </p:nvPr>
        </p:nvSpPr>
        <p:spPr>
          <a:xfrm>
            <a:off x="0" y="6858000"/>
            <a:ext cx="0" cy="0"/>
          </a:xfrm>
          <a:prstGeom prst="rect">
            <a:avLst/>
          </a:prstGeom>
          <a:solidFill>
            <a:schemeClr val="bg1"/>
          </a:solidFill>
          <a:ln>
            <a:solidFill>
              <a:schemeClr val="bg1"/>
            </a:solidFill>
          </a:ln>
        </p:spPr>
        <p:txBody>
          <a:bodyPr vert="horz" lIns="0" tIns="0" rIns="0" bIns="0" rtlCol="0" anchor="ctr"/>
          <a:lstStyle>
            <a:lvl1pPr algn="ctr">
              <a:defRPr sz="1200">
                <a:ln>
                  <a:noFill/>
                </a:ln>
                <a:noFill/>
                <a:latin typeface="Arial" panose="020B0604020202020204" pitchFamily="34" charset="0"/>
                <a:cs typeface="Arial" panose="020B0604020202020204" pitchFamily="34" charset="0"/>
              </a:defRPr>
            </a:lvl1pPr>
          </a:lstStyle>
          <a:p>
            <a:endParaRPr lang="en-GB" dirty="0"/>
          </a:p>
        </p:txBody>
      </p:sp>
      <p:sp>
        <p:nvSpPr>
          <p:cNvPr id="6" name="Slide Number Placeholder 5"/>
          <p:cNvSpPr>
            <a:spLocks noGrp="1"/>
          </p:cNvSpPr>
          <p:nvPr>
            <p:ph type="sldNum" sz="quarter" idx="4"/>
          </p:nvPr>
        </p:nvSpPr>
        <p:spPr>
          <a:xfrm>
            <a:off x="12192000" y="6858000"/>
            <a:ext cx="0" cy="0"/>
          </a:xfrm>
          <a:prstGeom prst="rect">
            <a:avLst/>
          </a:prstGeom>
          <a:solidFill>
            <a:schemeClr val="bg1"/>
          </a:solidFill>
          <a:ln>
            <a:solidFill>
              <a:schemeClr val="bg1"/>
            </a:solidFill>
          </a:ln>
        </p:spPr>
        <p:txBody>
          <a:bodyPr vert="horz" lIns="0" tIns="0" rIns="0" bIns="0" rtlCol="0" anchor="ctr"/>
          <a:lstStyle>
            <a:lvl1pPr algn="r">
              <a:defRPr sz="100">
                <a:ln>
                  <a:noFill/>
                </a:ln>
                <a:noFill/>
                <a:latin typeface="Arial" panose="020B0604020202020204" pitchFamily="34" charset="0"/>
                <a:cs typeface="Arial" panose="020B0604020202020204" pitchFamily="34" charset="0"/>
              </a:defRPr>
            </a:lvl1pPr>
          </a:lstStyle>
          <a:p>
            <a:fld id="{355F9927-066A-4E42-B902-7FE3DF2732F9}" type="slidenum">
              <a:rPr lang="en-GB" smtClean="0"/>
              <a:pPr/>
              <a:t>‹#›</a:t>
            </a:fld>
            <a:endParaRPr lang="en-GB"/>
          </a:p>
        </p:txBody>
      </p:sp>
    </p:spTree>
    <p:extLst>
      <p:ext uri="{BB962C8B-B14F-4D97-AF65-F5344CB8AC3E}">
        <p14:creationId xmlns:p14="http://schemas.microsoft.com/office/powerpoint/2010/main" val="250255571"/>
      </p:ext>
    </p:extLst>
  </p:cSld>
  <p:clrMap bg1="lt1" tx1="dk1" bg2="lt2" tx2="dk2" accent1="accent1" accent2="accent2" accent3="accent3" accent4="accent4" accent5="accent5" accent6="accent6" hlink="hlink" folHlink="folHlink"/>
  <p:sldLayoutIdLst>
    <p:sldLayoutId id="2147483973" r:id="rId1"/>
    <p:sldLayoutId id="2147483974" r:id="rId2"/>
    <p:sldLayoutId id="2147483975" r:id="rId3"/>
    <p:sldLayoutId id="2147483976" r:id="rId4"/>
    <p:sldLayoutId id="2147483977" r:id="rId5"/>
    <p:sldLayoutId id="2147483978" r:id="rId6"/>
    <p:sldLayoutId id="2147483979" r:id="rId7"/>
    <p:sldLayoutId id="2147483980" r:id="rId8"/>
    <p:sldLayoutId id="2147483981" r:id="rId9"/>
    <p:sldLayoutId id="2147483982" r:id="rId10"/>
    <p:sldLayoutId id="2147483983" r:id="rId11"/>
    <p:sldLayoutId id="2147483984" r:id="rId12"/>
    <p:sldLayoutId id="2147483985" r:id="rId13"/>
    <p:sldLayoutId id="2147483986" r:id="rId14"/>
    <p:sldLayoutId id="2147483987" r:id="rId15"/>
    <p:sldLayoutId id="2147483988" r:id="rId16"/>
  </p:sldLayoutIdLst>
  <p:txStyles>
    <p:titleStyle>
      <a:lvl1pPr algn="l" defTabSz="914400" rtl="0" eaLnBrk="1" latinLnBrk="0" hangingPunct="1">
        <a:lnSpc>
          <a:spcPct val="90000"/>
        </a:lnSpc>
        <a:spcBef>
          <a:spcPct val="0"/>
        </a:spcBef>
        <a:buNone/>
        <a:defRPr lang="en-US" sz="3200" b="1" kern="1200" dirty="0">
          <a:solidFill>
            <a:srgbClr val="000000"/>
          </a:solidFill>
          <a:latin typeface="Arial" panose="020B0604020202020204" pitchFamily="34" charset="0"/>
          <a:ea typeface="+mj-ea"/>
          <a:cs typeface="Arial" panose="020B0604020202020204" pitchFamily="34" charset="0"/>
        </a:defRPr>
      </a:lvl1pPr>
    </p:titleStyle>
    <p:bodyStyle>
      <a:lvl1pPr marL="182880" indent="-180000" algn="l" defTabSz="914400" rtl="0" eaLnBrk="1" latinLnBrk="0" hangingPunct="1">
        <a:lnSpc>
          <a:spcPct val="90000"/>
        </a:lnSpc>
        <a:spcBef>
          <a:spcPts val="1000"/>
        </a:spcBef>
        <a:buClr>
          <a:srgbClr val="44546A"/>
        </a:buClr>
        <a:buFont typeface="Arial" panose="020B0604020202020204" pitchFamily="34" charset="0"/>
        <a:buChar char="•"/>
        <a:defRPr sz="26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44546A"/>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44546A"/>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44546A"/>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44546A"/>
        </a:buClr>
        <a:buFont typeface="Arial" panose="020B0604020202020204" pitchFamily="34" charset="0"/>
        <a:buChar char="•"/>
        <a:defRPr sz="1800" kern="1200">
          <a:solidFill>
            <a:srgbClr val="000000"/>
          </a:solidFill>
          <a:latin typeface="Arial" panose="020B0604020202020204" pitchFamily="34" charset="0"/>
          <a:ea typeface="+mn-ea"/>
          <a:cs typeface="Arial" panose="020B0604020202020204" pitchFamily="34" charset="0"/>
        </a:defRPr>
      </a:lvl5pPr>
      <a:lvl6pPr marL="2057400" indent="-228600" algn="l" defTabSz="914400" rtl="0" eaLnBrk="1" latinLnBrk="0" hangingPunct="1">
        <a:lnSpc>
          <a:spcPct val="90000"/>
        </a:lnSpc>
        <a:spcBef>
          <a:spcPts val="500"/>
        </a:spcBef>
        <a:buClr>
          <a:srgbClr val="44546A"/>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6pPr>
      <a:lvl7pPr marL="2057400" indent="-228600" algn="l" defTabSz="914400" rtl="0" eaLnBrk="1" latinLnBrk="0" hangingPunct="1">
        <a:lnSpc>
          <a:spcPct val="90000"/>
        </a:lnSpc>
        <a:spcBef>
          <a:spcPts val="500"/>
        </a:spcBef>
        <a:buClr>
          <a:srgbClr val="44546A"/>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7pPr>
      <a:lvl8pPr marL="2057400" indent="-228600" algn="l" defTabSz="914400" rtl="0" eaLnBrk="1" latinLnBrk="0" hangingPunct="1">
        <a:lnSpc>
          <a:spcPct val="90000"/>
        </a:lnSpc>
        <a:spcBef>
          <a:spcPts val="500"/>
        </a:spcBef>
        <a:buClr>
          <a:srgbClr val="44546A"/>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8pPr>
      <a:lvl9pPr marL="2057400" indent="-228600" algn="l" defTabSz="914400" rtl="0" eaLnBrk="1" latinLnBrk="0" hangingPunct="1">
        <a:lnSpc>
          <a:spcPct val="90000"/>
        </a:lnSpc>
        <a:spcBef>
          <a:spcPts val="500"/>
        </a:spcBef>
        <a:buClr>
          <a:srgbClr val="44546A"/>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54">
          <p15:clr>
            <a:srgbClr val="F26B43"/>
          </p15:clr>
        </p15:guide>
        <p15:guide id="2" orient="horz" pos="232">
          <p15:clr>
            <a:srgbClr val="F26B43"/>
          </p15:clr>
        </p15:guide>
        <p15:guide id="3" pos="513">
          <p15:clr>
            <a:srgbClr val="F26B43"/>
          </p15:clr>
        </p15:guide>
        <p15:guide id="4" pos="7167">
          <p15:clr>
            <a:srgbClr val="F26B43"/>
          </p15:clr>
        </p15:guide>
        <p15:guide id="5" orient="horz" pos="845">
          <p15:clr>
            <a:srgbClr val="F26B43"/>
          </p15:clr>
        </p15:guide>
        <p15:guide id="6" orient="horz" pos="3884">
          <p15:clr>
            <a:srgbClr val="F26B43"/>
          </p15:clr>
        </p15:guide>
        <p15:guide id="7" pos="3840">
          <p15:clr>
            <a:srgbClr val="F26B43"/>
          </p15:clr>
        </p15:guide>
        <p15:guide id="8" orient="horz" pos="216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xml"/><Relationship Id="rId1" Type="http://schemas.openxmlformats.org/officeDocument/2006/relationships/slideLayout" Target="../slideLayouts/slideLayout85.xml"/><Relationship Id="rId5" Type="http://schemas.openxmlformats.org/officeDocument/2006/relationships/image" Target="../media/image73.png"/><Relationship Id="rId4" Type="http://schemas.openxmlformats.org/officeDocument/2006/relationships/image" Target="../media/image72.png"/></Relationships>
</file>

<file path=ppt/slides/_rels/slide2.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xml"/><Relationship Id="rId1" Type="http://schemas.openxmlformats.org/officeDocument/2006/relationships/slideLayout" Target="../slideLayouts/slideLayout80.xml"/></Relationships>
</file>

<file path=ppt/slides/_rels/slide3.xml.rels><?xml version="1.0" encoding="UTF-8" standalone="yes"?>
<Relationships xmlns="http://schemas.openxmlformats.org/package/2006/relationships"><Relationship Id="rId3" Type="http://schemas.openxmlformats.org/officeDocument/2006/relationships/image" Target="../media/image75.emf"/><Relationship Id="rId2" Type="http://schemas.openxmlformats.org/officeDocument/2006/relationships/notesSlide" Target="../notesSlides/notesSlide3.xml"/><Relationship Id="rId1" Type="http://schemas.openxmlformats.org/officeDocument/2006/relationships/slideLayout" Target="../slideLayouts/slideLayout24.xml"/><Relationship Id="rId5" Type="http://schemas.openxmlformats.org/officeDocument/2006/relationships/image" Target="../media/image6.jpeg"/><Relationship Id="rId4" Type="http://schemas.openxmlformats.org/officeDocument/2006/relationships/image" Target="../media/image76.emf"/></Relationships>
</file>

<file path=ppt/slides/_rels/slide4.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4.xml"/><Relationship Id="rId1" Type="http://schemas.openxmlformats.org/officeDocument/2006/relationships/slideLayout" Target="../slideLayouts/slideLayout25.xml"/><Relationship Id="rId4" Type="http://schemas.openxmlformats.org/officeDocument/2006/relationships/image" Target="../media/image78.emf"/></Relationships>
</file>

<file path=ppt/slides/_rels/slide5.xml.rels><?xml version="1.0" encoding="UTF-8" standalone="yes"?>
<Relationships xmlns="http://schemas.openxmlformats.org/package/2006/relationships"><Relationship Id="rId3" Type="http://schemas.openxmlformats.org/officeDocument/2006/relationships/image" Target="../media/image79.png"/><Relationship Id="rId7" Type="http://schemas.openxmlformats.org/officeDocument/2006/relationships/image" Target="../media/image83.png"/><Relationship Id="rId2" Type="http://schemas.openxmlformats.org/officeDocument/2006/relationships/notesSlide" Target="../notesSlides/notesSlide5.xml"/><Relationship Id="rId1" Type="http://schemas.openxmlformats.org/officeDocument/2006/relationships/slideLayout" Target="../slideLayouts/slideLayout88.xml"/><Relationship Id="rId6" Type="http://schemas.openxmlformats.org/officeDocument/2006/relationships/image" Target="../media/image82.png"/><Relationship Id="rId5" Type="http://schemas.openxmlformats.org/officeDocument/2006/relationships/image" Target="../media/image81.png"/><Relationship Id="rId4" Type="http://schemas.openxmlformats.org/officeDocument/2006/relationships/image" Target="../media/image80.png"/></Relationships>
</file>

<file path=ppt/slides/_rels/slide6.xml.rels><?xml version="1.0" encoding="UTF-8" standalone="yes"?>
<Relationships xmlns="http://schemas.openxmlformats.org/package/2006/relationships"><Relationship Id="rId3" Type="http://schemas.openxmlformats.org/officeDocument/2006/relationships/image" Target="../media/image84.gif"/><Relationship Id="rId7" Type="http://schemas.openxmlformats.org/officeDocument/2006/relationships/image" Target="../media/image88.jpeg"/><Relationship Id="rId2" Type="http://schemas.openxmlformats.org/officeDocument/2006/relationships/notesSlide" Target="../notesSlides/notesSlide6.xml"/><Relationship Id="rId1" Type="http://schemas.openxmlformats.org/officeDocument/2006/relationships/slideLayout" Target="../slideLayouts/slideLayout89.xml"/><Relationship Id="rId6" Type="http://schemas.openxmlformats.org/officeDocument/2006/relationships/image" Target="../media/image87.png"/><Relationship Id="rId5" Type="http://schemas.openxmlformats.org/officeDocument/2006/relationships/image" Target="../media/image86.png"/><Relationship Id="rId4" Type="http://schemas.openxmlformats.org/officeDocument/2006/relationships/image" Target="../media/image85.png"/></Relationships>
</file>

<file path=ppt/slides/_rels/slide7.xml.rels><?xml version="1.0" encoding="UTF-8" standalone="yes"?>
<Relationships xmlns="http://schemas.openxmlformats.org/package/2006/relationships"><Relationship Id="rId3" Type="http://schemas.openxmlformats.org/officeDocument/2006/relationships/image" Target="../media/image84.gif"/><Relationship Id="rId2" Type="http://schemas.openxmlformats.org/officeDocument/2006/relationships/notesSlide" Target="../notesSlides/notesSlide7.xml"/><Relationship Id="rId1" Type="http://schemas.openxmlformats.org/officeDocument/2006/relationships/slideLayout" Target="../slideLayouts/slideLayout94.xml"/><Relationship Id="rId6" Type="http://schemas.openxmlformats.org/officeDocument/2006/relationships/image" Target="../media/image88.jpeg"/><Relationship Id="rId5" Type="http://schemas.openxmlformats.org/officeDocument/2006/relationships/image" Target="../media/image87.png"/><Relationship Id="rId4" Type="http://schemas.openxmlformats.org/officeDocument/2006/relationships/image" Target="../media/image86.png"/></Relationships>
</file>

<file path=ppt/slides/_rels/slide8.xml.rels><?xml version="1.0" encoding="UTF-8" standalone="yes"?>
<Relationships xmlns="http://schemas.openxmlformats.org/package/2006/relationships"><Relationship Id="rId3" Type="http://schemas.openxmlformats.org/officeDocument/2006/relationships/image" Target="../media/image89.jpeg"/><Relationship Id="rId7" Type="http://schemas.openxmlformats.org/officeDocument/2006/relationships/image" Target="../media/image93.jpe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92.emf"/><Relationship Id="rId5" Type="http://schemas.openxmlformats.org/officeDocument/2006/relationships/image" Target="../media/image91.png"/><Relationship Id="rId4" Type="http://schemas.openxmlformats.org/officeDocument/2006/relationships/image" Target="../media/image90.png"/></Relationships>
</file>

<file path=ppt/slides/_rels/slide9.xml.rels><?xml version="1.0" encoding="UTF-8" standalone="yes"?>
<Relationships xmlns="http://schemas.openxmlformats.org/package/2006/relationships"><Relationship Id="rId8" Type="http://schemas.openxmlformats.org/officeDocument/2006/relationships/image" Target="../media/image98.png"/><Relationship Id="rId3" Type="http://schemas.openxmlformats.org/officeDocument/2006/relationships/image" Target="../media/image94.jpeg"/><Relationship Id="rId7" Type="http://schemas.openxmlformats.org/officeDocument/2006/relationships/image" Target="../media/image97.tiff"/><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96.gif"/><Relationship Id="rId5" Type="http://schemas.openxmlformats.org/officeDocument/2006/relationships/image" Target="../media/image92.emf"/><Relationship Id="rId4" Type="http://schemas.openxmlformats.org/officeDocument/2006/relationships/image" Target="../media/image95.jpeg"/><Relationship Id="rId9" Type="http://schemas.openxmlformats.org/officeDocument/2006/relationships/image" Target="../media/image99.png"/></Relationships>
</file>

<file path=ppt/slides/_rels/slide10.xml.rels><?xml version="1.0" encoding="UTF-8" standalone="yes"?>
<Relationships xmlns="http://schemas.openxmlformats.org/package/2006/relationships"><Relationship Id="rId8" Type="http://schemas.openxmlformats.org/officeDocument/2006/relationships/image" Target="../media/image103.png"/><Relationship Id="rId3" Type="http://schemas.openxmlformats.org/officeDocument/2006/relationships/slideLayout" Target="../slideLayouts/slideLayout12.xml"/><Relationship Id="rId7" Type="http://schemas.openxmlformats.org/officeDocument/2006/relationships/image" Target="../media/image102.png"/><Relationship Id="rId2" Type="http://schemas.openxmlformats.org/officeDocument/2006/relationships/video" Target="../media/media1.MOV"/><Relationship Id="rId1" Type="http://schemas.microsoft.com/office/2007/relationships/media" Target="../media/media1.MOV"/><Relationship Id="rId6" Type="http://schemas.openxmlformats.org/officeDocument/2006/relationships/image" Target="../media/image101.png"/><Relationship Id="rId11" Type="http://schemas.openxmlformats.org/officeDocument/2006/relationships/image" Target="../media/image106.png"/><Relationship Id="rId5" Type="http://schemas.openxmlformats.org/officeDocument/2006/relationships/image" Target="../media/image100.png"/><Relationship Id="rId10" Type="http://schemas.openxmlformats.org/officeDocument/2006/relationships/image" Target="../media/image105.png"/><Relationship Id="rId4" Type="http://schemas.openxmlformats.org/officeDocument/2006/relationships/notesSlide" Target="../notesSlides/notesSlide10.xml"/><Relationship Id="rId9" Type="http://schemas.openxmlformats.org/officeDocument/2006/relationships/image" Target="../media/image104.png"/></Relationships>
</file>

<file path=ppt/slides/_rels/slide11.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108.png"/></Relationships>
</file>

<file path=ppt/slides/_rels/slide12.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2.xml"/><Relationship Id="rId1" Type="http://schemas.openxmlformats.org/officeDocument/2006/relationships/slideLayout" Target="../slideLayouts/slideLayout18.xml"/><Relationship Id="rId6" Type="http://schemas.openxmlformats.org/officeDocument/2006/relationships/image" Target="../media/image112.png"/><Relationship Id="rId5" Type="http://schemas.openxmlformats.org/officeDocument/2006/relationships/image" Target="../media/image111.png"/><Relationship Id="rId4" Type="http://schemas.openxmlformats.org/officeDocument/2006/relationships/image" Target="../media/image110.png"/></Relationships>
</file>

<file path=ppt/slides/_rels/slide13.xml.rels><?xml version="1.0" encoding="UTF-8" standalone="yes"?>
<Relationships xmlns="http://schemas.openxmlformats.org/package/2006/relationships"><Relationship Id="rId3" Type="http://schemas.openxmlformats.org/officeDocument/2006/relationships/image" Target="../media/image84.gif"/><Relationship Id="rId2" Type="http://schemas.openxmlformats.org/officeDocument/2006/relationships/notesSlide" Target="../notesSlides/notesSlide13.xml"/><Relationship Id="rId1" Type="http://schemas.openxmlformats.org/officeDocument/2006/relationships/slideLayout" Target="../slideLayouts/slideLayout19.xml"/><Relationship Id="rId6" Type="http://schemas.openxmlformats.org/officeDocument/2006/relationships/image" Target="../media/image88.jpeg"/><Relationship Id="rId5" Type="http://schemas.openxmlformats.org/officeDocument/2006/relationships/image" Target="../media/image87.png"/><Relationship Id="rId4" Type="http://schemas.openxmlformats.org/officeDocument/2006/relationships/image" Target="../media/image86.png"/></Relationships>
</file>

<file path=ppt/slides/_rels/slide14.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4.xml"/><Relationship Id="rId1" Type="http://schemas.openxmlformats.org/officeDocument/2006/relationships/slideLayout" Target="../slideLayouts/slideLayout36.xml"/><Relationship Id="rId4" Type="http://schemas.openxmlformats.org/officeDocument/2006/relationships/image" Target="../media/image114.png"/></Relationships>
</file>

<file path=ppt/slides/_rels/slide15.xml.rels><?xml version="1.0" encoding="UTF-8" standalone="yes"?>
<Relationships xmlns="http://schemas.openxmlformats.org/package/2006/relationships"><Relationship Id="rId8" Type="http://schemas.openxmlformats.org/officeDocument/2006/relationships/image" Target="../media/image120.png"/><Relationship Id="rId13" Type="http://schemas.openxmlformats.org/officeDocument/2006/relationships/image" Target="../media/image125.png"/><Relationship Id="rId3" Type="http://schemas.openxmlformats.org/officeDocument/2006/relationships/image" Target="../media/image115.png"/><Relationship Id="rId7" Type="http://schemas.openxmlformats.org/officeDocument/2006/relationships/image" Target="../media/image119.png"/><Relationship Id="rId12" Type="http://schemas.openxmlformats.org/officeDocument/2006/relationships/image" Target="../media/image124.png"/><Relationship Id="rId2" Type="http://schemas.openxmlformats.org/officeDocument/2006/relationships/notesSlide" Target="../notesSlides/notesSlide15.xml"/><Relationship Id="rId1" Type="http://schemas.openxmlformats.org/officeDocument/2006/relationships/slideLayout" Target="../slideLayouts/slideLayout36.xml"/><Relationship Id="rId6" Type="http://schemas.openxmlformats.org/officeDocument/2006/relationships/image" Target="../media/image118.jpeg"/><Relationship Id="rId11" Type="http://schemas.openxmlformats.org/officeDocument/2006/relationships/image" Target="../media/image123.png"/><Relationship Id="rId5" Type="http://schemas.openxmlformats.org/officeDocument/2006/relationships/image" Target="../media/image117.png"/><Relationship Id="rId10" Type="http://schemas.openxmlformats.org/officeDocument/2006/relationships/image" Target="../media/image122.png"/><Relationship Id="rId4" Type="http://schemas.openxmlformats.org/officeDocument/2006/relationships/image" Target="../media/image116.png"/><Relationship Id="rId9" Type="http://schemas.openxmlformats.org/officeDocument/2006/relationships/image" Target="../media/image121.jpeg"/></Relationships>
</file>

<file path=ppt/slides/_rels/slide16.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6.xml"/><Relationship Id="rId1" Type="http://schemas.openxmlformats.org/officeDocument/2006/relationships/slideLayout" Target="../slideLayouts/slideLayout36.xml"/></Relationships>
</file>

<file path=ppt/slides/_rels/slide17.xml.rels><?xml version="1.0" encoding="UTF-8" standalone="yes"?>
<Relationships xmlns="http://schemas.openxmlformats.org/package/2006/relationships"><Relationship Id="rId8" Type="http://schemas.openxmlformats.org/officeDocument/2006/relationships/image" Target="../media/image131.png"/><Relationship Id="rId3" Type="http://schemas.openxmlformats.org/officeDocument/2006/relationships/image" Target="../media/image127.png"/><Relationship Id="rId7" Type="http://schemas.openxmlformats.org/officeDocument/2006/relationships/image" Target="../media/image130.png"/><Relationship Id="rId2" Type="http://schemas.openxmlformats.org/officeDocument/2006/relationships/notesSlide" Target="../notesSlides/notesSlide17.xml"/><Relationship Id="rId1" Type="http://schemas.openxmlformats.org/officeDocument/2006/relationships/slideLayout" Target="../slideLayouts/slideLayout38.xml"/><Relationship Id="rId6" Type="http://schemas.openxmlformats.org/officeDocument/2006/relationships/image" Target="../media/image129.png"/><Relationship Id="rId5" Type="http://schemas.openxmlformats.org/officeDocument/2006/relationships/hyperlink" Target="https://ncats.nih.gov/programs/diagnostic-odyssey" TargetMode="External"/><Relationship Id="rId4" Type="http://schemas.openxmlformats.org/officeDocument/2006/relationships/image" Target="../media/image128.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17.xml"/></Relationships>
</file>

<file path=ppt/slides/_rels/slide19.xml.rels><?xml version="1.0" encoding="UTF-8" standalone="yes"?>
<Relationships xmlns="http://schemas.openxmlformats.org/package/2006/relationships"><Relationship Id="rId3" Type="http://schemas.openxmlformats.org/officeDocument/2006/relationships/image" Target="../media/image132.emf"/><Relationship Id="rId2" Type="http://schemas.openxmlformats.org/officeDocument/2006/relationships/notesSlide" Target="../notesSlides/notesSlide19.xml"/><Relationship Id="rId1" Type="http://schemas.openxmlformats.org/officeDocument/2006/relationships/slideLayout" Target="../slideLayouts/slideLayout193.xml"/><Relationship Id="rId6" Type="http://schemas.openxmlformats.org/officeDocument/2006/relationships/image" Target="../media/image135.png"/><Relationship Id="rId5" Type="http://schemas.openxmlformats.org/officeDocument/2006/relationships/image" Target="../media/image134.jpeg"/><Relationship Id="rId4" Type="http://schemas.openxmlformats.org/officeDocument/2006/relationships/image" Target="../media/image133.emf"/></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0.xml"/><Relationship Id="rId1" Type="http://schemas.openxmlformats.org/officeDocument/2006/relationships/slideLayout" Target="../slideLayouts/slideLayout7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1.xml.rels><?xml version="1.0" encoding="UTF-8" standalone="yes"?>
<Relationships xmlns="http://schemas.openxmlformats.org/package/2006/relationships"><Relationship Id="rId8" Type="http://schemas.openxmlformats.org/officeDocument/2006/relationships/image" Target="../media/image1350.png"/><Relationship Id="rId3" Type="http://schemas.openxmlformats.org/officeDocument/2006/relationships/image" Target="../media/image136.png"/><Relationship Id="rId7" Type="http://schemas.openxmlformats.org/officeDocument/2006/relationships/customXml" Target="../ink/ink1.xml"/><Relationship Id="rId2" Type="http://schemas.openxmlformats.org/officeDocument/2006/relationships/notesSlide" Target="../notesSlides/notesSlide21.xml"/><Relationship Id="rId1" Type="http://schemas.openxmlformats.org/officeDocument/2006/relationships/slideLayout" Target="../slideLayouts/slideLayout155.xml"/><Relationship Id="rId6" Type="http://schemas.openxmlformats.org/officeDocument/2006/relationships/hyperlink" Target="https://fnih.org/BGTC" TargetMode="External"/><Relationship Id="rId11" Type="http://schemas.openxmlformats.org/officeDocument/2006/relationships/image" Target="../media/image141.png"/><Relationship Id="rId5" Type="http://schemas.openxmlformats.org/officeDocument/2006/relationships/image" Target="../media/image138.PNG"/><Relationship Id="rId10" Type="http://schemas.openxmlformats.org/officeDocument/2006/relationships/image" Target="../media/image140.png"/><Relationship Id="rId4" Type="http://schemas.openxmlformats.org/officeDocument/2006/relationships/image" Target="../media/image137.png"/><Relationship Id="rId9" Type="http://schemas.openxmlformats.org/officeDocument/2006/relationships/image" Target="../media/image139.png"/></Relationships>
</file>

<file path=ppt/slides/_rels/slide22.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image" Target="../media/image142.jpeg"/><Relationship Id="rId1" Type="http://schemas.openxmlformats.org/officeDocument/2006/relationships/slideLayout" Target="../slideLayouts/slideLayout171.xml"/><Relationship Id="rId4" Type="http://schemas.openxmlformats.org/officeDocument/2006/relationships/image" Target="../media/image144.jpeg"/></Relationships>
</file>

<file path=ppt/slides/_rels/slide23.xml.rels><?xml version="1.0" encoding="UTF-8" standalone="yes"?>
<Relationships xmlns="http://schemas.openxmlformats.org/package/2006/relationships"><Relationship Id="rId8" Type="http://schemas.openxmlformats.org/officeDocument/2006/relationships/image" Target="../media/image148.png"/><Relationship Id="rId13" Type="http://schemas.openxmlformats.org/officeDocument/2006/relationships/image" Target="../media/image153.svg"/><Relationship Id="rId18" Type="http://schemas.microsoft.com/office/2007/relationships/hdphoto" Target="../media/hdphoto1.wdp"/><Relationship Id="rId26" Type="http://schemas.openxmlformats.org/officeDocument/2006/relationships/image" Target="../media/image162.png"/><Relationship Id="rId3" Type="http://schemas.openxmlformats.org/officeDocument/2006/relationships/image" Target="../media/image116.png"/><Relationship Id="rId21" Type="http://schemas.microsoft.com/office/2007/relationships/hdphoto" Target="../media/hdphoto4.wdp"/><Relationship Id="rId7" Type="http://schemas.openxmlformats.org/officeDocument/2006/relationships/hyperlink" Target="https://pave-gt.ncats.nih.gov/" TargetMode="External"/><Relationship Id="rId12" Type="http://schemas.openxmlformats.org/officeDocument/2006/relationships/image" Target="../media/image152.png"/><Relationship Id="rId17" Type="http://schemas.openxmlformats.org/officeDocument/2006/relationships/image" Target="../media/image157.png"/><Relationship Id="rId25" Type="http://schemas.openxmlformats.org/officeDocument/2006/relationships/image" Target="../media/image161.svg"/><Relationship Id="rId2" Type="http://schemas.openxmlformats.org/officeDocument/2006/relationships/notesSlide" Target="../notesSlides/notesSlide22.xml"/><Relationship Id="rId16" Type="http://schemas.openxmlformats.org/officeDocument/2006/relationships/image" Target="../media/image156.svg"/><Relationship Id="rId20" Type="http://schemas.microsoft.com/office/2007/relationships/hdphoto" Target="../media/hdphoto3.wdp"/><Relationship Id="rId29" Type="http://schemas.openxmlformats.org/officeDocument/2006/relationships/image" Target="../media/image165.svg"/><Relationship Id="rId1" Type="http://schemas.openxmlformats.org/officeDocument/2006/relationships/slideLayout" Target="../slideLayouts/slideLayout235.xml"/><Relationship Id="rId6" Type="http://schemas.openxmlformats.org/officeDocument/2006/relationships/image" Target="../media/image147.jpeg"/><Relationship Id="rId11" Type="http://schemas.openxmlformats.org/officeDocument/2006/relationships/image" Target="../media/image151.svg"/><Relationship Id="rId24" Type="http://schemas.openxmlformats.org/officeDocument/2006/relationships/image" Target="../media/image160.png"/><Relationship Id="rId5" Type="http://schemas.openxmlformats.org/officeDocument/2006/relationships/image" Target="../media/image146.jpeg"/><Relationship Id="rId15" Type="http://schemas.openxmlformats.org/officeDocument/2006/relationships/image" Target="../media/image155.png"/><Relationship Id="rId23" Type="http://schemas.openxmlformats.org/officeDocument/2006/relationships/image" Target="../media/image159.svg"/><Relationship Id="rId28" Type="http://schemas.openxmlformats.org/officeDocument/2006/relationships/image" Target="../media/image164.png"/><Relationship Id="rId10" Type="http://schemas.openxmlformats.org/officeDocument/2006/relationships/image" Target="../media/image150.png"/><Relationship Id="rId19" Type="http://schemas.microsoft.com/office/2007/relationships/hdphoto" Target="../media/hdphoto2.wdp"/><Relationship Id="rId4" Type="http://schemas.openxmlformats.org/officeDocument/2006/relationships/image" Target="../media/image145.jpeg"/><Relationship Id="rId9" Type="http://schemas.openxmlformats.org/officeDocument/2006/relationships/image" Target="../media/image149.svg"/><Relationship Id="rId14" Type="http://schemas.openxmlformats.org/officeDocument/2006/relationships/image" Target="../media/image154.jpeg"/><Relationship Id="rId22" Type="http://schemas.openxmlformats.org/officeDocument/2006/relationships/image" Target="../media/image158.png"/><Relationship Id="rId27" Type="http://schemas.openxmlformats.org/officeDocument/2006/relationships/image" Target="../media/image163.svg"/><Relationship Id="rId30" Type="http://schemas.openxmlformats.org/officeDocument/2006/relationships/image" Target="../media/image166.png"/></Relationships>
</file>

<file path=ppt/slides/_rels/slide24.xml.rels><?xml version="1.0" encoding="UTF-8" standalone="yes"?>
<Relationships xmlns="http://schemas.openxmlformats.org/package/2006/relationships"><Relationship Id="rId8" Type="http://schemas.openxmlformats.org/officeDocument/2006/relationships/image" Target="../media/image172.png"/><Relationship Id="rId13" Type="http://schemas.openxmlformats.org/officeDocument/2006/relationships/image" Target="../media/image177.png"/><Relationship Id="rId18" Type="http://schemas.openxmlformats.org/officeDocument/2006/relationships/image" Target="../media/image182.png"/><Relationship Id="rId26" Type="http://schemas.openxmlformats.org/officeDocument/2006/relationships/image" Target="../media/image190.png"/><Relationship Id="rId39" Type="http://schemas.openxmlformats.org/officeDocument/2006/relationships/image" Target="../media/image203.png"/><Relationship Id="rId3" Type="http://schemas.openxmlformats.org/officeDocument/2006/relationships/image" Target="../media/image167.png"/><Relationship Id="rId21" Type="http://schemas.openxmlformats.org/officeDocument/2006/relationships/image" Target="../media/image185.emf"/><Relationship Id="rId34" Type="http://schemas.openxmlformats.org/officeDocument/2006/relationships/image" Target="../media/image198.jpeg"/><Relationship Id="rId42" Type="http://schemas.openxmlformats.org/officeDocument/2006/relationships/image" Target="../media/image206.png"/><Relationship Id="rId7" Type="http://schemas.openxmlformats.org/officeDocument/2006/relationships/image" Target="../media/image171.png"/><Relationship Id="rId12" Type="http://schemas.openxmlformats.org/officeDocument/2006/relationships/image" Target="../media/image176.png"/><Relationship Id="rId17" Type="http://schemas.openxmlformats.org/officeDocument/2006/relationships/image" Target="../media/image181.png"/><Relationship Id="rId25" Type="http://schemas.openxmlformats.org/officeDocument/2006/relationships/image" Target="../media/image189.png"/><Relationship Id="rId33" Type="http://schemas.openxmlformats.org/officeDocument/2006/relationships/image" Target="../media/image197.png"/><Relationship Id="rId38" Type="http://schemas.openxmlformats.org/officeDocument/2006/relationships/image" Target="../media/image202.svg"/><Relationship Id="rId2" Type="http://schemas.openxmlformats.org/officeDocument/2006/relationships/notesSlide" Target="../notesSlides/notesSlide23.xml"/><Relationship Id="rId16" Type="http://schemas.openxmlformats.org/officeDocument/2006/relationships/image" Target="../media/image180.png"/><Relationship Id="rId20" Type="http://schemas.openxmlformats.org/officeDocument/2006/relationships/image" Target="../media/image184.png"/><Relationship Id="rId29" Type="http://schemas.openxmlformats.org/officeDocument/2006/relationships/image" Target="../media/image193.png"/><Relationship Id="rId41" Type="http://schemas.openxmlformats.org/officeDocument/2006/relationships/image" Target="../media/image205.jpeg"/><Relationship Id="rId1" Type="http://schemas.openxmlformats.org/officeDocument/2006/relationships/slideLayout" Target="../slideLayouts/slideLayout235.xml"/><Relationship Id="rId6" Type="http://schemas.openxmlformats.org/officeDocument/2006/relationships/image" Target="../media/image170.png"/><Relationship Id="rId11" Type="http://schemas.openxmlformats.org/officeDocument/2006/relationships/image" Target="../media/image175.png"/><Relationship Id="rId24" Type="http://schemas.openxmlformats.org/officeDocument/2006/relationships/image" Target="../media/image188.png"/><Relationship Id="rId32" Type="http://schemas.openxmlformats.org/officeDocument/2006/relationships/image" Target="../media/image196.png"/><Relationship Id="rId37" Type="http://schemas.openxmlformats.org/officeDocument/2006/relationships/image" Target="../media/image201.png"/><Relationship Id="rId40" Type="http://schemas.openxmlformats.org/officeDocument/2006/relationships/image" Target="../media/image204.svg"/><Relationship Id="rId5" Type="http://schemas.openxmlformats.org/officeDocument/2006/relationships/image" Target="../media/image169.png"/><Relationship Id="rId15" Type="http://schemas.openxmlformats.org/officeDocument/2006/relationships/image" Target="../media/image179.png"/><Relationship Id="rId23" Type="http://schemas.openxmlformats.org/officeDocument/2006/relationships/image" Target="../media/image187.png"/><Relationship Id="rId28" Type="http://schemas.openxmlformats.org/officeDocument/2006/relationships/image" Target="../media/image192.png"/><Relationship Id="rId36" Type="http://schemas.openxmlformats.org/officeDocument/2006/relationships/image" Target="../media/image200.png"/><Relationship Id="rId10" Type="http://schemas.openxmlformats.org/officeDocument/2006/relationships/image" Target="../media/image174.png"/><Relationship Id="rId19" Type="http://schemas.openxmlformats.org/officeDocument/2006/relationships/image" Target="../media/image183.png"/><Relationship Id="rId31" Type="http://schemas.openxmlformats.org/officeDocument/2006/relationships/image" Target="../media/image195.png"/><Relationship Id="rId4" Type="http://schemas.openxmlformats.org/officeDocument/2006/relationships/image" Target="../media/image168.png"/><Relationship Id="rId9" Type="http://schemas.openxmlformats.org/officeDocument/2006/relationships/image" Target="../media/image173.png"/><Relationship Id="rId14" Type="http://schemas.openxmlformats.org/officeDocument/2006/relationships/image" Target="../media/image178.png"/><Relationship Id="rId22" Type="http://schemas.openxmlformats.org/officeDocument/2006/relationships/image" Target="../media/image186.png"/><Relationship Id="rId27" Type="http://schemas.openxmlformats.org/officeDocument/2006/relationships/image" Target="../media/image191.png"/><Relationship Id="rId30" Type="http://schemas.openxmlformats.org/officeDocument/2006/relationships/image" Target="../media/image194.png"/><Relationship Id="rId35" Type="http://schemas.openxmlformats.org/officeDocument/2006/relationships/image" Target="../media/image199.png"/></Relationships>
</file>

<file path=ppt/slides/_rels/slide25.xml.rels><?xml version="1.0" encoding="UTF-8" standalone="yes"?>
<Relationships xmlns="http://schemas.openxmlformats.org/package/2006/relationships"><Relationship Id="rId8" Type="http://schemas.openxmlformats.org/officeDocument/2006/relationships/image" Target="../media/image231.png"/><Relationship Id="rId3" Type="http://schemas.openxmlformats.org/officeDocument/2006/relationships/image" Target="../media/image207.png"/><Relationship Id="rId7" Type="http://schemas.openxmlformats.org/officeDocument/2006/relationships/customXml" Target="../ink/ink2.xml"/><Relationship Id="rId2" Type="http://schemas.openxmlformats.org/officeDocument/2006/relationships/notesSlide" Target="../notesSlides/notesSlide24.xml"/><Relationship Id="rId1" Type="http://schemas.openxmlformats.org/officeDocument/2006/relationships/slideLayout" Target="../slideLayouts/slideLayout183.xml"/><Relationship Id="rId6" Type="http://schemas.openxmlformats.org/officeDocument/2006/relationships/hyperlink" Target="https://www.liebertpub.com/doi/10.1089/hum.2022.232" TargetMode="External"/><Relationship Id="rId5" Type="http://schemas.openxmlformats.org/officeDocument/2006/relationships/image" Target="../media/image209.png"/><Relationship Id="rId10" Type="http://schemas.openxmlformats.org/officeDocument/2006/relationships/image" Target="../media/image232.png"/><Relationship Id="rId4" Type="http://schemas.openxmlformats.org/officeDocument/2006/relationships/image" Target="../media/image208.png"/><Relationship Id="rId9" Type="http://schemas.openxmlformats.org/officeDocument/2006/relationships/customXml" Target="../ink/ink3.xml"/></Relationships>
</file>

<file path=ppt/slides/_rels/slide26.xml.rels><?xml version="1.0" encoding="UTF-8" standalone="yes"?>
<Relationships xmlns="http://schemas.openxmlformats.org/package/2006/relationships"><Relationship Id="rId8" Type="http://schemas.openxmlformats.org/officeDocument/2006/relationships/image" Target="../media/image213.png"/><Relationship Id="rId13" Type="http://schemas.openxmlformats.org/officeDocument/2006/relationships/image" Target="../media/image218.png"/><Relationship Id="rId3" Type="http://schemas.openxmlformats.org/officeDocument/2006/relationships/slideLayout" Target="../slideLayouts/slideLayout217.xml"/><Relationship Id="rId7" Type="http://schemas.openxmlformats.org/officeDocument/2006/relationships/image" Target="../media/image212.png"/><Relationship Id="rId12" Type="http://schemas.openxmlformats.org/officeDocument/2006/relationships/image" Target="../media/image217.png"/><Relationship Id="rId17" Type="http://schemas.microsoft.com/office/2007/relationships/hdphoto" Target="../media/hdphoto5.wdp"/><Relationship Id="rId2" Type="http://schemas.openxmlformats.org/officeDocument/2006/relationships/video" Target="../media/media2.mp4"/><Relationship Id="rId16" Type="http://schemas.openxmlformats.org/officeDocument/2006/relationships/image" Target="../media/image221.png"/><Relationship Id="rId1" Type="http://schemas.microsoft.com/office/2007/relationships/media" Target="../media/media2.mp4"/><Relationship Id="rId6" Type="http://schemas.openxmlformats.org/officeDocument/2006/relationships/image" Target="../media/image211.png"/><Relationship Id="rId11" Type="http://schemas.openxmlformats.org/officeDocument/2006/relationships/image" Target="../media/image216.png"/><Relationship Id="rId5" Type="http://schemas.openxmlformats.org/officeDocument/2006/relationships/image" Target="../media/image210.jpeg"/><Relationship Id="rId15" Type="http://schemas.openxmlformats.org/officeDocument/2006/relationships/image" Target="../media/image220.png"/><Relationship Id="rId10" Type="http://schemas.openxmlformats.org/officeDocument/2006/relationships/image" Target="../media/image215.png"/><Relationship Id="rId4" Type="http://schemas.openxmlformats.org/officeDocument/2006/relationships/notesSlide" Target="../notesSlides/notesSlide25.xml"/><Relationship Id="rId9" Type="http://schemas.openxmlformats.org/officeDocument/2006/relationships/image" Target="../media/image214.png"/><Relationship Id="rId14" Type="http://schemas.openxmlformats.org/officeDocument/2006/relationships/image" Target="../media/image219.png"/></Relationships>
</file>

<file path=ppt/slides/_rels/slide27.xml.rels><?xml version="1.0" encoding="UTF-8" standalone="yes"?>
<Relationships xmlns="http://schemas.openxmlformats.org/package/2006/relationships"><Relationship Id="rId8" Type="http://schemas.openxmlformats.org/officeDocument/2006/relationships/image" Target="../media/image226.png"/><Relationship Id="rId3" Type="http://schemas.openxmlformats.org/officeDocument/2006/relationships/image" Target="../media/image222.png"/><Relationship Id="rId7" Type="http://schemas.microsoft.com/office/2007/relationships/hdphoto" Target="../media/hdphoto6.wdp"/><Relationship Id="rId2" Type="http://schemas.openxmlformats.org/officeDocument/2006/relationships/notesSlide" Target="../notesSlides/notesSlide26.xml"/><Relationship Id="rId1" Type="http://schemas.openxmlformats.org/officeDocument/2006/relationships/slideLayout" Target="../slideLayouts/slideLayout33.xml"/><Relationship Id="rId6" Type="http://schemas.openxmlformats.org/officeDocument/2006/relationships/image" Target="../media/image225.png"/><Relationship Id="rId5" Type="http://schemas.openxmlformats.org/officeDocument/2006/relationships/image" Target="../media/image224.jpeg"/><Relationship Id="rId4" Type="http://schemas.openxmlformats.org/officeDocument/2006/relationships/image" Target="../media/image223.png"/></Relationships>
</file>

<file path=ppt/slides/_rels/slide28.xml.rels><?xml version="1.0" encoding="UTF-8" standalone="yes"?>
<Relationships xmlns="http://schemas.openxmlformats.org/package/2006/relationships"><Relationship Id="rId3" Type="http://schemas.openxmlformats.org/officeDocument/2006/relationships/image" Target="../media/image84.gif"/><Relationship Id="rId2" Type="http://schemas.openxmlformats.org/officeDocument/2006/relationships/notesSlide" Target="../notesSlides/notesSlide27.xml"/><Relationship Id="rId1" Type="http://schemas.openxmlformats.org/officeDocument/2006/relationships/slideLayout" Target="../slideLayouts/slideLayout89.xml"/><Relationship Id="rId6" Type="http://schemas.openxmlformats.org/officeDocument/2006/relationships/image" Target="../media/image88.jpeg"/><Relationship Id="rId5" Type="http://schemas.openxmlformats.org/officeDocument/2006/relationships/image" Target="../media/image87.png"/><Relationship Id="rId4" Type="http://schemas.openxmlformats.org/officeDocument/2006/relationships/image" Target="../media/image86.png"/></Relationships>
</file>

<file path=ppt/slides/_rels/slide29.xml.rels><?xml version="1.0" encoding="UTF-8" standalone="yes"?>
<Relationships xmlns="http://schemas.openxmlformats.org/package/2006/relationships"><Relationship Id="rId3" Type="http://schemas.openxmlformats.org/officeDocument/2006/relationships/image" Target="../media/image227.jpeg"/><Relationship Id="rId2" Type="http://schemas.openxmlformats.org/officeDocument/2006/relationships/notesSlide" Target="../notesSlides/notesSlide28.xml"/><Relationship Id="rId1" Type="http://schemas.openxmlformats.org/officeDocument/2006/relationships/slideLayout" Target="../slideLayouts/slideLayout206.xml"/><Relationship Id="rId4" Type="http://schemas.openxmlformats.org/officeDocument/2006/relationships/image" Target="../media/image228.png"/></Relationships>
</file>

<file path=ppt/slides/_rels/slide30.xml.rels><?xml version="1.0" encoding="UTF-8" standalone="yes"?>
<Relationships xmlns="http://schemas.openxmlformats.org/package/2006/relationships"><Relationship Id="rId3" Type="http://schemas.openxmlformats.org/officeDocument/2006/relationships/image" Target="../media/image229.png"/><Relationship Id="rId2" Type="http://schemas.openxmlformats.org/officeDocument/2006/relationships/notesSlide" Target="../notesSlides/notesSlide29.xml"/><Relationship Id="rId1" Type="http://schemas.openxmlformats.org/officeDocument/2006/relationships/slideLayout" Target="../slideLayouts/slideLayout196.xml"/><Relationship Id="rId4" Type="http://schemas.openxmlformats.org/officeDocument/2006/relationships/image" Target="../media/image230.jpg"/></Relationships>
</file>

<file path=ppt/slides/_rels/slide31.xml.rels><?xml version="1.0" encoding="UTF-8" standalone="yes"?>
<Relationships xmlns="http://schemas.openxmlformats.org/package/2006/relationships"><Relationship Id="rId3" Type="http://schemas.openxmlformats.org/officeDocument/2006/relationships/image" Target="../media/image231.jpeg"/><Relationship Id="rId2" Type="http://schemas.openxmlformats.org/officeDocument/2006/relationships/notesSlide" Target="../notesSlides/notesSlide30.xml"/><Relationship Id="rId1" Type="http://schemas.openxmlformats.org/officeDocument/2006/relationships/slideLayout" Target="../slideLayouts/slideLayout205.xml"/><Relationship Id="rId4" Type="http://schemas.openxmlformats.org/officeDocument/2006/relationships/image" Target="../media/image230.jpg"/></Relationships>
</file>

<file path=ppt/slides/_rels/slide32.xml.rels><?xml version="1.0" encoding="UTF-8" standalone="yes"?>
<Relationships xmlns="http://schemas.openxmlformats.org/package/2006/relationships"><Relationship Id="rId8" Type="http://schemas.openxmlformats.org/officeDocument/2006/relationships/image" Target="../media/image238.png"/><Relationship Id="rId3" Type="http://schemas.openxmlformats.org/officeDocument/2006/relationships/image" Target="../media/image233.png"/><Relationship Id="rId7" Type="http://schemas.openxmlformats.org/officeDocument/2006/relationships/image" Target="../media/image237.png"/><Relationship Id="rId2" Type="http://schemas.openxmlformats.org/officeDocument/2006/relationships/notesSlide" Target="../notesSlides/notesSlide31.xml"/><Relationship Id="rId1" Type="http://schemas.openxmlformats.org/officeDocument/2006/relationships/slideLayout" Target="../slideLayouts/slideLayout93.xml"/><Relationship Id="rId6" Type="http://schemas.openxmlformats.org/officeDocument/2006/relationships/image" Target="../media/image236.png"/><Relationship Id="rId5" Type="http://schemas.openxmlformats.org/officeDocument/2006/relationships/image" Target="../media/image235.png"/><Relationship Id="rId10" Type="http://schemas.openxmlformats.org/officeDocument/2006/relationships/image" Target="../media/image240.png"/><Relationship Id="rId4" Type="http://schemas.openxmlformats.org/officeDocument/2006/relationships/image" Target="../media/image234.png"/><Relationship Id="rId9" Type="http://schemas.openxmlformats.org/officeDocument/2006/relationships/image" Target="../media/image239.png"/></Relationships>
</file>

<file path=ppt/slides/_rels/slide33.xml.rels><?xml version="1.0" encoding="UTF-8" standalone="yes"?>
<Relationships xmlns="http://schemas.openxmlformats.org/package/2006/relationships"><Relationship Id="rId8" Type="http://schemas.openxmlformats.org/officeDocument/2006/relationships/image" Target="../media/image246.jpeg"/><Relationship Id="rId13" Type="http://schemas.openxmlformats.org/officeDocument/2006/relationships/image" Target="../media/image251.png"/><Relationship Id="rId3" Type="http://schemas.openxmlformats.org/officeDocument/2006/relationships/image" Target="../media/image241.png"/><Relationship Id="rId7" Type="http://schemas.openxmlformats.org/officeDocument/2006/relationships/image" Target="../media/image245.png"/><Relationship Id="rId12" Type="http://schemas.openxmlformats.org/officeDocument/2006/relationships/image" Target="../media/image250.png"/><Relationship Id="rId2" Type="http://schemas.openxmlformats.org/officeDocument/2006/relationships/notesSlide" Target="../notesSlides/notesSlide32.xml"/><Relationship Id="rId1" Type="http://schemas.openxmlformats.org/officeDocument/2006/relationships/slideLayout" Target="../slideLayouts/slideLayout93.xml"/><Relationship Id="rId6" Type="http://schemas.openxmlformats.org/officeDocument/2006/relationships/image" Target="../media/image244.jpeg"/><Relationship Id="rId11" Type="http://schemas.openxmlformats.org/officeDocument/2006/relationships/image" Target="../media/image249.png"/><Relationship Id="rId5" Type="http://schemas.openxmlformats.org/officeDocument/2006/relationships/image" Target="../media/image243.png"/><Relationship Id="rId10" Type="http://schemas.openxmlformats.org/officeDocument/2006/relationships/image" Target="../media/image248.png"/><Relationship Id="rId4" Type="http://schemas.openxmlformats.org/officeDocument/2006/relationships/image" Target="../media/image242.jpeg"/><Relationship Id="rId9" Type="http://schemas.openxmlformats.org/officeDocument/2006/relationships/image" Target="../media/image247.png"/><Relationship Id="rId14" Type="http://schemas.openxmlformats.org/officeDocument/2006/relationships/image" Target="../media/image252.png"/></Relationships>
</file>

<file path=ppt/slides/_rels/slide34.xml.rels><?xml version="1.0" encoding="UTF-8" standalone="yes"?>
<Relationships xmlns="http://schemas.openxmlformats.org/package/2006/relationships"><Relationship Id="rId8" Type="http://schemas.openxmlformats.org/officeDocument/2006/relationships/image" Target="../media/image256.jpeg"/><Relationship Id="rId3" Type="http://schemas.openxmlformats.org/officeDocument/2006/relationships/image" Target="../media/image6.jpeg"/><Relationship Id="rId7" Type="http://schemas.openxmlformats.org/officeDocument/2006/relationships/image" Target="../media/image255.jpeg"/><Relationship Id="rId2" Type="http://schemas.openxmlformats.org/officeDocument/2006/relationships/notesSlide" Target="../notesSlides/notesSlide33.xml"/><Relationship Id="rId1" Type="http://schemas.openxmlformats.org/officeDocument/2006/relationships/slideLayout" Target="../slideLayouts/slideLayout88.xml"/><Relationship Id="rId6" Type="http://schemas.openxmlformats.org/officeDocument/2006/relationships/image" Target="../media/image254.png"/><Relationship Id="rId5" Type="http://schemas.openxmlformats.org/officeDocument/2006/relationships/image" Target="../media/image253.png"/><Relationship Id="rId4" Type="http://schemas.openxmlformats.org/officeDocument/2006/relationships/hyperlink" Target="https://covid.cd2h.org/dashboard/" TargetMode="External"/><Relationship Id="rId9" Type="http://schemas.openxmlformats.org/officeDocument/2006/relationships/image" Target="../media/image257.png"/></Relationships>
</file>

<file path=ppt/slides/_rels/slide35.xml.rels><?xml version="1.0" encoding="UTF-8" standalone="yes"?>
<Relationships xmlns="http://schemas.openxmlformats.org/package/2006/relationships"><Relationship Id="rId8" Type="http://schemas.openxmlformats.org/officeDocument/2006/relationships/image" Target="../media/image263.png"/><Relationship Id="rId3" Type="http://schemas.openxmlformats.org/officeDocument/2006/relationships/image" Target="../media/image258.png"/><Relationship Id="rId7" Type="http://schemas.openxmlformats.org/officeDocument/2006/relationships/image" Target="../media/image262.png"/><Relationship Id="rId2" Type="http://schemas.openxmlformats.org/officeDocument/2006/relationships/notesSlide" Target="../notesSlides/notesSlide34.xml"/><Relationship Id="rId1" Type="http://schemas.openxmlformats.org/officeDocument/2006/relationships/slideLayout" Target="../slideLayouts/slideLayout91.xml"/><Relationship Id="rId6" Type="http://schemas.openxmlformats.org/officeDocument/2006/relationships/image" Target="../media/image261.png"/><Relationship Id="rId5" Type="http://schemas.openxmlformats.org/officeDocument/2006/relationships/image" Target="../media/image260.png"/><Relationship Id="rId4" Type="http://schemas.openxmlformats.org/officeDocument/2006/relationships/image" Target="../media/image259.png"/></Relationships>
</file>

<file path=ppt/slides/_rels/slide36.xml.rels><?xml version="1.0" encoding="UTF-8" standalone="yes"?>
<Relationships xmlns="http://schemas.openxmlformats.org/package/2006/relationships"><Relationship Id="rId8" Type="http://schemas.openxmlformats.org/officeDocument/2006/relationships/diagramLayout" Target="../diagrams/layout2.xml"/><Relationship Id="rId13" Type="http://schemas.openxmlformats.org/officeDocument/2006/relationships/image" Target="../media/image268.png"/><Relationship Id="rId18" Type="http://schemas.openxmlformats.org/officeDocument/2006/relationships/image" Target="../media/image273.png"/><Relationship Id="rId3" Type="http://schemas.openxmlformats.org/officeDocument/2006/relationships/image" Target="../media/image264.png"/><Relationship Id="rId7" Type="http://schemas.openxmlformats.org/officeDocument/2006/relationships/diagramData" Target="../diagrams/data2.xml"/><Relationship Id="rId12" Type="http://schemas.openxmlformats.org/officeDocument/2006/relationships/image" Target="../media/image267.jpeg"/><Relationship Id="rId17" Type="http://schemas.openxmlformats.org/officeDocument/2006/relationships/image" Target="../media/image272.png"/><Relationship Id="rId2" Type="http://schemas.openxmlformats.org/officeDocument/2006/relationships/notesSlide" Target="../notesSlides/notesSlide35.xml"/><Relationship Id="rId16" Type="http://schemas.openxmlformats.org/officeDocument/2006/relationships/image" Target="../media/image271.png"/><Relationship Id="rId1" Type="http://schemas.openxmlformats.org/officeDocument/2006/relationships/slideLayout" Target="../slideLayouts/slideLayout91.xml"/><Relationship Id="rId6" Type="http://schemas.openxmlformats.org/officeDocument/2006/relationships/image" Target="../media/image266.png"/><Relationship Id="rId11" Type="http://schemas.microsoft.com/office/2007/relationships/diagramDrawing" Target="../diagrams/drawing2.xml"/><Relationship Id="rId5" Type="http://schemas.openxmlformats.org/officeDocument/2006/relationships/image" Target="../media/image265.png"/><Relationship Id="rId15" Type="http://schemas.openxmlformats.org/officeDocument/2006/relationships/image" Target="../media/image270.png"/><Relationship Id="rId10" Type="http://schemas.openxmlformats.org/officeDocument/2006/relationships/diagramColors" Target="../diagrams/colors2.xml"/><Relationship Id="rId4" Type="http://schemas.openxmlformats.org/officeDocument/2006/relationships/image" Target="../media/image257.png"/><Relationship Id="rId9" Type="http://schemas.openxmlformats.org/officeDocument/2006/relationships/diagramQuickStyle" Target="../diagrams/quickStyle2.xml"/><Relationship Id="rId14" Type="http://schemas.openxmlformats.org/officeDocument/2006/relationships/image" Target="../media/image269.png"/></Relationships>
</file>

<file path=ppt/slides/_rels/slide37.xml.rels><?xml version="1.0" encoding="UTF-8" standalone="yes"?>
<Relationships xmlns="http://schemas.openxmlformats.org/package/2006/relationships"><Relationship Id="rId3" Type="http://schemas.openxmlformats.org/officeDocument/2006/relationships/hyperlink" Target="https://www.medrxiv.org/content/10.1101/2023.05.26.23290602v1" TargetMode="External"/><Relationship Id="rId2" Type="http://schemas.openxmlformats.org/officeDocument/2006/relationships/notesSlide" Target="../notesSlides/notesSlide36.xml"/><Relationship Id="rId1" Type="http://schemas.openxmlformats.org/officeDocument/2006/relationships/slideLayout" Target="../slideLayouts/slideLayout32.xml"/><Relationship Id="rId5" Type="http://schemas.openxmlformats.org/officeDocument/2006/relationships/image" Target="../media/image275.png"/><Relationship Id="rId4" Type="http://schemas.openxmlformats.org/officeDocument/2006/relationships/image" Target="../media/image274.png"/></Relationships>
</file>

<file path=ppt/slides/_rels/slide38.xml.rels><?xml version="1.0" encoding="UTF-8" standalone="yes"?>
<Relationships xmlns="http://schemas.openxmlformats.org/package/2006/relationships"><Relationship Id="rId3" Type="http://schemas.openxmlformats.org/officeDocument/2006/relationships/hyperlink" Target="https://www.medrxiv.org/content/10.1101/2023.05.26.23290602v1" TargetMode="External"/><Relationship Id="rId2" Type="http://schemas.openxmlformats.org/officeDocument/2006/relationships/notesSlide" Target="../notesSlides/notesSlide37.xml"/><Relationship Id="rId1" Type="http://schemas.openxmlformats.org/officeDocument/2006/relationships/slideLayout" Target="../slideLayouts/slideLayout32.xml"/><Relationship Id="rId5" Type="http://schemas.openxmlformats.org/officeDocument/2006/relationships/image" Target="../media/image275.png"/><Relationship Id="rId4" Type="http://schemas.openxmlformats.org/officeDocument/2006/relationships/image" Target="../media/image274.png"/></Relationships>
</file>

<file path=ppt/slides/_rels/slide39.xml.rels><?xml version="1.0" encoding="UTF-8" standalone="yes"?>
<Relationships xmlns="http://schemas.openxmlformats.org/package/2006/relationships"><Relationship Id="rId13" Type="http://schemas.openxmlformats.org/officeDocument/2006/relationships/image" Target="../media/image1410.png"/><Relationship Id="rId3" Type="http://schemas.openxmlformats.org/officeDocument/2006/relationships/image" Target="../media/image276.jpeg"/><Relationship Id="rId7" Type="http://schemas.openxmlformats.org/officeDocument/2006/relationships/customXml" Target="../ink/ink4.xml"/><Relationship Id="rId12" Type="http://schemas.openxmlformats.org/officeDocument/2006/relationships/customXml" Target="../ink/ink6.xml"/><Relationship Id="rId2" Type="http://schemas.openxmlformats.org/officeDocument/2006/relationships/notesSlide" Target="../notesSlides/notesSlide38.xml"/><Relationship Id="rId16" Type="http://schemas.openxmlformats.org/officeDocument/2006/relationships/image" Target="../media/image279.png"/><Relationship Id="rId1" Type="http://schemas.openxmlformats.org/officeDocument/2006/relationships/slideLayout" Target="../slideLayouts/slideLayout40.xml"/><Relationship Id="rId6" Type="http://schemas.openxmlformats.org/officeDocument/2006/relationships/hyperlink" Target="https://ncats.nih.gov/news-events/news/can-metformin-treat-COVID-19-and-prevent-long-COVID-NCATS-and-partners-pursue-answers" TargetMode="External"/><Relationship Id="rId11" Type="http://schemas.openxmlformats.org/officeDocument/2006/relationships/image" Target="../media/image1400.png"/><Relationship Id="rId5" Type="http://schemas.openxmlformats.org/officeDocument/2006/relationships/image" Target="../media/image278.png"/><Relationship Id="rId15" Type="http://schemas.openxmlformats.org/officeDocument/2006/relationships/image" Target="../media/image1420.png"/><Relationship Id="rId10" Type="http://schemas.openxmlformats.org/officeDocument/2006/relationships/customXml" Target="../ink/ink5.xml"/><Relationship Id="rId4" Type="http://schemas.openxmlformats.org/officeDocument/2006/relationships/image" Target="../media/image277.png"/><Relationship Id="rId9" Type="http://schemas.openxmlformats.org/officeDocument/2006/relationships/image" Target="../media/image1390.png"/><Relationship Id="rId14" Type="http://schemas.openxmlformats.org/officeDocument/2006/relationships/customXml" Target="../ink/ink7.xml"/></Relationships>
</file>

<file path=ppt/slides/_rels/slide40.xml.rels><?xml version="1.0" encoding="UTF-8" standalone="yes"?>
<Relationships xmlns="http://schemas.openxmlformats.org/package/2006/relationships"><Relationship Id="rId3" Type="http://schemas.openxmlformats.org/officeDocument/2006/relationships/image" Target="../media/image280.png"/><Relationship Id="rId2" Type="http://schemas.openxmlformats.org/officeDocument/2006/relationships/notesSlide" Target="../notesSlides/notesSlide39.xml"/><Relationship Id="rId1" Type="http://schemas.openxmlformats.org/officeDocument/2006/relationships/slideLayout" Target="../slideLayouts/slideLayout115.xml"/><Relationship Id="rId6" Type="http://schemas.openxmlformats.org/officeDocument/2006/relationships/hyperlink" Target="https://reporter.nih.gov/project-details/9986055" TargetMode="External"/><Relationship Id="rId5" Type="http://schemas.openxmlformats.org/officeDocument/2006/relationships/image" Target="../media/image282.png"/><Relationship Id="rId4" Type="http://schemas.openxmlformats.org/officeDocument/2006/relationships/image" Target="../media/image281.png"/></Relationships>
</file>

<file path=ppt/slides/_rels/slide41.xml.rels><?xml version="1.0" encoding="UTF-8" standalone="yes"?>
<Relationships xmlns="http://schemas.openxmlformats.org/package/2006/relationships"><Relationship Id="rId3" Type="http://schemas.openxmlformats.org/officeDocument/2006/relationships/image" Target="../media/image283.png"/><Relationship Id="rId2" Type="http://schemas.openxmlformats.org/officeDocument/2006/relationships/notesSlide" Target="../notesSlides/notesSlide40.xml"/><Relationship Id="rId1" Type="http://schemas.openxmlformats.org/officeDocument/2006/relationships/slideLayout" Target="../slideLayouts/slideLayout242.xml"/><Relationship Id="rId5" Type="http://schemas.openxmlformats.org/officeDocument/2006/relationships/image" Target="../media/image285.png"/><Relationship Id="rId4" Type="http://schemas.openxmlformats.org/officeDocument/2006/relationships/image" Target="../media/image284.png"/></Relationships>
</file>

<file path=ppt/slides/_rels/slide42.xml.rels><?xml version="1.0" encoding="UTF-8" standalone="yes"?>
<Relationships xmlns="http://schemas.openxmlformats.org/package/2006/relationships"><Relationship Id="rId3" Type="http://schemas.openxmlformats.org/officeDocument/2006/relationships/image" Target="../media/image286.png"/><Relationship Id="rId2" Type="http://schemas.openxmlformats.org/officeDocument/2006/relationships/notesSlide" Target="../notesSlides/notesSlide41.xml"/><Relationship Id="rId1" Type="http://schemas.openxmlformats.org/officeDocument/2006/relationships/slideLayout" Target="../slideLayouts/slideLayout115.xml"/><Relationship Id="rId6" Type="http://schemas.openxmlformats.org/officeDocument/2006/relationships/image" Target="../media/image289.png"/><Relationship Id="rId5" Type="http://schemas.openxmlformats.org/officeDocument/2006/relationships/image" Target="../media/image288.jpeg"/><Relationship Id="rId4" Type="http://schemas.openxmlformats.org/officeDocument/2006/relationships/image" Target="../media/image287.jpeg"/></Relationships>
</file>

<file path=ppt/slides/_rels/slide43.xml.rels><?xml version="1.0" encoding="UTF-8" standalone="yes"?>
<Relationships xmlns="http://schemas.openxmlformats.org/package/2006/relationships"><Relationship Id="rId3" Type="http://schemas.openxmlformats.org/officeDocument/2006/relationships/image" Target="../media/image290.png"/><Relationship Id="rId2" Type="http://schemas.openxmlformats.org/officeDocument/2006/relationships/notesSlide" Target="../notesSlides/notesSlide42.xml"/><Relationship Id="rId1" Type="http://schemas.openxmlformats.org/officeDocument/2006/relationships/slideLayout" Target="../slideLayouts/slideLayout73.xml"/><Relationship Id="rId5" Type="http://schemas.openxmlformats.org/officeDocument/2006/relationships/image" Target="../media/image292.png"/><Relationship Id="rId4" Type="http://schemas.openxmlformats.org/officeDocument/2006/relationships/image" Target="../media/image291.png"/></Relationships>
</file>

<file path=ppt/slides/_rels/slide44.xml.rels><?xml version="1.0" encoding="UTF-8" standalone="yes"?>
<Relationships xmlns="http://schemas.openxmlformats.org/package/2006/relationships"><Relationship Id="rId8" Type="http://schemas.openxmlformats.org/officeDocument/2006/relationships/image" Target="../media/image298.jpeg"/><Relationship Id="rId3" Type="http://schemas.openxmlformats.org/officeDocument/2006/relationships/image" Target="../media/image294.png"/><Relationship Id="rId7" Type="http://schemas.openxmlformats.org/officeDocument/2006/relationships/image" Target="../media/image233.png"/><Relationship Id="rId2" Type="http://schemas.openxmlformats.org/officeDocument/2006/relationships/image" Target="../media/image293.png"/><Relationship Id="rId1" Type="http://schemas.openxmlformats.org/officeDocument/2006/relationships/slideLayout" Target="../slideLayouts/slideLayout93.xml"/><Relationship Id="rId6" Type="http://schemas.openxmlformats.org/officeDocument/2006/relationships/image" Target="../media/image297.png"/><Relationship Id="rId5" Type="http://schemas.openxmlformats.org/officeDocument/2006/relationships/image" Target="../media/image296.png"/><Relationship Id="rId4" Type="http://schemas.openxmlformats.org/officeDocument/2006/relationships/image" Target="../media/image295.png"/></Relationships>
</file>

<file path=ppt/slides/_rels/slide45.xml.rels><?xml version="1.0" encoding="UTF-8" standalone="yes"?>
<Relationships xmlns="http://schemas.openxmlformats.org/package/2006/relationships"><Relationship Id="rId8" Type="http://schemas.openxmlformats.org/officeDocument/2006/relationships/image" Target="../media/image302.emf"/><Relationship Id="rId3" Type="http://schemas.openxmlformats.org/officeDocument/2006/relationships/image" Target="../media/image299.png"/><Relationship Id="rId7" Type="http://schemas.openxmlformats.org/officeDocument/2006/relationships/package" Target="../embeddings/Microsoft_Excel_Worksheet.xlsx"/><Relationship Id="rId2" Type="http://schemas.openxmlformats.org/officeDocument/2006/relationships/notesSlide" Target="../notesSlides/notesSlide43.xml"/><Relationship Id="rId1" Type="http://schemas.openxmlformats.org/officeDocument/2006/relationships/slideLayout" Target="../slideLayouts/slideLayout40.xml"/><Relationship Id="rId6" Type="http://schemas.openxmlformats.org/officeDocument/2006/relationships/image" Target="../media/image301.png"/><Relationship Id="rId5" Type="http://schemas.openxmlformats.org/officeDocument/2006/relationships/image" Target="../media/image300.png"/><Relationship Id="rId4" Type="http://schemas.openxmlformats.org/officeDocument/2006/relationships/image" Target="../media/image6.jpeg"/></Relationships>
</file>

<file path=ppt/slides/_rels/slide46.xml.rels><?xml version="1.0" encoding="UTF-8" standalone="yes"?>
<Relationships xmlns="http://schemas.openxmlformats.org/package/2006/relationships"><Relationship Id="rId8" Type="http://schemas.openxmlformats.org/officeDocument/2006/relationships/image" Target="../media/image306.png"/><Relationship Id="rId3" Type="http://schemas.openxmlformats.org/officeDocument/2006/relationships/slideLayout" Target="../slideLayouts/slideLayout225.xml"/><Relationship Id="rId7" Type="http://schemas.openxmlformats.org/officeDocument/2006/relationships/image" Target="../media/image305.png"/><Relationship Id="rId2" Type="http://schemas.openxmlformats.org/officeDocument/2006/relationships/video" Target="../media/media3.mov"/><Relationship Id="rId1" Type="http://schemas.microsoft.com/office/2007/relationships/media" Target="../media/media3.mov"/><Relationship Id="rId6" Type="http://schemas.openxmlformats.org/officeDocument/2006/relationships/image" Target="../media/image304.png"/><Relationship Id="rId5" Type="http://schemas.openxmlformats.org/officeDocument/2006/relationships/image" Target="../media/image303.jpeg"/><Relationship Id="rId4" Type="http://schemas.openxmlformats.org/officeDocument/2006/relationships/notesSlide" Target="../notesSlides/notesSlide4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a:solidFill>
                  <a:srgbClr val="642F6C"/>
                </a:solidFill>
                <a:latin typeface="Arial" charset="0"/>
                <a:ea typeface="Arial" charset="0"/>
                <a:cs typeface="Arial" charset="0"/>
              </a:rPr>
              <a:t>Research at the Intersection of Translational Science and Genomics</a:t>
            </a:r>
          </a:p>
        </p:txBody>
      </p:sp>
      <p:sp>
        <p:nvSpPr>
          <p:cNvPr id="3" name="Subtitle 2"/>
          <p:cNvSpPr>
            <a:spLocks noGrp="1"/>
          </p:cNvSpPr>
          <p:nvPr>
            <p:ph type="subTitle" idx="1"/>
          </p:nvPr>
        </p:nvSpPr>
        <p:spPr/>
        <p:txBody>
          <a:bodyPr/>
          <a:lstStyle/>
          <a:p>
            <a:r>
              <a:rPr lang="en-US" b="1" dirty="0">
                <a:solidFill>
                  <a:srgbClr val="636669"/>
                </a:solidFill>
                <a:latin typeface="Arial" charset="0"/>
                <a:ea typeface="Arial" charset="0"/>
                <a:cs typeface="Arial" charset="0"/>
              </a:rPr>
              <a:t>Joni L. Rutter, PhD</a:t>
            </a:r>
          </a:p>
        </p:txBody>
      </p:sp>
      <p:sp>
        <p:nvSpPr>
          <p:cNvPr id="4" name="Text Placeholder 3"/>
          <p:cNvSpPr>
            <a:spLocks noGrp="1"/>
          </p:cNvSpPr>
          <p:nvPr>
            <p:ph type="body" sz="quarter" idx="10"/>
          </p:nvPr>
        </p:nvSpPr>
        <p:spPr/>
        <p:txBody>
          <a:bodyPr>
            <a:normAutofit fontScale="92500" lnSpcReduction="20000"/>
          </a:bodyPr>
          <a:lstStyle/>
          <a:p>
            <a:r>
              <a:rPr lang="en-US" i="0" dirty="0">
                <a:solidFill>
                  <a:srgbClr val="636669"/>
                </a:solidFill>
                <a:ea typeface="Arial" charset="0"/>
                <a:cs typeface="Arial" charset="0"/>
              </a:rPr>
              <a:t>Director</a:t>
            </a:r>
          </a:p>
          <a:p>
            <a:r>
              <a:rPr lang="en-US" i="0" dirty="0">
                <a:solidFill>
                  <a:srgbClr val="636669"/>
                </a:solidFill>
                <a:ea typeface="Arial" charset="0"/>
                <a:cs typeface="Arial" charset="0"/>
              </a:rPr>
              <a:t>National Center for Advancing Translational Sciences</a:t>
            </a:r>
          </a:p>
          <a:p>
            <a:endParaRPr lang="en-US" dirty="0">
              <a:solidFill>
                <a:srgbClr val="636669"/>
              </a:solidFill>
              <a:ea typeface="Arial" charset="0"/>
              <a:cs typeface="Arial" charset="0"/>
            </a:endParaRPr>
          </a:p>
        </p:txBody>
      </p:sp>
      <p:sp>
        <p:nvSpPr>
          <p:cNvPr id="5" name="TextBox 4">
            <a:extLst>
              <a:ext uri="{FF2B5EF4-FFF2-40B4-BE49-F238E27FC236}">
                <a16:creationId xmlns:a16="http://schemas.microsoft.com/office/drawing/2014/main" id="{5B810C4A-180C-0E65-ED7D-6668A43A012E}"/>
              </a:ext>
            </a:extLst>
          </p:cNvPr>
          <p:cNvSpPr txBox="1"/>
          <p:nvPr/>
        </p:nvSpPr>
        <p:spPr>
          <a:xfrm>
            <a:off x="732116" y="5091790"/>
            <a:ext cx="10367158"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rPr>
              <a:t>National Advisory Council for Human Genome Research</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i="1" dirty="0">
                <a:solidFill>
                  <a:prstClr val="black"/>
                </a:solidFill>
                <a:latin typeface="Calibri" panose="020F0502020204030204"/>
              </a:rPr>
              <a:t>February 12</a:t>
            </a: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rPr>
              <a:t>, 2024</a:t>
            </a:r>
          </a:p>
        </p:txBody>
      </p:sp>
      <p:pic>
        <p:nvPicPr>
          <p:cNvPr id="7" name="Picture 6" descr="QR Code">
            <a:extLst>
              <a:ext uri="{FF2B5EF4-FFF2-40B4-BE49-F238E27FC236}">
                <a16:creationId xmlns:a16="http://schemas.microsoft.com/office/drawing/2014/main" id="{4830B185-6EA2-2FA5-A03F-DCA2D7BB3F43}"/>
              </a:ext>
            </a:extLst>
          </p:cNvPr>
          <p:cNvPicPr>
            <a:picLocks noChangeAspect="1"/>
          </p:cNvPicPr>
          <p:nvPr/>
        </p:nvPicPr>
        <p:blipFill>
          <a:blip r:embed="rId3"/>
          <a:stretch>
            <a:fillRect/>
          </a:stretch>
        </p:blipFill>
        <p:spPr>
          <a:xfrm>
            <a:off x="304800" y="4572000"/>
            <a:ext cx="2005027" cy="2057415"/>
          </a:xfrm>
          <a:prstGeom prst="rect">
            <a:avLst/>
          </a:prstGeom>
        </p:spPr>
      </p:pic>
      <p:pic>
        <p:nvPicPr>
          <p:cNvPr id="8" name="Picture 7" descr="Cross-Disciplinary Team Science">
            <a:extLst>
              <a:ext uri="{FF2B5EF4-FFF2-40B4-BE49-F238E27FC236}">
                <a16:creationId xmlns:a16="http://schemas.microsoft.com/office/drawing/2014/main" id="{0F18B032-370C-2964-6CEF-D43EEAF88318}"/>
              </a:ext>
            </a:extLst>
          </p:cNvPr>
          <p:cNvPicPr>
            <a:picLocks noChangeAspect="1"/>
          </p:cNvPicPr>
          <p:nvPr/>
        </p:nvPicPr>
        <p:blipFill>
          <a:blip r:embed="rId4"/>
          <a:stretch>
            <a:fillRect/>
          </a:stretch>
        </p:blipFill>
        <p:spPr>
          <a:xfrm>
            <a:off x="10389103" y="2797718"/>
            <a:ext cx="1244943" cy="1208425"/>
          </a:xfrm>
          <a:prstGeom prst="rect">
            <a:avLst/>
          </a:prstGeom>
          <a:ln>
            <a:noFill/>
          </a:ln>
          <a:effectLst>
            <a:softEdge rad="112500"/>
          </a:effectLst>
        </p:spPr>
      </p:pic>
      <p:pic>
        <p:nvPicPr>
          <p:cNvPr id="10" name="Picture 9" descr="Bold &amp; Rigorous Approaches">
            <a:extLst>
              <a:ext uri="{FF2B5EF4-FFF2-40B4-BE49-F238E27FC236}">
                <a16:creationId xmlns:a16="http://schemas.microsoft.com/office/drawing/2014/main" id="{73B61EDB-E11C-BD73-65AB-FDEDB143C100}"/>
              </a:ext>
            </a:extLst>
          </p:cNvPr>
          <p:cNvPicPr>
            <a:picLocks noChangeAspect="1"/>
          </p:cNvPicPr>
          <p:nvPr/>
        </p:nvPicPr>
        <p:blipFill>
          <a:blip r:embed="rId5"/>
          <a:stretch>
            <a:fillRect/>
          </a:stretch>
        </p:blipFill>
        <p:spPr>
          <a:xfrm>
            <a:off x="10389103" y="4275640"/>
            <a:ext cx="1244943" cy="1172523"/>
          </a:xfrm>
          <a:prstGeom prst="rect">
            <a:avLst/>
          </a:prstGeom>
          <a:ln>
            <a:noFill/>
          </a:ln>
          <a:effectLst>
            <a:softEdge rad="112500"/>
          </a:effectLst>
        </p:spPr>
      </p:pic>
    </p:spTree>
    <p:extLst>
      <p:ext uri="{BB962C8B-B14F-4D97-AF65-F5344CB8AC3E}">
        <p14:creationId xmlns:p14="http://schemas.microsoft.com/office/powerpoint/2010/main" val="3221917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3" name="Rectangle 42">
            <a:extLst>
              <a:ext uri="{FF2B5EF4-FFF2-40B4-BE49-F238E27FC236}">
                <a16:creationId xmlns:a16="http://schemas.microsoft.com/office/drawing/2014/main" id="{131BAD53-4E89-4F62-BBB7-26359763ED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Freeform: Shape 43">
            <a:extLst>
              <a:ext uri="{FF2B5EF4-FFF2-40B4-BE49-F238E27FC236}">
                <a16:creationId xmlns:a16="http://schemas.microsoft.com/office/drawing/2014/main" id="{62756DA2-40EB-4C6F-B962-5822FFB54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653438" cy="6858000"/>
          </a:xfrm>
          <a:custGeom>
            <a:avLst/>
            <a:gdLst>
              <a:gd name="connsiteX0" fmla="*/ 0 w 6096000"/>
              <a:gd name="connsiteY0" fmla="*/ 0 h 6858000"/>
              <a:gd name="connsiteX1" fmla="*/ 5567517 w 6096000"/>
              <a:gd name="connsiteY1" fmla="*/ 0 h 6858000"/>
              <a:gd name="connsiteX2" fmla="*/ 5566938 w 6096000"/>
              <a:gd name="connsiteY2" fmla="*/ 1705 h 6858000"/>
              <a:gd name="connsiteX3" fmla="*/ 5551594 w 6096000"/>
              <a:gd name="connsiteY3" fmla="*/ 17287 h 6858000"/>
              <a:gd name="connsiteX4" fmla="*/ 5545641 w 6096000"/>
              <a:gd name="connsiteY4" fmla="*/ 130336 h 6858000"/>
              <a:gd name="connsiteX5" fmla="*/ 5538289 w 6096000"/>
              <a:gd name="connsiteY5" fmla="*/ 187093 h 6858000"/>
              <a:gd name="connsiteX6" fmla="*/ 5545790 w 6096000"/>
              <a:gd name="connsiteY6" fmla="*/ 265704 h 6858000"/>
              <a:gd name="connsiteX7" fmla="*/ 5542313 w 6096000"/>
              <a:gd name="connsiteY7" fmla="*/ 354566 h 6858000"/>
              <a:gd name="connsiteX8" fmla="*/ 5524126 w 6096000"/>
              <a:gd name="connsiteY8" fmla="*/ 472000 h 6858000"/>
              <a:gd name="connsiteX9" fmla="*/ 5522170 w 6096000"/>
              <a:gd name="connsiteY9" fmla="*/ 473782 h 6858000"/>
              <a:gd name="connsiteX10" fmla="*/ 5521798 w 6096000"/>
              <a:gd name="connsiteY10" fmla="*/ 491380 h 6858000"/>
              <a:gd name="connsiteX11" fmla="*/ 5536419 w 6096000"/>
              <a:gd name="connsiteY11" fmla="*/ 531675 h 6858000"/>
              <a:gd name="connsiteX12" fmla="*/ 5533435 w 6096000"/>
              <a:gd name="connsiteY12" fmla="*/ 536015 h 6858000"/>
              <a:gd name="connsiteX13" fmla="*/ 5538088 w 6096000"/>
              <a:gd name="connsiteY13" fmla="*/ 572092 h 6858000"/>
              <a:gd name="connsiteX14" fmla="*/ 5536061 w 6096000"/>
              <a:gd name="connsiteY14" fmla="*/ 572511 h 6858000"/>
              <a:gd name="connsiteX15" fmla="*/ 5528218 w 6096000"/>
              <a:gd name="connsiteY15" fmla="*/ 582332 h 6858000"/>
              <a:gd name="connsiteX16" fmla="*/ 5518011 w 6096000"/>
              <a:gd name="connsiteY16" fmla="*/ 601285 h 6858000"/>
              <a:gd name="connsiteX17" fmla="*/ 5473174 w 6096000"/>
              <a:gd name="connsiteY17" fmla="*/ 681608 h 6858000"/>
              <a:gd name="connsiteX18" fmla="*/ 5472963 w 6096000"/>
              <a:gd name="connsiteY18" fmla="*/ 689151 h 6858000"/>
              <a:gd name="connsiteX19" fmla="*/ 5472485 w 6096000"/>
              <a:gd name="connsiteY19" fmla="*/ 689289 h 6858000"/>
              <a:gd name="connsiteX20" fmla="*/ 5471326 w 6096000"/>
              <a:gd name="connsiteY20" fmla="*/ 697222 h 6858000"/>
              <a:gd name="connsiteX21" fmla="*/ 5472164 w 6096000"/>
              <a:gd name="connsiteY21" fmla="*/ 717531 h 6858000"/>
              <a:gd name="connsiteX22" fmla="*/ 5468891 w 6096000"/>
              <a:gd name="connsiteY22" fmla="*/ 722494 h 6858000"/>
              <a:gd name="connsiteX23" fmla="*/ 5463081 w 6096000"/>
              <a:gd name="connsiteY23" fmla="*/ 724368 h 6858000"/>
              <a:gd name="connsiteX24" fmla="*/ 5446981 w 6096000"/>
              <a:gd name="connsiteY24" fmla="*/ 752692 h 6858000"/>
              <a:gd name="connsiteX25" fmla="*/ 5417190 w 6096000"/>
              <a:gd name="connsiteY25" fmla="*/ 816346 h 6858000"/>
              <a:gd name="connsiteX26" fmla="*/ 5388958 w 6096000"/>
              <a:gd name="connsiteY26" fmla="*/ 889417 h 6858000"/>
              <a:gd name="connsiteX27" fmla="*/ 5307044 w 6096000"/>
              <a:gd name="connsiteY27" fmla="*/ 1063288 h 6858000"/>
              <a:gd name="connsiteX28" fmla="*/ 5303837 w 6096000"/>
              <a:gd name="connsiteY28" fmla="*/ 1157176 h 6858000"/>
              <a:gd name="connsiteX29" fmla="*/ 5286494 w 6096000"/>
              <a:gd name="connsiteY29" fmla="*/ 1210776 h 6858000"/>
              <a:gd name="connsiteX30" fmla="*/ 5282463 w 6096000"/>
              <a:gd name="connsiteY30" fmla="*/ 1301993 h 6858000"/>
              <a:gd name="connsiteX31" fmla="*/ 5252235 w 6096000"/>
              <a:gd name="connsiteY31" fmla="*/ 1360879 h 6858000"/>
              <a:gd name="connsiteX32" fmla="*/ 5244497 w 6096000"/>
              <a:gd name="connsiteY32" fmla="*/ 1404045 h 6858000"/>
              <a:gd name="connsiteX33" fmla="*/ 5223823 w 6096000"/>
              <a:gd name="connsiteY33" fmla="*/ 1429568 h 6858000"/>
              <a:gd name="connsiteX34" fmla="*/ 5224851 w 6096000"/>
              <a:gd name="connsiteY34" fmla="*/ 1430305 h 6858000"/>
              <a:gd name="connsiteX35" fmla="*/ 5212394 w 6096000"/>
              <a:gd name="connsiteY35" fmla="*/ 1463304 h 6858000"/>
              <a:gd name="connsiteX36" fmla="*/ 5209958 w 6096000"/>
              <a:gd name="connsiteY36" fmla="*/ 1514846 h 6858000"/>
              <a:gd name="connsiteX37" fmla="*/ 5206417 w 6096000"/>
              <a:gd name="connsiteY37" fmla="*/ 1519731 h 6858000"/>
              <a:gd name="connsiteX38" fmla="*/ 5206640 w 6096000"/>
              <a:gd name="connsiteY38" fmla="*/ 1519929 h 6858000"/>
              <a:gd name="connsiteX39" fmla="*/ 5207632 w 6096000"/>
              <a:gd name="connsiteY39" fmla="*/ 1546022 h 6858000"/>
              <a:gd name="connsiteX40" fmla="*/ 5212030 w 6096000"/>
              <a:gd name="connsiteY40" fmla="*/ 1578752 h 6858000"/>
              <a:gd name="connsiteX41" fmla="*/ 5203533 w 6096000"/>
              <a:gd name="connsiteY41" fmla="*/ 1647555 h 6858000"/>
              <a:gd name="connsiteX42" fmla="*/ 5190877 w 6096000"/>
              <a:gd name="connsiteY42" fmla="*/ 1715685 h 6858000"/>
              <a:gd name="connsiteX43" fmla="*/ 5184235 w 6096000"/>
              <a:gd name="connsiteY43" fmla="*/ 1740358 h 6858000"/>
              <a:gd name="connsiteX44" fmla="*/ 5181475 w 6096000"/>
              <a:gd name="connsiteY44" fmla="*/ 1784314 h 6858000"/>
              <a:gd name="connsiteX45" fmla="*/ 5185845 w 6096000"/>
              <a:gd name="connsiteY45" fmla="*/ 1804434 h 6858000"/>
              <a:gd name="connsiteX46" fmla="*/ 5185068 w 6096000"/>
              <a:gd name="connsiteY46" fmla="*/ 1805316 h 6858000"/>
              <a:gd name="connsiteX47" fmla="*/ 5188593 w 6096000"/>
              <a:gd name="connsiteY47" fmla="*/ 1807109 h 6858000"/>
              <a:gd name="connsiteX48" fmla="*/ 5185920 w 6096000"/>
              <a:gd name="connsiteY48" fmla="*/ 1821003 h 6858000"/>
              <a:gd name="connsiteX49" fmla="*/ 5183543 w 6096000"/>
              <a:gd name="connsiteY49" fmla="*/ 1824832 h 6858000"/>
              <a:gd name="connsiteX50" fmla="*/ 5182235 w 6096000"/>
              <a:gd name="connsiteY50" fmla="*/ 1830429 h 6858000"/>
              <a:gd name="connsiteX51" fmla="*/ 5182525 w 6096000"/>
              <a:gd name="connsiteY51" fmla="*/ 1830569 h 6858000"/>
              <a:gd name="connsiteX52" fmla="*/ 5180663 w 6096000"/>
              <a:gd name="connsiteY52" fmla="*/ 1835810 h 6858000"/>
              <a:gd name="connsiteX53" fmla="*/ 5167452 w 6096000"/>
              <a:gd name="connsiteY53" fmla="*/ 1861483 h 6858000"/>
              <a:gd name="connsiteX54" fmla="*/ 5174266 w 6096000"/>
              <a:gd name="connsiteY54" fmla="*/ 1892417 h 6858000"/>
              <a:gd name="connsiteX55" fmla="*/ 5189262 w 6096000"/>
              <a:gd name="connsiteY55" fmla="*/ 1895114 h 6858000"/>
              <a:gd name="connsiteX56" fmla="*/ 5187100 w 6096000"/>
              <a:gd name="connsiteY56" fmla="*/ 1899379 h 6858000"/>
              <a:gd name="connsiteX57" fmla="*/ 5180471 w 6096000"/>
              <a:gd name="connsiteY57" fmla="*/ 1907867 h 6858000"/>
              <a:gd name="connsiteX58" fmla="*/ 5181361 w 6096000"/>
              <a:gd name="connsiteY58" fmla="*/ 1910265 h 6858000"/>
              <a:gd name="connsiteX59" fmla="*/ 5178268 w 6096000"/>
              <a:gd name="connsiteY59" fmla="*/ 1935584 h 6858000"/>
              <a:gd name="connsiteX60" fmla="*/ 5183619 w 6096000"/>
              <a:gd name="connsiteY60" fmla="*/ 1942021 h 6858000"/>
              <a:gd name="connsiteX61" fmla="*/ 5184480 w 6096000"/>
              <a:gd name="connsiteY61" fmla="*/ 1945112 h 6858000"/>
              <a:gd name="connsiteX62" fmla="*/ 5172776 w 6096000"/>
              <a:gd name="connsiteY62" fmla="*/ 1961162 h 6858000"/>
              <a:gd name="connsiteX63" fmla="*/ 5168513 w 6096000"/>
              <a:gd name="connsiteY63" fmla="*/ 1969445 h 6858000"/>
              <a:gd name="connsiteX64" fmla="*/ 5126597 w 6096000"/>
              <a:gd name="connsiteY64" fmla="*/ 2024270 h 6858000"/>
              <a:gd name="connsiteX65" fmla="*/ 5119528 w 6096000"/>
              <a:gd name="connsiteY65" fmla="*/ 2107942 h 6858000"/>
              <a:gd name="connsiteX66" fmla="*/ 5110356 w 6096000"/>
              <a:gd name="connsiteY66" fmla="*/ 2193455 h 6858000"/>
              <a:gd name="connsiteX67" fmla="*/ 5104992 w 6096000"/>
              <a:gd name="connsiteY67" fmla="*/ 2260088 h 6858000"/>
              <a:gd name="connsiteX68" fmla="*/ 5059439 w 6096000"/>
              <a:gd name="connsiteY68" fmla="*/ 2335735 h 6858000"/>
              <a:gd name="connsiteX69" fmla="*/ 5022061 w 6096000"/>
              <a:gd name="connsiteY69" fmla="*/ 2408995 h 6858000"/>
              <a:gd name="connsiteX70" fmla="*/ 5022253 w 6096000"/>
              <a:gd name="connsiteY70" fmla="*/ 2445869 h 6858000"/>
              <a:gd name="connsiteX71" fmla="*/ 5011426 w 6096000"/>
              <a:gd name="connsiteY71" fmla="*/ 2496499 h 6858000"/>
              <a:gd name="connsiteX72" fmla="*/ 4994224 w 6096000"/>
              <a:gd name="connsiteY72" fmla="*/ 2549900 h 6858000"/>
              <a:gd name="connsiteX73" fmla="*/ 4995245 w 6096000"/>
              <a:gd name="connsiteY73" fmla="*/ 2596456 h 6858000"/>
              <a:gd name="connsiteX74" fmla="*/ 4988570 w 6096000"/>
              <a:gd name="connsiteY74" fmla="*/ 2606088 h 6858000"/>
              <a:gd name="connsiteX75" fmla="*/ 4988371 w 6096000"/>
              <a:gd name="connsiteY75" fmla="*/ 2635351 h 6858000"/>
              <a:gd name="connsiteX76" fmla="*/ 4983212 w 6096000"/>
              <a:gd name="connsiteY76" fmla="*/ 2665666 h 6858000"/>
              <a:gd name="connsiteX77" fmla="*/ 4968234 w 6096000"/>
              <a:gd name="connsiteY77" fmla="*/ 2715895 h 6858000"/>
              <a:gd name="connsiteX78" fmla="*/ 4975888 w 6096000"/>
              <a:gd name="connsiteY78" fmla="*/ 2725052 h 6858000"/>
              <a:gd name="connsiteX79" fmla="*/ 4980195 w 6096000"/>
              <a:gd name="connsiteY79" fmla="*/ 2726489 h 6858000"/>
              <a:gd name="connsiteX80" fmla="*/ 4976218 w 6096000"/>
              <a:gd name="connsiteY80" fmla="*/ 2740278 h 6858000"/>
              <a:gd name="connsiteX81" fmla="*/ 4980571 w 6096000"/>
              <a:gd name="connsiteY81" fmla="*/ 2751112 h 6858000"/>
              <a:gd name="connsiteX82" fmla="*/ 4973893 w 6096000"/>
              <a:gd name="connsiteY82" fmla="*/ 2760208 h 6858000"/>
              <a:gd name="connsiteX83" fmla="*/ 4979005 w 6096000"/>
              <a:gd name="connsiteY83" fmla="*/ 2790136 h 6858000"/>
              <a:gd name="connsiteX84" fmla="*/ 4986137 w 6096000"/>
              <a:gd name="connsiteY84" fmla="*/ 2804183 h 6858000"/>
              <a:gd name="connsiteX85" fmla="*/ 4986175 w 6096000"/>
              <a:gd name="connsiteY85" fmla="*/ 2825860 h 6858000"/>
              <a:gd name="connsiteX86" fmla="*/ 4993936 w 6096000"/>
              <a:gd name="connsiteY86" fmla="*/ 2911749 h 6858000"/>
              <a:gd name="connsiteX87" fmla="*/ 4992563 w 6096000"/>
              <a:gd name="connsiteY87" fmla="*/ 2977278 h 6858000"/>
              <a:gd name="connsiteX88" fmla="*/ 4980516 w 6096000"/>
              <a:gd name="connsiteY88" fmla="*/ 2991092 h 6858000"/>
              <a:gd name="connsiteX89" fmla="*/ 4992801 w 6096000"/>
              <a:gd name="connsiteY89" fmla="*/ 3020247 h 6858000"/>
              <a:gd name="connsiteX90" fmla="*/ 5014805 w 6096000"/>
              <a:gd name="connsiteY90" fmla="*/ 3065434 h 6858000"/>
              <a:gd name="connsiteX91" fmla="*/ 5002733 w 6096000"/>
              <a:gd name="connsiteY91" fmla="*/ 3103777 h 6858000"/>
              <a:gd name="connsiteX92" fmla="*/ 5002941 w 6096000"/>
              <a:gd name="connsiteY92" fmla="*/ 3151828 h 6858000"/>
              <a:gd name="connsiteX93" fmla="*/ 5002883 w 6096000"/>
              <a:gd name="connsiteY93" fmla="*/ 3180546 h 6858000"/>
              <a:gd name="connsiteX94" fmla="*/ 5016711 w 6096000"/>
              <a:gd name="connsiteY94" fmla="*/ 3258677 h 6858000"/>
              <a:gd name="connsiteX95" fmla="*/ 5017918 w 6096000"/>
              <a:gd name="connsiteY95" fmla="*/ 3262610 h 6858000"/>
              <a:gd name="connsiteX96" fmla="*/ 5011672 w 6096000"/>
              <a:gd name="connsiteY96" fmla="*/ 3277179 h 6858000"/>
              <a:gd name="connsiteX97" fmla="*/ 5009344 w 6096000"/>
              <a:gd name="connsiteY97" fmla="*/ 3278130 h 6858000"/>
              <a:gd name="connsiteX98" fmla="*/ 5026770 w 6096000"/>
              <a:gd name="connsiteY98" fmla="*/ 3325671 h 6858000"/>
              <a:gd name="connsiteX99" fmla="*/ 5024571 w 6096000"/>
              <a:gd name="connsiteY99" fmla="*/ 3332072 h 6858000"/>
              <a:gd name="connsiteX100" fmla="*/ 5041705 w 6096000"/>
              <a:gd name="connsiteY100" fmla="*/ 3362948 h 6858000"/>
              <a:gd name="connsiteX101" fmla="*/ 5047477 w 6096000"/>
              <a:gd name="connsiteY101" fmla="*/ 3378959 h 6858000"/>
              <a:gd name="connsiteX102" fmla="*/ 5060758 w 6096000"/>
              <a:gd name="connsiteY102" fmla="*/ 3407057 h 6858000"/>
              <a:gd name="connsiteX103" fmla="*/ 5058968 w 6096000"/>
              <a:gd name="connsiteY103" fmla="*/ 3409825 h 6858000"/>
              <a:gd name="connsiteX104" fmla="*/ 5062667 w 6096000"/>
              <a:gd name="connsiteY104" fmla="*/ 3415218 h 6858000"/>
              <a:gd name="connsiteX105" fmla="*/ 5060928 w 6096000"/>
              <a:gd name="connsiteY105" fmla="*/ 3419880 h 6858000"/>
              <a:gd name="connsiteX106" fmla="*/ 5062923 w 6096000"/>
              <a:gd name="connsiteY106" fmla="*/ 3424545 h 6858000"/>
              <a:gd name="connsiteX107" fmla="*/ 5064623 w 6096000"/>
              <a:gd name="connsiteY107" fmla="*/ 3476412 h 6858000"/>
              <a:gd name="connsiteX108" fmla="*/ 5069684 w 6096000"/>
              <a:gd name="connsiteY108" fmla="*/ 3486850 h 6858000"/>
              <a:gd name="connsiteX109" fmla="*/ 5063339 w 6096000"/>
              <a:gd name="connsiteY109" fmla="*/ 3496391 h 6858000"/>
              <a:gd name="connsiteX110" fmla="*/ 5070139 w 6096000"/>
              <a:gd name="connsiteY110" fmla="*/ 3531201 h 6858000"/>
              <a:gd name="connsiteX111" fmla="*/ 5079896 w 6096000"/>
              <a:gd name="connsiteY111" fmla="*/ 3542019 h 6858000"/>
              <a:gd name="connsiteX112" fmla="*/ 5087540 w 6096000"/>
              <a:gd name="connsiteY112" fmla="*/ 3552249 h 6858000"/>
              <a:gd name="connsiteX113" fmla="*/ 5087902 w 6096000"/>
              <a:gd name="connsiteY113" fmla="*/ 3553678 h 6858000"/>
              <a:gd name="connsiteX114" fmla="*/ 5091509 w 6096000"/>
              <a:gd name="connsiteY114" fmla="*/ 3568021 h 6858000"/>
              <a:gd name="connsiteX115" fmla="*/ 5091934 w 6096000"/>
              <a:gd name="connsiteY115" fmla="*/ 3569719 h 6858000"/>
              <a:gd name="connsiteX116" fmla="*/ 5089362 w 6096000"/>
              <a:gd name="connsiteY116" fmla="*/ 3586412 h 6858000"/>
              <a:gd name="connsiteX117" fmla="*/ 5092358 w 6096000"/>
              <a:gd name="connsiteY117" fmla="*/ 3597336 h 6858000"/>
              <a:gd name="connsiteX118" fmla="*/ 5084254 w 6096000"/>
              <a:gd name="connsiteY118" fmla="*/ 3606007 h 6858000"/>
              <a:gd name="connsiteX119" fmla="*/ 5084281 w 6096000"/>
              <a:gd name="connsiteY119" fmla="*/ 3641228 h 6858000"/>
              <a:gd name="connsiteX120" fmla="*/ 5091848 w 6096000"/>
              <a:gd name="connsiteY120" fmla="*/ 3653088 h 6858000"/>
              <a:gd name="connsiteX121" fmla="*/ 5097436 w 6096000"/>
              <a:gd name="connsiteY121" fmla="*/ 3664114 h 6858000"/>
              <a:gd name="connsiteX122" fmla="*/ 5097518 w 6096000"/>
              <a:gd name="connsiteY122" fmla="*/ 3665569 h 6858000"/>
              <a:gd name="connsiteX123" fmla="*/ 5099829 w 6096000"/>
              <a:gd name="connsiteY123" fmla="*/ 3707357 h 6858000"/>
              <a:gd name="connsiteX124" fmla="*/ 5114696 w 6096000"/>
              <a:gd name="connsiteY124" fmla="*/ 3778166 h 6858000"/>
              <a:gd name="connsiteX125" fmla="*/ 5135379 w 6096000"/>
              <a:gd name="connsiteY125" fmla="*/ 3878222 h 6858000"/>
              <a:gd name="connsiteX126" fmla="*/ 5130138 w 6096000"/>
              <a:gd name="connsiteY126" fmla="*/ 4048117 h 6858000"/>
              <a:gd name="connsiteX127" fmla="*/ 5090040 w 6096000"/>
              <a:gd name="connsiteY127" fmla="*/ 4219510 h 6858000"/>
              <a:gd name="connsiteX128" fmla="*/ 5092812 w 6096000"/>
              <a:gd name="connsiteY128" fmla="*/ 4411258 h 6858000"/>
              <a:gd name="connsiteX129" fmla="*/ 5084599 w 6096000"/>
              <a:gd name="connsiteY129" fmla="*/ 4488531 h 6858000"/>
              <a:gd name="connsiteX130" fmla="*/ 5084072 w 6096000"/>
              <a:gd name="connsiteY130" fmla="*/ 4539168 h 6858000"/>
              <a:gd name="connsiteX131" fmla="*/ 5068936 w 6096000"/>
              <a:gd name="connsiteY131" fmla="*/ 4625153 h 6858000"/>
              <a:gd name="connsiteX132" fmla="*/ 5059114 w 6096000"/>
              <a:gd name="connsiteY132" fmla="*/ 4733115 h 6858000"/>
              <a:gd name="connsiteX133" fmla="*/ 5037209 w 6096000"/>
              <a:gd name="connsiteY133" fmla="*/ 4844323 h 6858000"/>
              <a:gd name="connsiteX134" fmla="*/ 5020638 w 6096000"/>
              <a:gd name="connsiteY134" fmla="*/ 4877992 h 6858000"/>
              <a:gd name="connsiteX135" fmla="*/ 5006413 w 6096000"/>
              <a:gd name="connsiteY135" fmla="*/ 4925805 h 6858000"/>
              <a:gd name="connsiteX136" fmla="*/ 4971037 w 6096000"/>
              <a:gd name="connsiteY136" fmla="*/ 5009272 h 6858000"/>
              <a:gd name="connsiteX137" fmla="*/ 4963105 w 6096000"/>
              <a:gd name="connsiteY137" fmla="*/ 5111369 h 6858000"/>
              <a:gd name="connsiteX138" fmla="*/ 4976341 w 6096000"/>
              <a:gd name="connsiteY138" fmla="*/ 5210876 h 6858000"/>
              <a:gd name="connsiteX139" fmla="*/ 4980617 w 6096000"/>
              <a:gd name="connsiteY139" fmla="*/ 5269726 h 6858000"/>
              <a:gd name="connsiteX140" fmla="*/ 4997733 w 6096000"/>
              <a:gd name="connsiteY140" fmla="*/ 5464225 h 6858000"/>
              <a:gd name="connsiteX141" fmla="*/ 5001400 w 6096000"/>
              <a:gd name="connsiteY141" fmla="*/ 5594585 h 6858000"/>
              <a:gd name="connsiteX142" fmla="*/ 4983700 w 6096000"/>
              <a:gd name="connsiteY142" fmla="*/ 5667896 h 6858000"/>
              <a:gd name="connsiteX143" fmla="*/ 4968506 w 6096000"/>
              <a:gd name="connsiteY143" fmla="*/ 5769225 h 6858000"/>
              <a:gd name="connsiteX144" fmla="*/ 4969765 w 6096000"/>
              <a:gd name="connsiteY144" fmla="*/ 5823324 h 6858000"/>
              <a:gd name="connsiteX145" fmla="*/ 4966129 w 6096000"/>
              <a:gd name="connsiteY145" fmla="*/ 5862699 h 6858000"/>
              <a:gd name="connsiteX146" fmla="*/ 4970695 w 6096000"/>
              <a:gd name="connsiteY146" fmla="*/ 5906467 h 6858000"/>
              <a:gd name="connsiteX147" fmla="*/ 4991568 w 6096000"/>
              <a:gd name="connsiteY147" fmla="*/ 5939847 h 6858000"/>
              <a:gd name="connsiteX148" fmla="*/ 4986815 w 6096000"/>
              <a:gd name="connsiteY148" fmla="*/ 5973994 h 6858000"/>
              <a:gd name="connsiteX149" fmla="*/ 4987776 w 6096000"/>
              <a:gd name="connsiteY149" fmla="*/ 6089693 h 6858000"/>
              <a:gd name="connsiteX150" fmla="*/ 4991621 w 6096000"/>
              <a:gd name="connsiteY150" fmla="*/ 6224938 h 6858000"/>
              <a:gd name="connsiteX151" fmla="*/ 5017157 w 6096000"/>
              <a:gd name="connsiteY151" fmla="*/ 6370251 h 6858000"/>
              <a:gd name="connsiteX152" fmla="*/ 5040797 w 6096000"/>
              <a:gd name="connsiteY152" fmla="*/ 6541313 h 6858000"/>
              <a:gd name="connsiteX153" fmla="*/ 5045375 w 6096000"/>
              <a:gd name="connsiteY153" fmla="*/ 6640957 h 6858000"/>
              <a:gd name="connsiteX154" fmla="*/ 5058442 w 6096000"/>
              <a:gd name="connsiteY154" fmla="*/ 6705297 h 6858000"/>
              <a:gd name="connsiteX155" fmla="*/ 5071125 w 6096000"/>
              <a:gd name="connsiteY155" fmla="*/ 6759582 h 6858000"/>
              <a:gd name="connsiteX156" fmla="*/ 5069172 w 6096000"/>
              <a:gd name="connsiteY156" fmla="*/ 6817746 h 6858000"/>
              <a:gd name="connsiteX157" fmla="*/ 5072322 w 6096000"/>
              <a:gd name="connsiteY157" fmla="*/ 6843646 h 6858000"/>
              <a:gd name="connsiteX158" fmla="*/ 5091388 w 6096000"/>
              <a:gd name="connsiteY158" fmla="*/ 6857998 h 6858000"/>
              <a:gd name="connsiteX159" fmla="*/ 6096000 w 6096000"/>
              <a:gd name="connsiteY159" fmla="*/ 6857998 h 6858000"/>
              <a:gd name="connsiteX160" fmla="*/ 6096000 w 6096000"/>
              <a:gd name="connsiteY160" fmla="*/ 6858000 h 6858000"/>
              <a:gd name="connsiteX161" fmla="*/ 0 w 6096000"/>
              <a:gd name="connsiteY16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6096000" h="6858000">
                <a:moveTo>
                  <a:pt x="0" y="0"/>
                </a:moveTo>
                <a:lnTo>
                  <a:pt x="5567517" y="0"/>
                </a:lnTo>
                <a:lnTo>
                  <a:pt x="5566938" y="1705"/>
                </a:lnTo>
                <a:cubicBezTo>
                  <a:pt x="5563126" y="8440"/>
                  <a:pt x="5558112" y="13784"/>
                  <a:pt x="5551594" y="17287"/>
                </a:cubicBezTo>
                <a:cubicBezTo>
                  <a:pt x="5562364" y="82036"/>
                  <a:pt x="5510349" y="69804"/>
                  <a:pt x="5545641" y="130336"/>
                </a:cubicBezTo>
                <a:cubicBezTo>
                  <a:pt x="5526953" y="117589"/>
                  <a:pt x="5536978" y="162458"/>
                  <a:pt x="5538289" y="187093"/>
                </a:cubicBezTo>
                <a:cubicBezTo>
                  <a:pt x="5536205" y="226511"/>
                  <a:pt x="5545722" y="205530"/>
                  <a:pt x="5545790" y="265704"/>
                </a:cubicBezTo>
                <a:cubicBezTo>
                  <a:pt x="5542296" y="317533"/>
                  <a:pt x="5543813" y="325288"/>
                  <a:pt x="5542313" y="354566"/>
                </a:cubicBezTo>
                <a:lnTo>
                  <a:pt x="5524126" y="472000"/>
                </a:lnTo>
                <a:lnTo>
                  <a:pt x="5522170" y="473782"/>
                </a:lnTo>
                <a:cubicBezTo>
                  <a:pt x="5517847" y="482008"/>
                  <a:pt x="5518682" y="487340"/>
                  <a:pt x="5521798" y="491380"/>
                </a:cubicBezTo>
                <a:lnTo>
                  <a:pt x="5536419" y="531675"/>
                </a:lnTo>
                <a:lnTo>
                  <a:pt x="5533435" y="536015"/>
                </a:lnTo>
                <a:lnTo>
                  <a:pt x="5538088" y="572092"/>
                </a:lnTo>
                <a:lnTo>
                  <a:pt x="5536061" y="572511"/>
                </a:lnTo>
                <a:cubicBezTo>
                  <a:pt x="5531611" y="574271"/>
                  <a:pt x="5528529" y="577121"/>
                  <a:pt x="5528218" y="582332"/>
                </a:cubicBezTo>
                <a:cubicBezTo>
                  <a:pt x="5498002" y="573171"/>
                  <a:pt x="5516262" y="585107"/>
                  <a:pt x="5518011" y="601285"/>
                </a:cubicBezTo>
                <a:cubicBezTo>
                  <a:pt x="5508838" y="617831"/>
                  <a:pt x="5480684" y="666964"/>
                  <a:pt x="5473174" y="681608"/>
                </a:cubicBezTo>
                <a:cubicBezTo>
                  <a:pt x="5473102" y="684122"/>
                  <a:pt x="5473033" y="686637"/>
                  <a:pt x="5472963" y="689151"/>
                </a:cubicBezTo>
                <a:lnTo>
                  <a:pt x="5472485" y="689289"/>
                </a:lnTo>
                <a:cubicBezTo>
                  <a:pt x="5471434" y="690905"/>
                  <a:pt x="5470986" y="693376"/>
                  <a:pt x="5471326" y="697222"/>
                </a:cubicBezTo>
                <a:cubicBezTo>
                  <a:pt x="5471606" y="703992"/>
                  <a:pt x="5471884" y="710761"/>
                  <a:pt x="5472164" y="717531"/>
                </a:cubicBezTo>
                <a:lnTo>
                  <a:pt x="5468891" y="722494"/>
                </a:lnTo>
                <a:lnTo>
                  <a:pt x="5463081" y="724368"/>
                </a:lnTo>
                <a:lnTo>
                  <a:pt x="5446981" y="752692"/>
                </a:lnTo>
                <a:cubicBezTo>
                  <a:pt x="5454691" y="764380"/>
                  <a:pt x="5422719" y="808083"/>
                  <a:pt x="5417190" y="816346"/>
                </a:cubicBezTo>
                <a:lnTo>
                  <a:pt x="5388958" y="889417"/>
                </a:lnTo>
                <a:cubicBezTo>
                  <a:pt x="5320491" y="969963"/>
                  <a:pt x="5321907" y="1005331"/>
                  <a:pt x="5307044" y="1063288"/>
                </a:cubicBezTo>
                <a:cubicBezTo>
                  <a:pt x="5313332" y="1111028"/>
                  <a:pt x="5317096" y="1110140"/>
                  <a:pt x="5303837" y="1157176"/>
                </a:cubicBezTo>
                <a:cubicBezTo>
                  <a:pt x="5301103" y="1192124"/>
                  <a:pt x="5301884" y="1197232"/>
                  <a:pt x="5286494" y="1210776"/>
                </a:cubicBezTo>
                <a:lnTo>
                  <a:pt x="5282463" y="1301993"/>
                </a:lnTo>
                <a:lnTo>
                  <a:pt x="5252235" y="1360879"/>
                </a:lnTo>
                <a:lnTo>
                  <a:pt x="5244497" y="1404045"/>
                </a:lnTo>
                <a:lnTo>
                  <a:pt x="5223823" y="1429568"/>
                </a:lnTo>
                <a:lnTo>
                  <a:pt x="5224851" y="1430305"/>
                </a:lnTo>
                <a:cubicBezTo>
                  <a:pt x="5226697" y="1432466"/>
                  <a:pt x="5214738" y="1459891"/>
                  <a:pt x="5212394" y="1463304"/>
                </a:cubicBezTo>
                <a:cubicBezTo>
                  <a:pt x="5209912" y="1477394"/>
                  <a:pt x="5213027" y="1501295"/>
                  <a:pt x="5209958" y="1514846"/>
                </a:cubicBezTo>
                <a:lnTo>
                  <a:pt x="5206417" y="1519731"/>
                </a:lnTo>
                <a:lnTo>
                  <a:pt x="5206640" y="1519929"/>
                </a:lnTo>
                <a:cubicBezTo>
                  <a:pt x="5206490" y="1521210"/>
                  <a:pt x="5209710" y="1543635"/>
                  <a:pt x="5207632" y="1546022"/>
                </a:cubicBezTo>
                <a:lnTo>
                  <a:pt x="5212030" y="1578752"/>
                </a:lnTo>
                <a:cubicBezTo>
                  <a:pt x="5206147" y="1605585"/>
                  <a:pt x="5226381" y="1622803"/>
                  <a:pt x="5203533" y="1647555"/>
                </a:cubicBezTo>
                <a:cubicBezTo>
                  <a:pt x="5198128" y="1672675"/>
                  <a:pt x="5203213" y="1694404"/>
                  <a:pt x="5190877" y="1715685"/>
                </a:cubicBezTo>
                <a:cubicBezTo>
                  <a:pt x="5196815" y="1724301"/>
                  <a:pt x="5198098" y="1732435"/>
                  <a:pt x="5184235" y="1740358"/>
                </a:cubicBezTo>
                <a:cubicBezTo>
                  <a:pt x="5182625" y="1763793"/>
                  <a:pt x="5198368" y="1769422"/>
                  <a:pt x="5181475" y="1784314"/>
                </a:cubicBezTo>
                <a:cubicBezTo>
                  <a:pt x="5205987" y="1797417"/>
                  <a:pt x="5195246" y="1798221"/>
                  <a:pt x="5185845" y="1804434"/>
                </a:cubicBezTo>
                <a:lnTo>
                  <a:pt x="5185068" y="1805316"/>
                </a:lnTo>
                <a:lnTo>
                  <a:pt x="5188593" y="1807109"/>
                </a:lnTo>
                <a:lnTo>
                  <a:pt x="5185920" y="1821003"/>
                </a:lnTo>
                <a:lnTo>
                  <a:pt x="5183543" y="1824832"/>
                </a:lnTo>
                <a:cubicBezTo>
                  <a:pt x="5182284" y="1827468"/>
                  <a:pt x="5181937" y="1829219"/>
                  <a:pt x="5182235" y="1830429"/>
                </a:cubicBezTo>
                <a:lnTo>
                  <a:pt x="5182525" y="1830569"/>
                </a:lnTo>
                <a:lnTo>
                  <a:pt x="5180663" y="1835810"/>
                </a:lnTo>
                <a:cubicBezTo>
                  <a:pt x="5176779" y="1844665"/>
                  <a:pt x="5172297" y="1853278"/>
                  <a:pt x="5167452" y="1861483"/>
                </a:cubicBezTo>
                <a:cubicBezTo>
                  <a:pt x="5179827" y="1866643"/>
                  <a:pt x="5166788" y="1884999"/>
                  <a:pt x="5174266" y="1892417"/>
                </a:cubicBezTo>
                <a:lnTo>
                  <a:pt x="5189262" y="1895114"/>
                </a:lnTo>
                <a:lnTo>
                  <a:pt x="5187100" y="1899379"/>
                </a:lnTo>
                <a:lnTo>
                  <a:pt x="5180471" y="1907867"/>
                </a:lnTo>
                <a:cubicBezTo>
                  <a:pt x="5179609" y="1909162"/>
                  <a:pt x="5179647" y="1909994"/>
                  <a:pt x="5181361" y="1910265"/>
                </a:cubicBezTo>
                <a:cubicBezTo>
                  <a:pt x="5180995" y="1914884"/>
                  <a:pt x="5177893" y="1930292"/>
                  <a:pt x="5178268" y="1935584"/>
                </a:cubicBezTo>
                <a:lnTo>
                  <a:pt x="5183619" y="1942021"/>
                </a:lnTo>
                <a:lnTo>
                  <a:pt x="5184480" y="1945112"/>
                </a:lnTo>
                <a:lnTo>
                  <a:pt x="5172776" y="1961162"/>
                </a:lnTo>
                <a:lnTo>
                  <a:pt x="5168513" y="1969445"/>
                </a:lnTo>
                <a:lnTo>
                  <a:pt x="5126597" y="2024270"/>
                </a:lnTo>
                <a:lnTo>
                  <a:pt x="5119528" y="2107942"/>
                </a:lnTo>
                <a:cubicBezTo>
                  <a:pt x="5089290" y="2138038"/>
                  <a:pt x="5110415" y="2159228"/>
                  <a:pt x="5110356" y="2193455"/>
                </a:cubicBezTo>
                <a:cubicBezTo>
                  <a:pt x="5101302" y="2220953"/>
                  <a:pt x="5110381" y="2224200"/>
                  <a:pt x="5104992" y="2260088"/>
                </a:cubicBezTo>
                <a:cubicBezTo>
                  <a:pt x="5096504" y="2291744"/>
                  <a:pt x="5078225" y="2299003"/>
                  <a:pt x="5059439" y="2335735"/>
                </a:cubicBezTo>
                <a:cubicBezTo>
                  <a:pt x="5029465" y="2329020"/>
                  <a:pt x="5058046" y="2407546"/>
                  <a:pt x="5022061" y="2408995"/>
                </a:cubicBezTo>
                <a:cubicBezTo>
                  <a:pt x="5023289" y="2413465"/>
                  <a:pt x="5019654" y="2441580"/>
                  <a:pt x="5022253" y="2445869"/>
                </a:cubicBezTo>
                <a:cubicBezTo>
                  <a:pt x="5022440" y="2449625"/>
                  <a:pt x="5011241" y="2492743"/>
                  <a:pt x="5011426" y="2496499"/>
                </a:cubicBezTo>
                <a:lnTo>
                  <a:pt x="4994224" y="2549900"/>
                </a:lnTo>
                <a:cubicBezTo>
                  <a:pt x="4992353" y="2564757"/>
                  <a:pt x="4998952" y="2582253"/>
                  <a:pt x="4995245" y="2596456"/>
                </a:cubicBezTo>
                <a:lnTo>
                  <a:pt x="4988570" y="2606088"/>
                </a:lnTo>
                <a:cubicBezTo>
                  <a:pt x="4988504" y="2615842"/>
                  <a:pt x="4988436" y="2625597"/>
                  <a:pt x="4988371" y="2635351"/>
                </a:cubicBezTo>
                <a:lnTo>
                  <a:pt x="4983212" y="2665666"/>
                </a:lnTo>
                <a:lnTo>
                  <a:pt x="4968234" y="2715895"/>
                </a:lnTo>
                <a:lnTo>
                  <a:pt x="4975888" y="2725052"/>
                </a:lnTo>
                <a:lnTo>
                  <a:pt x="4980195" y="2726489"/>
                </a:lnTo>
                <a:lnTo>
                  <a:pt x="4976218" y="2740278"/>
                </a:lnTo>
                <a:lnTo>
                  <a:pt x="4980571" y="2751112"/>
                </a:lnTo>
                <a:lnTo>
                  <a:pt x="4973893" y="2760208"/>
                </a:lnTo>
                <a:lnTo>
                  <a:pt x="4979005" y="2790136"/>
                </a:lnTo>
                <a:lnTo>
                  <a:pt x="4986137" y="2804183"/>
                </a:lnTo>
                <a:cubicBezTo>
                  <a:pt x="4986150" y="2811409"/>
                  <a:pt x="4986162" y="2818634"/>
                  <a:pt x="4986175" y="2825860"/>
                </a:cubicBezTo>
                <a:cubicBezTo>
                  <a:pt x="4987474" y="2843788"/>
                  <a:pt x="4992871" y="2886513"/>
                  <a:pt x="4993936" y="2911749"/>
                </a:cubicBezTo>
                <a:cubicBezTo>
                  <a:pt x="4993313" y="2946689"/>
                  <a:pt x="4980300" y="2954448"/>
                  <a:pt x="4992563" y="2977278"/>
                </a:cubicBezTo>
                <a:cubicBezTo>
                  <a:pt x="4985688" y="2983455"/>
                  <a:pt x="4982051" y="2987749"/>
                  <a:pt x="4980516" y="2991092"/>
                </a:cubicBezTo>
                <a:cubicBezTo>
                  <a:pt x="4975910" y="3001119"/>
                  <a:pt x="4990216" y="3002537"/>
                  <a:pt x="4992801" y="3020247"/>
                </a:cubicBezTo>
                <a:cubicBezTo>
                  <a:pt x="4998517" y="3032637"/>
                  <a:pt x="5013148" y="3051512"/>
                  <a:pt x="5014805" y="3065434"/>
                </a:cubicBezTo>
                <a:cubicBezTo>
                  <a:pt x="4998836" y="3057428"/>
                  <a:pt x="5016840" y="3105196"/>
                  <a:pt x="5002733" y="3103777"/>
                </a:cubicBezTo>
                <a:cubicBezTo>
                  <a:pt x="5022381" y="3124610"/>
                  <a:pt x="4997365" y="3128169"/>
                  <a:pt x="5002941" y="3151828"/>
                </a:cubicBezTo>
                <a:cubicBezTo>
                  <a:pt x="5010264" y="3163902"/>
                  <a:pt x="5011356" y="3171780"/>
                  <a:pt x="5002883" y="3180546"/>
                </a:cubicBezTo>
                <a:cubicBezTo>
                  <a:pt x="5038586" y="3236545"/>
                  <a:pt x="5003723" y="3210316"/>
                  <a:pt x="5016711" y="3258677"/>
                </a:cubicBezTo>
                <a:lnTo>
                  <a:pt x="5017918" y="3262610"/>
                </a:lnTo>
                <a:lnTo>
                  <a:pt x="5011672" y="3277179"/>
                </a:lnTo>
                <a:lnTo>
                  <a:pt x="5009344" y="3278130"/>
                </a:lnTo>
                <a:lnTo>
                  <a:pt x="5026770" y="3325671"/>
                </a:lnTo>
                <a:lnTo>
                  <a:pt x="5024571" y="3332072"/>
                </a:lnTo>
                <a:lnTo>
                  <a:pt x="5041705" y="3362948"/>
                </a:lnTo>
                <a:lnTo>
                  <a:pt x="5047477" y="3378959"/>
                </a:lnTo>
                <a:lnTo>
                  <a:pt x="5060758" y="3407057"/>
                </a:lnTo>
                <a:lnTo>
                  <a:pt x="5058968" y="3409825"/>
                </a:lnTo>
                <a:lnTo>
                  <a:pt x="5062667" y="3415218"/>
                </a:lnTo>
                <a:lnTo>
                  <a:pt x="5060928" y="3419880"/>
                </a:lnTo>
                <a:lnTo>
                  <a:pt x="5062923" y="3424545"/>
                </a:lnTo>
                <a:cubicBezTo>
                  <a:pt x="5063537" y="3433967"/>
                  <a:pt x="5063494" y="3466028"/>
                  <a:pt x="5064623" y="3476412"/>
                </a:cubicBezTo>
                <a:lnTo>
                  <a:pt x="5069684" y="3486850"/>
                </a:lnTo>
                <a:lnTo>
                  <a:pt x="5063339" y="3496391"/>
                </a:lnTo>
                <a:lnTo>
                  <a:pt x="5070139" y="3531201"/>
                </a:lnTo>
                <a:lnTo>
                  <a:pt x="5079896" y="3542019"/>
                </a:lnTo>
                <a:lnTo>
                  <a:pt x="5087540" y="3552249"/>
                </a:lnTo>
                <a:lnTo>
                  <a:pt x="5087902" y="3553678"/>
                </a:lnTo>
                <a:lnTo>
                  <a:pt x="5091509" y="3568021"/>
                </a:lnTo>
                <a:lnTo>
                  <a:pt x="5091934" y="3569719"/>
                </a:lnTo>
                <a:lnTo>
                  <a:pt x="5089362" y="3586412"/>
                </a:lnTo>
                <a:lnTo>
                  <a:pt x="5092358" y="3597336"/>
                </a:lnTo>
                <a:lnTo>
                  <a:pt x="5084254" y="3606007"/>
                </a:lnTo>
                <a:cubicBezTo>
                  <a:pt x="5084262" y="3617747"/>
                  <a:pt x="5084273" y="3629488"/>
                  <a:pt x="5084281" y="3641228"/>
                </a:cubicBezTo>
                <a:lnTo>
                  <a:pt x="5091848" y="3653088"/>
                </a:lnTo>
                <a:lnTo>
                  <a:pt x="5097436" y="3664114"/>
                </a:lnTo>
                <a:cubicBezTo>
                  <a:pt x="5097463" y="3664599"/>
                  <a:pt x="5097491" y="3665084"/>
                  <a:pt x="5097518" y="3665569"/>
                </a:cubicBezTo>
                <a:cubicBezTo>
                  <a:pt x="5097915" y="3672776"/>
                  <a:pt x="5096966" y="3688591"/>
                  <a:pt x="5099829" y="3707357"/>
                </a:cubicBezTo>
                <a:cubicBezTo>
                  <a:pt x="5100505" y="3724716"/>
                  <a:pt x="5118078" y="3760234"/>
                  <a:pt x="5114696" y="3778166"/>
                </a:cubicBezTo>
                <a:cubicBezTo>
                  <a:pt x="5141627" y="3845122"/>
                  <a:pt x="5125427" y="3821305"/>
                  <a:pt x="5135379" y="3878222"/>
                </a:cubicBezTo>
                <a:cubicBezTo>
                  <a:pt x="5161519" y="3905047"/>
                  <a:pt x="5125417" y="4015047"/>
                  <a:pt x="5130138" y="4048117"/>
                </a:cubicBezTo>
                <a:cubicBezTo>
                  <a:pt x="5081804" y="4192084"/>
                  <a:pt x="5096262" y="4158987"/>
                  <a:pt x="5090040" y="4219510"/>
                </a:cubicBezTo>
                <a:cubicBezTo>
                  <a:pt x="5104553" y="4280033"/>
                  <a:pt x="5065380" y="4345686"/>
                  <a:pt x="5092812" y="4411258"/>
                </a:cubicBezTo>
                <a:cubicBezTo>
                  <a:pt x="5090630" y="4437329"/>
                  <a:pt x="5083878" y="4473140"/>
                  <a:pt x="5084599" y="4488531"/>
                </a:cubicBezTo>
                <a:cubicBezTo>
                  <a:pt x="5084423" y="4505410"/>
                  <a:pt x="5084248" y="4522289"/>
                  <a:pt x="5084072" y="4539168"/>
                </a:cubicBezTo>
                <a:cubicBezTo>
                  <a:pt x="5072114" y="4567830"/>
                  <a:pt x="5064305" y="4588197"/>
                  <a:pt x="5068936" y="4625153"/>
                </a:cubicBezTo>
                <a:cubicBezTo>
                  <a:pt x="5077433" y="4662889"/>
                  <a:pt x="5065899" y="4679357"/>
                  <a:pt x="5059114" y="4733115"/>
                </a:cubicBezTo>
                <a:cubicBezTo>
                  <a:pt x="5068687" y="4752352"/>
                  <a:pt x="5055370" y="4832308"/>
                  <a:pt x="5037209" y="4844323"/>
                </a:cubicBezTo>
                <a:cubicBezTo>
                  <a:pt x="5033444" y="4857054"/>
                  <a:pt x="5040194" y="4871554"/>
                  <a:pt x="5020638" y="4877992"/>
                </a:cubicBezTo>
                <a:cubicBezTo>
                  <a:pt x="4997151" y="4888353"/>
                  <a:pt x="5034418" y="4931200"/>
                  <a:pt x="5006413" y="4925805"/>
                </a:cubicBezTo>
                <a:cubicBezTo>
                  <a:pt x="5031964" y="4956261"/>
                  <a:pt x="4982840" y="4982633"/>
                  <a:pt x="4971037" y="5009272"/>
                </a:cubicBezTo>
                <a:cubicBezTo>
                  <a:pt x="4973259" y="5034036"/>
                  <a:pt x="4968375" y="5053859"/>
                  <a:pt x="4963105" y="5111369"/>
                </a:cubicBezTo>
                <a:cubicBezTo>
                  <a:pt x="4973224" y="5141336"/>
                  <a:pt x="4937413" y="5161742"/>
                  <a:pt x="4976341" y="5210876"/>
                </a:cubicBezTo>
                <a:cubicBezTo>
                  <a:pt x="4972455" y="5212581"/>
                  <a:pt x="4977054" y="5227501"/>
                  <a:pt x="4980617" y="5269726"/>
                </a:cubicBezTo>
                <a:cubicBezTo>
                  <a:pt x="4984182" y="5311951"/>
                  <a:pt x="4990390" y="5400671"/>
                  <a:pt x="4997733" y="5464225"/>
                </a:cubicBezTo>
                <a:cubicBezTo>
                  <a:pt x="5001765" y="5536542"/>
                  <a:pt x="4990225" y="5517959"/>
                  <a:pt x="5001400" y="5594585"/>
                </a:cubicBezTo>
                <a:cubicBezTo>
                  <a:pt x="4999908" y="5619318"/>
                  <a:pt x="4974042" y="5647975"/>
                  <a:pt x="4983700" y="5667896"/>
                </a:cubicBezTo>
                <a:cubicBezTo>
                  <a:pt x="4976834" y="5696311"/>
                  <a:pt x="4975579" y="5738356"/>
                  <a:pt x="4968506" y="5769225"/>
                </a:cubicBezTo>
                <a:cubicBezTo>
                  <a:pt x="4968926" y="5787258"/>
                  <a:pt x="4969344" y="5805291"/>
                  <a:pt x="4969765" y="5823324"/>
                </a:cubicBezTo>
                <a:cubicBezTo>
                  <a:pt x="4966122" y="5853058"/>
                  <a:pt x="4965608" y="5838948"/>
                  <a:pt x="4966129" y="5862699"/>
                </a:cubicBezTo>
                <a:lnTo>
                  <a:pt x="4970695" y="5906467"/>
                </a:lnTo>
                <a:lnTo>
                  <a:pt x="4991568" y="5939847"/>
                </a:lnTo>
                <a:cubicBezTo>
                  <a:pt x="4998848" y="5955713"/>
                  <a:pt x="4974731" y="5940131"/>
                  <a:pt x="4986815" y="5973994"/>
                </a:cubicBezTo>
                <a:cubicBezTo>
                  <a:pt x="4961187" y="5997051"/>
                  <a:pt x="4983444" y="6032039"/>
                  <a:pt x="4987776" y="6089693"/>
                </a:cubicBezTo>
                <a:lnTo>
                  <a:pt x="4991621" y="6224938"/>
                </a:lnTo>
                <a:cubicBezTo>
                  <a:pt x="4988442" y="6270972"/>
                  <a:pt x="5008962" y="6317522"/>
                  <a:pt x="5017157" y="6370251"/>
                </a:cubicBezTo>
                <a:cubicBezTo>
                  <a:pt x="5025353" y="6422980"/>
                  <a:pt x="5039938" y="6490855"/>
                  <a:pt x="5040797" y="6541313"/>
                </a:cubicBezTo>
                <a:cubicBezTo>
                  <a:pt x="5039898" y="6576319"/>
                  <a:pt x="5031912" y="6591883"/>
                  <a:pt x="5045375" y="6640957"/>
                </a:cubicBezTo>
                <a:cubicBezTo>
                  <a:pt x="5057505" y="6669536"/>
                  <a:pt x="5052276" y="6675394"/>
                  <a:pt x="5058442" y="6705297"/>
                </a:cubicBezTo>
                <a:cubicBezTo>
                  <a:pt x="5057367" y="6727133"/>
                  <a:pt x="5067901" y="6732087"/>
                  <a:pt x="5071125" y="6759582"/>
                </a:cubicBezTo>
                <a:cubicBezTo>
                  <a:pt x="5055614" y="6796071"/>
                  <a:pt x="5051656" y="6769544"/>
                  <a:pt x="5069172" y="6817746"/>
                </a:cubicBezTo>
                <a:cubicBezTo>
                  <a:pt x="5060956" y="6828354"/>
                  <a:pt x="5064525" y="6836369"/>
                  <a:pt x="5072322" y="6843646"/>
                </a:cubicBezTo>
                <a:lnTo>
                  <a:pt x="5091388" y="6857998"/>
                </a:lnTo>
                <a:lnTo>
                  <a:pt x="6096000" y="6857998"/>
                </a:lnTo>
                <a:lnTo>
                  <a:pt x="6096000"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TextBox 3">
            <a:extLst>
              <a:ext uri="{FF2B5EF4-FFF2-40B4-BE49-F238E27FC236}">
                <a16:creationId xmlns:a16="http://schemas.microsoft.com/office/drawing/2014/main" id="{22145585-338F-C6D4-77A7-B987F6F050BB}"/>
              </a:ext>
            </a:extLst>
          </p:cNvPr>
          <p:cNvSpPr txBox="1"/>
          <p:nvPr/>
        </p:nvSpPr>
        <p:spPr>
          <a:xfrm>
            <a:off x="591402" y="1651992"/>
            <a:ext cx="3691516" cy="3908586"/>
          </a:xfrm>
          <a:prstGeom prst="rect">
            <a:avLst/>
          </a:prstGeom>
        </p:spPr>
        <p:txBody>
          <a:bodyPr vert="horz" lIns="91440" tIns="45720" rIns="91440" bIns="45720" rtlCol="0">
            <a:normAutofit/>
          </a:bodyPr>
          <a:lstStyle/>
          <a:p>
            <a:pPr>
              <a:lnSpc>
                <a:spcPct val="90000"/>
              </a:lnSpc>
              <a:spcAft>
                <a:spcPts val="600"/>
              </a:spcAft>
            </a:pPr>
            <a:r>
              <a:rPr lang="en-US" sz="2000" b="0" i="0" dirty="0">
                <a:effectLst/>
                <a:latin typeface="Lucida Calligraphy" panose="03010101010101010101" pitchFamily="66" charset="0"/>
              </a:rPr>
              <a:t>Eric – </a:t>
            </a:r>
          </a:p>
          <a:p>
            <a:pPr>
              <a:lnSpc>
                <a:spcPct val="90000"/>
              </a:lnSpc>
              <a:spcAft>
                <a:spcPts val="600"/>
              </a:spcAft>
            </a:pPr>
            <a:r>
              <a:rPr lang="en-US" sz="2000" b="0" i="0" dirty="0">
                <a:effectLst/>
                <a:latin typeface="Lucida Calligraphy" panose="03010101010101010101" pitchFamily="66" charset="0"/>
              </a:rPr>
              <a:t>A hearty congratulations on your election to the National Academy of Medicine! Your dedication and contributions to genomics science and medicine have rightfully earned you this prestigious honor.  Thank you fo</a:t>
            </a:r>
            <a:r>
              <a:rPr lang="en-US" sz="2000" dirty="0">
                <a:latin typeface="Lucida Calligraphy" panose="03010101010101010101" pitchFamily="66" charset="0"/>
              </a:rPr>
              <a:t>r all you do!</a:t>
            </a:r>
          </a:p>
        </p:txBody>
      </p:sp>
      <p:pic>
        <p:nvPicPr>
          <p:cNvPr id="3" name="Picture 2" descr="Screenshot of article titled &quot;NHGRI Director Eric Green Elected to National Academy of Medicine&quot;">
            <a:extLst>
              <a:ext uri="{FF2B5EF4-FFF2-40B4-BE49-F238E27FC236}">
                <a16:creationId xmlns:a16="http://schemas.microsoft.com/office/drawing/2014/main" id="{0E225A10-C5BD-DD9A-EB09-19D0678AA8D3}"/>
              </a:ext>
            </a:extLst>
          </p:cNvPr>
          <p:cNvPicPr>
            <a:picLocks noChangeAspect="1"/>
          </p:cNvPicPr>
          <p:nvPr/>
        </p:nvPicPr>
        <p:blipFill>
          <a:blip r:embed="rId3"/>
          <a:stretch>
            <a:fillRect/>
          </a:stretch>
        </p:blipFill>
        <p:spPr>
          <a:xfrm>
            <a:off x="5445457" y="878793"/>
            <a:ext cx="6155141" cy="5124154"/>
          </a:xfrm>
          <a:prstGeom prst="rect">
            <a:avLst/>
          </a:prstGeom>
        </p:spPr>
      </p:pic>
    </p:spTree>
    <p:extLst>
      <p:ext uri="{BB962C8B-B14F-4D97-AF65-F5344CB8AC3E}">
        <p14:creationId xmlns:p14="http://schemas.microsoft.com/office/powerpoint/2010/main" val="8784414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Google Shape;103;g135fcaa22ad_1_0">
            <a:extLst>
              <a:ext uri="{FF2B5EF4-FFF2-40B4-BE49-F238E27FC236}">
                <a16:creationId xmlns:a16="http://schemas.microsoft.com/office/drawing/2014/main" id="{A37B3042-2D0B-ABB4-D8E0-DFD44072326D}"/>
              </a:ext>
              <a:ext uri="{C183D7F6-B498-43B3-948B-1728B52AA6E4}">
                <adec:decorative xmlns:adec="http://schemas.microsoft.com/office/drawing/2017/decorative" val="1"/>
              </a:ext>
            </a:extLst>
          </p:cNvPr>
          <p:cNvSpPr/>
          <p:nvPr/>
        </p:nvSpPr>
        <p:spPr>
          <a:xfrm>
            <a:off x="0" y="-13347"/>
            <a:ext cx="12237720" cy="1138139"/>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6" name="Title Placeholder 1">
            <a:extLst>
              <a:ext uri="{FF2B5EF4-FFF2-40B4-BE49-F238E27FC236}">
                <a16:creationId xmlns:a16="http://schemas.microsoft.com/office/drawing/2014/main" id="{30B3448F-C407-FE2D-D27B-686EA99EAFE3}"/>
              </a:ext>
            </a:extLst>
          </p:cNvPr>
          <p:cNvSpPr txBox="1">
            <a:spLocks noGrp="1"/>
          </p:cNvSpPr>
          <p:nvPr>
            <p:ph type="title" idx="4294967295"/>
          </p:nvPr>
        </p:nvSpPr>
        <p:spPr>
          <a:xfrm>
            <a:off x="838199" y="138457"/>
            <a:ext cx="10803625" cy="866726"/>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1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100" b="1" i="0" u="none" strike="noStrike" kern="1200" cap="none" spc="0" normalizeH="0" baseline="0" noProof="0" dirty="0">
                <a:ln>
                  <a:noFill/>
                </a:ln>
                <a:solidFill>
                  <a:srgbClr val="FFFFFF"/>
                </a:solidFill>
                <a:effectLst/>
                <a:uLnTx/>
                <a:uFillTx/>
                <a:latin typeface="Arial" panose="020B0604020202020204"/>
                <a:ea typeface="+mj-ea"/>
                <a:cs typeface="+mj-cs"/>
              </a:rPr>
              <a:t>The Public Health Challenge</a:t>
            </a:r>
          </a:p>
        </p:txBody>
      </p:sp>
      <p:cxnSp>
        <p:nvCxnSpPr>
          <p:cNvPr id="7" name="Straight Connector 6">
            <a:extLst>
              <a:ext uri="{FF2B5EF4-FFF2-40B4-BE49-F238E27FC236}">
                <a16:creationId xmlns:a16="http://schemas.microsoft.com/office/drawing/2014/main" id="{059042AC-E16E-9146-D694-F14A9289BE17}"/>
              </a:ext>
              <a:ext uri="{C183D7F6-B498-43B3-948B-1728B52AA6E4}">
                <adec:decorative xmlns:adec="http://schemas.microsoft.com/office/drawing/2017/decorative" val="1"/>
              </a:ext>
            </a:extLst>
          </p:cNvPr>
          <p:cNvCxnSpPr>
            <a:cxnSpLocks/>
          </p:cNvCxnSpPr>
          <p:nvPr/>
        </p:nvCxnSpPr>
        <p:spPr>
          <a:xfrm>
            <a:off x="6096000" y="1789043"/>
            <a:ext cx="0" cy="4306957"/>
          </a:xfrm>
          <a:prstGeom prst="line">
            <a:avLst/>
          </a:prstGeom>
        </p:spPr>
        <p:style>
          <a:lnRef idx="3">
            <a:schemeClr val="accent1"/>
          </a:lnRef>
          <a:fillRef idx="0">
            <a:schemeClr val="accent1"/>
          </a:fillRef>
          <a:effectRef idx="2">
            <a:schemeClr val="accent1"/>
          </a:effectRef>
          <a:fontRef idx="minor">
            <a:schemeClr val="tx1"/>
          </a:fontRef>
        </p:style>
      </p:cxnSp>
      <p:cxnSp>
        <p:nvCxnSpPr>
          <p:cNvPr id="8" name="Straight Connector 7">
            <a:extLst>
              <a:ext uri="{FF2B5EF4-FFF2-40B4-BE49-F238E27FC236}">
                <a16:creationId xmlns:a16="http://schemas.microsoft.com/office/drawing/2014/main" id="{B2FA833A-F076-ED2D-8B39-9B4F7C5BA981}"/>
              </a:ext>
              <a:ext uri="{C183D7F6-B498-43B3-948B-1728B52AA6E4}">
                <adec:decorative xmlns:adec="http://schemas.microsoft.com/office/drawing/2017/decorative" val="1"/>
              </a:ext>
            </a:extLst>
          </p:cNvPr>
          <p:cNvCxnSpPr>
            <a:cxnSpLocks/>
          </p:cNvCxnSpPr>
          <p:nvPr/>
        </p:nvCxnSpPr>
        <p:spPr>
          <a:xfrm>
            <a:off x="1332138" y="4250621"/>
            <a:ext cx="4764018" cy="0"/>
          </a:xfrm>
          <a:prstGeom prst="line">
            <a:avLst/>
          </a:prstGeom>
        </p:spPr>
        <p:style>
          <a:lnRef idx="3">
            <a:schemeClr val="accent1"/>
          </a:lnRef>
          <a:fillRef idx="0">
            <a:schemeClr val="accent1"/>
          </a:fillRef>
          <a:effectRef idx="2">
            <a:schemeClr val="accent1"/>
          </a:effectRef>
          <a:fontRef idx="minor">
            <a:schemeClr val="tx1"/>
          </a:fontRef>
        </p:style>
      </p:cxnSp>
      <p:sp>
        <p:nvSpPr>
          <p:cNvPr id="9" name="TextBox 8">
            <a:extLst>
              <a:ext uri="{FF2B5EF4-FFF2-40B4-BE49-F238E27FC236}">
                <a16:creationId xmlns:a16="http://schemas.microsoft.com/office/drawing/2014/main" id="{774310AF-E8EB-439C-32DB-8F6043B646D5}"/>
              </a:ext>
            </a:extLst>
          </p:cNvPr>
          <p:cNvSpPr txBox="1"/>
          <p:nvPr/>
        </p:nvSpPr>
        <p:spPr>
          <a:xfrm>
            <a:off x="1165950" y="1525093"/>
            <a:ext cx="5096392" cy="151525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0" b="1" i="0" u="none" strike="noStrike" kern="1200" cap="none" spc="-300" normalizeH="0" baseline="0" noProof="0" dirty="0">
                <a:ln>
                  <a:noFill/>
                </a:ln>
                <a:solidFill>
                  <a:srgbClr val="135B6F"/>
                </a:solidFill>
                <a:effectLst/>
                <a:uLnTx/>
                <a:uFillTx/>
                <a:latin typeface="Arial Black" panose="020B0604020202020204" pitchFamily="34" charset="0"/>
                <a:ea typeface="+mn-ea"/>
                <a:cs typeface="Arial Black" panose="020B0604020202020204" pitchFamily="34" charset="0"/>
              </a:rPr>
              <a:t>10,000</a:t>
            </a:r>
          </a:p>
        </p:txBody>
      </p:sp>
      <p:sp>
        <p:nvSpPr>
          <p:cNvPr id="10" name="TextBox 9">
            <a:extLst>
              <a:ext uri="{FF2B5EF4-FFF2-40B4-BE49-F238E27FC236}">
                <a16:creationId xmlns:a16="http://schemas.microsoft.com/office/drawing/2014/main" id="{984C5F14-8220-208A-1CAE-BEF8F7F71B98}"/>
              </a:ext>
            </a:extLst>
          </p:cNvPr>
          <p:cNvSpPr txBox="1"/>
          <p:nvPr/>
        </p:nvSpPr>
        <p:spPr>
          <a:xfrm>
            <a:off x="1249044" y="2943925"/>
            <a:ext cx="5096392"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364C8E"/>
                </a:solidFill>
                <a:effectLst/>
                <a:uLnTx/>
                <a:uFillTx/>
                <a:latin typeface="Arial" panose="020B0604020202020204" pitchFamily="34" charset="0"/>
                <a:ea typeface="+mn-ea"/>
                <a:cs typeface="Arial" panose="020B0604020202020204" pitchFamily="34" charset="0"/>
              </a:rPr>
              <a:t>Diseases</a:t>
            </a:r>
          </a:p>
        </p:txBody>
      </p:sp>
      <p:sp>
        <p:nvSpPr>
          <p:cNvPr id="11" name="TextBox 10">
            <a:extLst>
              <a:ext uri="{FF2B5EF4-FFF2-40B4-BE49-F238E27FC236}">
                <a16:creationId xmlns:a16="http://schemas.microsoft.com/office/drawing/2014/main" id="{4A0D4096-3AC1-14D2-F863-73F2182B8C35}"/>
              </a:ext>
            </a:extLst>
          </p:cNvPr>
          <p:cNvSpPr txBox="1"/>
          <p:nvPr/>
        </p:nvSpPr>
        <p:spPr>
          <a:xfrm>
            <a:off x="1215190" y="4534811"/>
            <a:ext cx="2640522" cy="151525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0" b="1" i="0" u="none" strike="noStrike" kern="1200" cap="none" spc="-300" normalizeH="0" baseline="0" noProof="0" dirty="0">
                <a:ln>
                  <a:noFill/>
                </a:ln>
                <a:solidFill>
                  <a:srgbClr val="135B6F"/>
                </a:solidFill>
                <a:effectLst/>
                <a:uLnTx/>
                <a:uFillTx/>
                <a:latin typeface="Arial Black" panose="020B0604020202020204" pitchFamily="34" charset="0"/>
                <a:ea typeface="+mn-ea"/>
                <a:cs typeface="Arial Black" panose="020B0604020202020204" pitchFamily="34" charset="0"/>
              </a:rPr>
              <a:t>5%</a:t>
            </a:r>
          </a:p>
        </p:txBody>
      </p:sp>
      <p:sp>
        <p:nvSpPr>
          <p:cNvPr id="12" name="TextBox 11">
            <a:extLst>
              <a:ext uri="{FF2B5EF4-FFF2-40B4-BE49-F238E27FC236}">
                <a16:creationId xmlns:a16="http://schemas.microsoft.com/office/drawing/2014/main" id="{3767248E-92A4-5BA0-C877-66B1E5BD4317}"/>
              </a:ext>
            </a:extLst>
          </p:cNvPr>
          <p:cNvSpPr txBox="1"/>
          <p:nvPr/>
        </p:nvSpPr>
        <p:spPr>
          <a:xfrm>
            <a:off x="3552880" y="4655819"/>
            <a:ext cx="2606668" cy="124649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364C8E"/>
                </a:solidFill>
                <a:effectLst/>
                <a:uLnTx/>
                <a:uFillTx/>
                <a:latin typeface="Arial" panose="020B0604020202020204" pitchFamily="34" charset="0"/>
                <a:ea typeface="+mn-ea"/>
                <a:cs typeface="Arial" panose="020B0604020202020204" pitchFamily="34" charset="0"/>
              </a:rPr>
              <a:t>Have Treatments</a:t>
            </a:r>
            <a:br>
              <a:rPr kumimoji="0" lang="en-US" sz="2500" b="1" i="0" u="none" strike="noStrike" kern="1200" cap="none" spc="0" normalizeH="0" baseline="0" noProof="0" dirty="0">
                <a:ln>
                  <a:noFill/>
                </a:ln>
                <a:solidFill>
                  <a:srgbClr val="364C8E"/>
                </a:solidFill>
                <a:effectLst/>
                <a:uLnTx/>
                <a:uFillTx/>
                <a:latin typeface="Arial" panose="020B0604020202020204" pitchFamily="34" charset="0"/>
                <a:ea typeface="+mn-ea"/>
                <a:cs typeface="Arial" panose="020B0604020202020204" pitchFamily="34" charset="0"/>
              </a:rPr>
            </a:br>
            <a:r>
              <a:rPr kumimoji="0" lang="en-US" sz="2500" b="1" i="0" u="none" strike="noStrike" kern="1200" cap="none" spc="0" normalizeH="0" baseline="0" noProof="0" dirty="0">
                <a:ln>
                  <a:noFill/>
                </a:ln>
                <a:solidFill>
                  <a:srgbClr val="364C8E"/>
                </a:solidFill>
                <a:effectLst/>
                <a:uLnTx/>
                <a:uFillTx/>
                <a:latin typeface="Arial" panose="020B0604020202020204" pitchFamily="34" charset="0"/>
                <a:ea typeface="+mn-ea"/>
                <a:cs typeface="Arial" panose="020B0604020202020204" pitchFamily="34" charset="0"/>
              </a:rPr>
              <a:t>or Cures</a:t>
            </a:r>
          </a:p>
        </p:txBody>
      </p:sp>
      <p:grpSp>
        <p:nvGrpSpPr>
          <p:cNvPr id="13" name="Group 12">
            <a:extLst>
              <a:ext uri="{FF2B5EF4-FFF2-40B4-BE49-F238E27FC236}">
                <a16:creationId xmlns:a16="http://schemas.microsoft.com/office/drawing/2014/main" id="{3C1FDCAA-4477-3120-5D08-4146894D8AB8}"/>
              </a:ext>
              <a:ext uri="{C183D7F6-B498-43B3-948B-1728B52AA6E4}">
                <adec:decorative xmlns:adec="http://schemas.microsoft.com/office/drawing/2017/decorative" val="1"/>
              </a:ext>
            </a:extLst>
          </p:cNvPr>
          <p:cNvGrpSpPr/>
          <p:nvPr/>
        </p:nvGrpSpPr>
        <p:grpSpPr>
          <a:xfrm>
            <a:off x="1337221" y="3973642"/>
            <a:ext cx="1769579" cy="486026"/>
            <a:chOff x="2829358" y="3973642"/>
            <a:chExt cx="1769579" cy="486026"/>
          </a:xfrm>
        </p:grpSpPr>
        <p:sp>
          <p:nvSpPr>
            <p:cNvPr id="14" name="Rounded Rectangle 13">
              <a:extLst>
                <a:ext uri="{FF2B5EF4-FFF2-40B4-BE49-F238E27FC236}">
                  <a16:creationId xmlns:a16="http://schemas.microsoft.com/office/drawing/2014/main" id="{D4114C53-8182-AE8D-EBC2-B4B845A2A3DA}"/>
                </a:ext>
              </a:extLst>
            </p:cNvPr>
            <p:cNvSpPr/>
            <p:nvPr userDrawn="1"/>
          </p:nvSpPr>
          <p:spPr>
            <a:xfrm>
              <a:off x="2829358" y="3979799"/>
              <a:ext cx="1769579" cy="479869"/>
            </a:xfrm>
            <a:prstGeom prst="roundRect">
              <a:avLst/>
            </a:prstGeom>
            <a:solidFill>
              <a:schemeClr val="bg1"/>
            </a:solidFill>
            <a:ln>
              <a:solidFill>
                <a:schemeClr val="accent1"/>
              </a:solidFill>
            </a:ln>
          </p:spPr>
          <p:style>
            <a:lnRef idx="3">
              <a:schemeClr val="lt1"/>
            </a:lnRef>
            <a:fillRef idx="1">
              <a:schemeClr val="accent1"/>
            </a:fillRef>
            <a:effectRef idx="1">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5" name="TextBox 14">
              <a:extLst>
                <a:ext uri="{FF2B5EF4-FFF2-40B4-BE49-F238E27FC236}">
                  <a16:creationId xmlns:a16="http://schemas.microsoft.com/office/drawing/2014/main" id="{647B755C-656A-C684-8757-FD0763AFBED5}"/>
                </a:ext>
              </a:extLst>
            </p:cNvPr>
            <p:cNvSpPr txBox="1"/>
            <p:nvPr userDrawn="1"/>
          </p:nvSpPr>
          <p:spPr>
            <a:xfrm>
              <a:off x="2900141" y="3973642"/>
              <a:ext cx="1628012" cy="48602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364C8E"/>
                  </a:solidFill>
                  <a:effectLst/>
                  <a:uLnTx/>
                  <a:uFillTx/>
                  <a:latin typeface="Arial" panose="020B0604020202020204" pitchFamily="34" charset="0"/>
                  <a:ea typeface="+mn-ea"/>
                  <a:cs typeface="Arial" panose="020B0604020202020204" pitchFamily="34" charset="0"/>
                </a:rPr>
                <a:t>and only</a:t>
              </a:r>
            </a:p>
          </p:txBody>
        </p:sp>
      </p:grpSp>
      <p:pic>
        <p:nvPicPr>
          <p:cNvPr id="16" name="Picture 15">
            <a:extLst>
              <a:ext uri="{FF2B5EF4-FFF2-40B4-BE49-F238E27FC236}">
                <a16:creationId xmlns:a16="http://schemas.microsoft.com/office/drawing/2014/main" id="{74CB4C58-C63D-A3D6-C3AC-BB60DC9CF5B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240171" y="2884196"/>
            <a:ext cx="1151308" cy="1231014"/>
          </a:xfrm>
          <a:prstGeom prst="rect">
            <a:avLst/>
          </a:prstGeom>
        </p:spPr>
      </p:pic>
      <p:cxnSp>
        <p:nvCxnSpPr>
          <p:cNvPr id="17" name="Straight Connector 16">
            <a:extLst>
              <a:ext uri="{FF2B5EF4-FFF2-40B4-BE49-F238E27FC236}">
                <a16:creationId xmlns:a16="http://schemas.microsoft.com/office/drawing/2014/main" id="{5B01FF38-F32B-9612-F7FF-75918E67DAB6}"/>
              </a:ext>
              <a:ext uri="{C183D7F6-B498-43B3-948B-1728B52AA6E4}">
                <adec:decorative xmlns:adec="http://schemas.microsoft.com/office/drawing/2017/decorative" val="1"/>
              </a:ext>
            </a:extLst>
          </p:cNvPr>
          <p:cNvCxnSpPr>
            <a:cxnSpLocks/>
          </p:cNvCxnSpPr>
          <p:nvPr/>
        </p:nvCxnSpPr>
        <p:spPr>
          <a:xfrm>
            <a:off x="6096000" y="3512239"/>
            <a:ext cx="4653384" cy="0"/>
          </a:xfrm>
          <a:prstGeom prst="line">
            <a:avLst/>
          </a:prstGeom>
        </p:spPr>
        <p:style>
          <a:lnRef idx="3">
            <a:schemeClr val="accent1"/>
          </a:lnRef>
          <a:fillRef idx="0">
            <a:schemeClr val="accent1"/>
          </a:fillRef>
          <a:effectRef idx="2">
            <a:schemeClr val="accent1"/>
          </a:effectRef>
          <a:fontRef idx="minor">
            <a:schemeClr val="tx1"/>
          </a:fontRef>
        </p:style>
      </p:cxnSp>
      <p:pic>
        <p:nvPicPr>
          <p:cNvPr id="18" name="Picture 17">
            <a:extLst>
              <a:ext uri="{FF2B5EF4-FFF2-40B4-BE49-F238E27FC236}">
                <a16:creationId xmlns:a16="http://schemas.microsoft.com/office/drawing/2014/main" id="{3B1DF1BE-3282-3122-BC01-2005698EC0BF}"/>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760903" y="1868117"/>
            <a:ext cx="914332" cy="1350397"/>
          </a:xfrm>
          <a:prstGeom prst="rect">
            <a:avLst/>
          </a:prstGeom>
        </p:spPr>
      </p:pic>
      <p:sp>
        <p:nvSpPr>
          <p:cNvPr id="19" name="TextBox 18">
            <a:extLst>
              <a:ext uri="{FF2B5EF4-FFF2-40B4-BE49-F238E27FC236}">
                <a16:creationId xmlns:a16="http://schemas.microsoft.com/office/drawing/2014/main" id="{60E7DA2F-E896-E50A-2CC3-E333FAD213BE}"/>
              </a:ext>
            </a:extLst>
          </p:cNvPr>
          <p:cNvSpPr txBox="1"/>
          <p:nvPr/>
        </p:nvSpPr>
        <p:spPr>
          <a:xfrm>
            <a:off x="8007608" y="1928635"/>
            <a:ext cx="2741776"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364C8E"/>
                </a:solidFill>
                <a:effectLst/>
                <a:uLnTx/>
                <a:uFillTx/>
                <a:latin typeface="Arial" panose="020B0604020202020204" pitchFamily="34" charset="0"/>
                <a:ea typeface="+mn-ea"/>
                <a:cs typeface="Arial" panose="020B0604020202020204" pitchFamily="34" charset="0"/>
              </a:rPr>
              <a:t>Time from early development to the medicine cabinet takes 10-15 years.</a:t>
            </a:r>
          </a:p>
        </p:txBody>
      </p:sp>
      <p:sp>
        <p:nvSpPr>
          <p:cNvPr id="20" name="TextBox 19">
            <a:extLst>
              <a:ext uri="{FF2B5EF4-FFF2-40B4-BE49-F238E27FC236}">
                <a16:creationId xmlns:a16="http://schemas.microsoft.com/office/drawing/2014/main" id="{65E464C1-89FD-9AEC-4F0B-85612041481E}"/>
              </a:ext>
            </a:extLst>
          </p:cNvPr>
          <p:cNvSpPr txBox="1"/>
          <p:nvPr/>
        </p:nvSpPr>
        <p:spPr>
          <a:xfrm>
            <a:off x="6481766" y="3763808"/>
            <a:ext cx="895868" cy="151525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0" b="1" i="0" u="none" strike="noStrike" kern="1200" cap="none" spc="300" normalizeH="0" baseline="0" noProof="0" dirty="0">
                <a:ln>
                  <a:noFill/>
                </a:ln>
                <a:solidFill>
                  <a:srgbClr val="135B6F"/>
                </a:solidFill>
                <a:effectLst/>
                <a:uLnTx/>
                <a:uFillTx/>
                <a:latin typeface="Arial Black" panose="020B0604020202020204" pitchFamily="34" charset="0"/>
                <a:ea typeface="+mn-ea"/>
                <a:cs typeface="Arial Black" panose="020B0604020202020204" pitchFamily="34" charset="0"/>
              </a:rPr>
              <a:t>9</a:t>
            </a:r>
          </a:p>
        </p:txBody>
      </p:sp>
      <p:sp>
        <p:nvSpPr>
          <p:cNvPr id="21" name="TextBox 20">
            <a:extLst>
              <a:ext uri="{FF2B5EF4-FFF2-40B4-BE49-F238E27FC236}">
                <a16:creationId xmlns:a16="http://schemas.microsoft.com/office/drawing/2014/main" id="{B424B35B-AD6E-43E2-B27B-0902F999F481}"/>
              </a:ext>
            </a:extLst>
          </p:cNvPr>
          <p:cNvSpPr txBox="1"/>
          <p:nvPr/>
        </p:nvSpPr>
        <p:spPr>
          <a:xfrm>
            <a:off x="8965174" y="3690401"/>
            <a:ext cx="1889605" cy="151525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0" b="1" i="0" u="none" strike="noStrike" kern="1200" cap="none" spc="-300" normalizeH="0" baseline="0" noProof="0" dirty="0">
                <a:ln>
                  <a:noFill/>
                </a:ln>
                <a:solidFill>
                  <a:srgbClr val="135B6F"/>
                </a:solidFill>
                <a:effectLst/>
                <a:uLnTx/>
                <a:uFillTx/>
                <a:latin typeface="Arial Black" panose="020B0604020202020204" pitchFamily="34" charset="0"/>
                <a:ea typeface="+mn-ea"/>
                <a:cs typeface="Arial Black" panose="020B0604020202020204" pitchFamily="34" charset="0"/>
              </a:rPr>
              <a:t>10</a:t>
            </a:r>
          </a:p>
        </p:txBody>
      </p:sp>
      <p:grpSp>
        <p:nvGrpSpPr>
          <p:cNvPr id="22" name="Group 21">
            <a:extLst>
              <a:ext uri="{FF2B5EF4-FFF2-40B4-BE49-F238E27FC236}">
                <a16:creationId xmlns:a16="http://schemas.microsoft.com/office/drawing/2014/main" id="{E8466C40-E259-3A85-3A32-ECDBAAFA944F}"/>
              </a:ext>
              <a:ext uri="{C183D7F6-B498-43B3-948B-1728B52AA6E4}">
                <adec:decorative xmlns:adec="http://schemas.microsoft.com/office/drawing/2017/decorative" val="1"/>
              </a:ext>
            </a:extLst>
          </p:cNvPr>
          <p:cNvGrpSpPr/>
          <p:nvPr/>
        </p:nvGrpSpPr>
        <p:grpSpPr>
          <a:xfrm>
            <a:off x="7548130" y="4209503"/>
            <a:ext cx="1316606" cy="477054"/>
            <a:chOff x="7683541" y="3957934"/>
            <a:chExt cx="1316606" cy="477054"/>
          </a:xfrm>
        </p:grpSpPr>
        <p:sp>
          <p:nvSpPr>
            <p:cNvPr id="23" name="Rounded Rectangle 22">
              <a:extLst>
                <a:ext uri="{FF2B5EF4-FFF2-40B4-BE49-F238E27FC236}">
                  <a16:creationId xmlns:a16="http://schemas.microsoft.com/office/drawing/2014/main" id="{D6D38762-AA03-D9F4-D938-321E62313BBA}"/>
                </a:ext>
              </a:extLst>
            </p:cNvPr>
            <p:cNvSpPr/>
            <p:nvPr userDrawn="1"/>
          </p:nvSpPr>
          <p:spPr>
            <a:xfrm>
              <a:off x="7683541" y="3957934"/>
              <a:ext cx="1316606" cy="477054"/>
            </a:xfrm>
            <a:prstGeom prst="roundRect">
              <a:avLst/>
            </a:prstGeom>
            <a:solidFill>
              <a:schemeClr val="bg1"/>
            </a:solidFill>
            <a:ln>
              <a:solidFill>
                <a:schemeClr val="accent1"/>
              </a:solidFill>
            </a:ln>
          </p:spPr>
          <p:style>
            <a:lnRef idx="3">
              <a:schemeClr val="lt1"/>
            </a:lnRef>
            <a:fillRef idx="1">
              <a:schemeClr val="accent1"/>
            </a:fillRef>
            <a:effectRef idx="1">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4" name="TextBox 23">
              <a:extLst>
                <a:ext uri="{FF2B5EF4-FFF2-40B4-BE49-F238E27FC236}">
                  <a16:creationId xmlns:a16="http://schemas.microsoft.com/office/drawing/2014/main" id="{5B28BA28-B66F-3738-8C5D-B251DB7A9284}"/>
                </a:ext>
              </a:extLst>
            </p:cNvPr>
            <p:cNvSpPr txBox="1"/>
            <p:nvPr userDrawn="1"/>
          </p:nvSpPr>
          <p:spPr>
            <a:xfrm>
              <a:off x="7786837" y="3957934"/>
              <a:ext cx="1100173" cy="4770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364C8E"/>
                  </a:solidFill>
                  <a:effectLst/>
                  <a:uLnTx/>
                  <a:uFillTx/>
                  <a:latin typeface="Arial" panose="020B0604020202020204" pitchFamily="34" charset="0"/>
                  <a:ea typeface="+mn-ea"/>
                  <a:cs typeface="Arial" panose="020B0604020202020204" pitchFamily="34" charset="0"/>
                </a:rPr>
                <a:t>out of</a:t>
              </a:r>
            </a:p>
          </p:txBody>
        </p:sp>
      </p:grpSp>
      <p:sp>
        <p:nvSpPr>
          <p:cNvPr id="25" name="TextBox 24">
            <a:extLst>
              <a:ext uri="{FF2B5EF4-FFF2-40B4-BE49-F238E27FC236}">
                <a16:creationId xmlns:a16="http://schemas.microsoft.com/office/drawing/2014/main" id="{D8C3D629-C0F9-6A1B-6AD1-AAF6A14B9071}"/>
              </a:ext>
            </a:extLst>
          </p:cNvPr>
          <p:cNvSpPr txBox="1"/>
          <p:nvPr/>
        </p:nvSpPr>
        <p:spPr>
          <a:xfrm>
            <a:off x="6575783" y="4980916"/>
            <a:ext cx="400233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364C8E"/>
                </a:solidFill>
                <a:effectLst/>
                <a:uLnTx/>
                <a:uFillTx/>
                <a:latin typeface="Arial" panose="020B0604020202020204" pitchFamily="34" charset="0"/>
                <a:ea typeface="+mn-ea"/>
                <a:cs typeface="Arial" panose="020B0604020202020204" pitchFamily="34" charset="0"/>
              </a:rPr>
              <a:t>Promising therapeutic candidates that enter clinical trials fail.</a:t>
            </a:r>
          </a:p>
        </p:txBody>
      </p:sp>
      <p:pic>
        <p:nvPicPr>
          <p:cNvPr id="27" name="Google Shape;25;p15">
            <a:extLst>
              <a:ext uri="{FF2B5EF4-FFF2-40B4-BE49-F238E27FC236}">
                <a16:creationId xmlns:a16="http://schemas.microsoft.com/office/drawing/2014/main" id="{D8C0D1C1-0E2C-92B6-1002-53D191D74C58}"/>
              </a:ext>
              <a:ext uri="{C183D7F6-B498-43B3-948B-1728B52AA6E4}">
                <adec:decorative xmlns:adec="http://schemas.microsoft.com/office/drawing/2017/decorative" val="1"/>
              </a:ext>
            </a:extLst>
          </p:cNvPr>
          <p:cNvPicPr preferRelativeResize="0"/>
          <p:nvPr/>
        </p:nvPicPr>
        <p:blipFill rotWithShape="1">
          <a:blip r:embed="rId5">
            <a:alphaModFix/>
          </a:blip>
          <a:srcRect l="75856" t="89524"/>
          <a:stretch/>
        </p:blipFill>
        <p:spPr>
          <a:xfrm>
            <a:off x="9248502" y="6139542"/>
            <a:ext cx="2943497" cy="718457"/>
          </a:xfrm>
          <a:prstGeom prst="rect">
            <a:avLst/>
          </a:prstGeom>
          <a:noFill/>
          <a:ln>
            <a:noFill/>
          </a:ln>
        </p:spPr>
      </p:pic>
    </p:spTree>
    <p:extLst>
      <p:ext uri="{BB962C8B-B14F-4D97-AF65-F5344CB8AC3E}">
        <p14:creationId xmlns:p14="http://schemas.microsoft.com/office/powerpoint/2010/main" val="2101987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DA4532E-3FB9-3702-67F8-9CE5033F8364}"/>
              </a:ext>
              <a:ext uri="{C183D7F6-B498-43B3-948B-1728B52AA6E4}">
                <adec:decorative xmlns:adec="http://schemas.microsoft.com/office/drawing/2017/decorative" val="1"/>
              </a:ext>
            </a:extLst>
          </p:cNvPr>
          <p:cNvPicPr>
            <a:picLocks noChangeAspect="1"/>
          </p:cNvPicPr>
          <p:nvPr/>
        </p:nvPicPr>
        <p:blipFill>
          <a:blip r:embed="rId3"/>
          <a:srcRect t="6070" b="6070"/>
          <a:stretch/>
        </p:blipFill>
        <p:spPr>
          <a:xfrm>
            <a:off x="-15308" y="-9427"/>
            <a:ext cx="12207308" cy="3011801"/>
          </a:xfrm>
          <a:prstGeom prst="rect">
            <a:avLst/>
          </a:prstGeom>
        </p:spPr>
      </p:pic>
      <p:sp>
        <p:nvSpPr>
          <p:cNvPr id="8" name="Rectangle 7">
            <a:extLst>
              <a:ext uri="{FF2B5EF4-FFF2-40B4-BE49-F238E27FC236}">
                <a16:creationId xmlns:a16="http://schemas.microsoft.com/office/drawing/2014/main" id="{B198F26C-372B-E09F-46C7-8E0BC5FD665B}"/>
              </a:ext>
              <a:ext uri="{C183D7F6-B498-43B3-948B-1728B52AA6E4}">
                <adec:decorative xmlns:adec="http://schemas.microsoft.com/office/drawing/2017/decorative" val="1"/>
              </a:ext>
            </a:extLst>
          </p:cNvPr>
          <p:cNvSpPr/>
          <p:nvPr/>
        </p:nvSpPr>
        <p:spPr>
          <a:xfrm>
            <a:off x="0" y="2952489"/>
            <a:ext cx="12191999" cy="955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35B6F"/>
              </a:solidFill>
              <a:effectLst/>
              <a:uLnTx/>
              <a:uFillTx/>
              <a:latin typeface="Arial" panose="020B0604020202020204"/>
              <a:ea typeface="+mn-ea"/>
              <a:cs typeface="+mn-cs"/>
            </a:endParaRPr>
          </a:p>
        </p:txBody>
      </p:sp>
      <p:pic>
        <p:nvPicPr>
          <p:cNvPr id="9" name="Picture 8">
            <a:extLst>
              <a:ext uri="{FF2B5EF4-FFF2-40B4-BE49-F238E27FC236}">
                <a16:creationId xmlns:a16="http://schemas.microsoft.com/office/drawing/2014/main" id="{574BDC92-5F95-D372-0A2F-C015992EB1A0}"/>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3530433" y="2384754"/>
            <a:ext cx="5151464" cy="1239378"/>
          </a:xfrm>
          <a:prstGeom prst="rect">
            <a:avLst/>
          </a:prstGeom>
        </p:spPr>
      </p:pic>
      <p:sp>
        <p:nvSpPr>
          <p:cNvPr id="10" name="Title 9">
            <a:extLst>
              <a:ext uri="{FF2B5EF4-FFF2-40B4-BE49-F238E27FC236}">
                <a16:creationId xmlns:a16="http://schemas.microsoft.com/office/drawing/2014/main" id="{E44CE231-C831-9B99-5BDE-00B18ACAC6F3}"/>
              </a:ext>
            </a:extLst>
          </p:cNvPr>
          <p:cNvSpPr txBox="1">
            <a:spLocks noGrp="1"/>
          </p:cNvSpPr>
          <p:nvPr>
            <p:ph type="title" idx="4294967295"/>
          </p:nvPr>
        </p:nvSpPr>
        <p:spPr>
          <a:xfrm>
            <a:off x="3530433" y="2664787"/>
            <a:ext cx="5151464"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NCATS’ MISSION</a:t>
            </a:r>
          </a:p>
        </p:txBody>
      </p:sp>
      <p:sp>
        <p:nvSpPr>
          <p:cNvPr id="6" name="TextBox 5">
            <a:extLst>
              <a:ext uri="{FF2B5EF4-FFF2-40B4-BE49-F238E27FC236}">
                <a16:creationId xmlns:a16="http://schemas.microsoft.com/office/drawing/2014/main" id="{6D293E13-3EFC-5F08-612B-7EE127D28061}"/>
              </a:ext>
            </a:extLst>
          </p:cNvPr>
          <p:cNvSpPr txBox="1"/>
          <p:nvPr/>
        </p:nvSpPr>
        <p:spPr>
          <a:xfrm>
            <a:off x="1717045" y="3962400"/>
            <a:ext cx="8778240" cy="224676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500" b="1" i="0" u="none" strike="noStrike" kern="1200" cap="none" spc="0" normalizeH="0" baseline="0" noProof="0" dirty="0">
                <a:ln>
                  <a:noFill/>
                </a:ln>
                <a:solidFill>
                  <a:srgbClr val="551F58"/>
                </a:solidFill>
                <a:effectLst/>
                <a:uLnTx/>
                <a:uFillTx/>
                <a:latin typeface="Arial" panose="020B0604020202020204"/>
                <a:ea typeface="+mn-ea"/>
                <a:cs typeface="+mn-cs"/>
              </a:rPr>
              <a:t>Turn research observations</a:t>
            </a:r>
            <a:br>
              <a:rPr kumimoji="0" lang="en-US" sz="3500" b="1" i="0" u="none" strike="noStrike" kern="1200" cap="none" spc="0" normalizeH="0" baseline="0" noProof="0" dirty="0">
                <a:ln>
                  <a:noFill/>
                </a:ln>
                <a:solidFill>
                  <a:srgbClr val="551F58"/>
                </a:solidFill>
                <a:effectLst/>
                <a:uLnTx/>
                <a:uFillTx/>
                <a:latin typeface="Arial" panose="020B0604020202020204"/>
                <a:ea typeface="+mn-ea"/>
                <a:cs typeface="+mn-cs"/>
              </a:rPr>
            </a:br>
            <a:r>
              <a:rPr kumimoji="0" lang="en-US" sz="3500" b="1" i="0" u="none" strike="noStrike" kern="1200" cap="none" spc="0" normalizeH="0" baseline="0" noProof="0" dirty="0">
                <a:ln>
                  <a:noFill/>
                </a:ln>
                <a:solidFill>
                  <a:srgbClr val="551F58"/>
                </a:solidFill>
                <a:effectLst/>
                <a:uLnTx/>
                <a:uFillTx/>
                <a:latin typeface="Arial" panose="020B0604020202020204"/>
                <a:ea typeface="+mn-ea"/>
                <a:cs typeface="+mn-cs"/>
              </a:rPr>
              <a:t>into health solutions through translational science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500" b="1" i="0" u="none" strike="noStrike" kern="1200" cap="none" spc="0" normalizeH="0" baseline="0" noProof="0" dirty="0">
              <a:ln>
                <a:noFill/>
              </a:ln>
              <a:solidFill>
                <a:srgbClr val="551F58"/>
              </a:solidFill>
              <a:effectLst/>
              <a:uLnTx/>
              <a:uFillTx/>
              <a:latin typeface="Arial" panose="020B0604020202020204"/>
              <a:ea typeface="+mn-ea"/>
              <a:cs typeface="+mn-cs"/>
            </a:endParaRPr>
          </a:p>
        </p:txBody>
      </p:sp>
    </p:spTree>
    <p:extLst>
      <p:ext uri="{BB962C8B-B14F-4D97-AF65-F5344CB8AC3E}">
        <p14:creationId xmlns:p14="http://schemas.microsoft.com/office/powerpoint/2010/main" val="37952205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F30C9D50-607F-AD60-26B5-54663076647B}"/>
              </a:ext>
              <a:ext uri="{C183D7F6-B498-43B3-948B-1728B52AA6E4}">
                <adec:decorative xmlns:adec="http://schemas.microsoft.com/office/drawing/2017/decorative" val="1"/>
              </a:ext>
            </a:extLst>
          </p:cNvPr>
          <p:cNvSpPr/>
          <p:nvPr/>
        </p:nvSpPr>
        <p:spPr>
          <a:xfrm>
            <a:off x="8129392" y="1150086"/>
            <a:ext cx="4034786" cy="57079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4" name="Google Shape;103;g135fcaa22ad_1_0">
            <a:extLst>
              <a:ext uri="{FF2B5EF4-FFF2-40B4-BE49-F238E27FC236}">
                <a16:creationId xmlns:a16="http://schemas.microsoft.com/office/drawing/2014/main" id="{58249A7A-00B3-A622-F8DF-9C7DB4814794}"/>
              </a:ext>
              <a:ext uri="{C183D7F6-B498-43B3-948B-1728B52AA6E4}">
                <adec:decorative xmlns:adec="http://schemas.microsoft.com/office/drawing/2017/decorative" val="1"/>
              </a:ext>
            </a:extLst>
          </p:cNvPr>
          <p:cNvSpPr/>
          <p:nvPr/>
        </p:nvSpPr>
        <p:spPr>
          <a:xfrm>
            <a:off x="-22860" y="11947"/>
            <a:ext cx="12237720" cy="1138139"/>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9" name="Title Placeholder 1">
            <a:extLst>
              <a:ext uri="{FF2B5EF4-FFF2-40B4-BE49-F238E27FC236}">
                <a16:creationId xmlns:a16="http://schemas.microsoft.com/office/drawing/2014/main" id="{2E4434E1-49BC-0834-8941-9EB4029825E7}"/>
              </a:ext>
            </a:extLst>
          </p:cNvPr>
          <p:cNvSpPr txBox="1">
            <a:spLocks/>
          </p:cNvSpPr>
          <p:nvPr/>
        </p:nvSpPr>
        <p:spPr>
          <a:xfrm>
            <a:off x="350153" y="138457"/>
            <a:ext cx="11291672" cy="86672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1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100" b="1" i="0" u="none" strike="noStrike" kern="1200" cap="none" spc="0" normalizeH="0" baseline="0" noProof="0" dirty="0">
                <a:ln>
                  <a:noFill/>
                </a:ln>
                <a:solidFill>
                  <a:srgbClr val="FFFFFF"/>
                </a:solidFill>
                <a:effectLst/>
                <a:uLnTx/>
                <a:uFillTx/>
                <a:latin typeface="Arial" panose="020B0604020202020204"/>
                <a:ea typeface="+mj-ea"/>
                <a:cs typeface="+mj-cs"/>
              </a:rPr>
              <a:t>NCATS Vision: Three Audacious Goals</a:t>
            </a:r>
          </a:p>
        </p:txBody>
      </p:sp>
      <p:sp>
        <p:nvSpPr>
          <p:cNvPr id="10" name="Rectangle 9">
            <a:extLst>
              <a:ext uri="{FF2B5EF4-FFF2-40B4-BE49-F238E27FC236}">
                <a16:creationId xmlns:a16="http://schemas.microsoft.com/office/drawing/2014/main" id="{C171F6BB-5DBE-B7D7-0B14-EB5DC9C482B6}"/>
              </a:ext>
              <a:ext uri="{C183D7F6-B498-43B3-948B-1728B52AA6E4}">
                <adec:decorative xmlns:adec="http://schemas.microsoft.com/office/drawing/2017/decorative" val="1"/>
              </a:ext>
            </a:extLst>
          </p:cNvPr>
          <p:cNvSpPr/>
          <p:nvPr/>
        </p:nvSpPr>
        <p:spPr>
          <a:xfrm>
            <a:off x="0" y="1150086"/>
            <a:ext cx="4034786" cy="578307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nvGrpSpPr>
          <p:cNvPr id="3" name="Group 2" descr="5% to 25%">
            <a:extLst>
              <a:ext uri="{FF2B5EF4-FFF2-40B4-BE49-F238E27FC236}">
                <a16:creationId xmlns:a16="http://schemas.microsoft.com/office/drawing/2014/main" id="{E5A3A894-A821-2F5E-231B-F29B14CD3133}"/>
              </a:ext>
            </a:extLst>
          </p:cNvPr>
          <p:cNvGrpSpPr/>
          <p:nvPr/>
        </p:nvGrpSpPr>
        <p:grpSpPr>
          <a:xfrm>
            <a:off x="193594" y="3188418"/>
            <a:ext cx="3559987" cy="1553573"/>
            <a:chOff x="139473" y="3519643"/>
            <a:chExt cx="4593535" cy="1947691"/>
          </a:xfrm>
        </p:grpSpPr>
        <p:pic>
          <p:nvPicPr>
            <p:cNvPr id="11" name="Google Shape;302;g134deeaf189_1_0">
              <a:extLst>
                <a:ext uri="{FF2B5EF4-FFF2-40B4-BE49-F238E27FC236}">
                  <a16:creationId xmlns:a16="http://schemas.microsoft.com/office/drawing/2014/main" id="{E0EB0B7C-52A5-2F4D-22FE-D73C75B583C8}"/>
                </a:ext>
              </a:extLst>
            </p:cNvPr>
            <p:cNvPicPr preferRelativeResize="0"/>
            <p:nvPr/>
          </p:nvPicPr>
          <p:blipFill>
            <a:blip r:embed="rId3" cstate="print">
              <a:extLst>
                <a:ext uri="{28A0092B-C50C-407E-A947-70E740481C1C}">
                  <a14:useLocalDpi xmlns:a14="http://schemas.microsoft.com/office/drawing/2010/main"/>
                </a:ext>
              </a:extLst>
            </a:blip>
            <a:srcRect/>
            <a:stretch/>
          </p:blipFill>
          <p:spPr>
            <a:xfrm>
              <a:off x="2785317" y="3519643"/>
              <a:ext cx="1947691" cy="1947691"/>
            </a:xfrm>
            <a:prstGeom prst="rect">
              <a:avLst/>
            </a:prstGeom>
            <a:noFill/>
            <a:ln>
              <a:noFill/>
            </a:ln>
          </p:spPr>
        </p:pic>
        <p:pic>
          <p:nvPicPr>
            <p:cNvPr id="12" name="Google Shape;323;g134deeaf189_1_0">
              <a:extLst>
                <a:ext uri="{FF2B5EF4-FFF2-40B4-BE49-F238E27FC236}">
                  <a16:creationId xmlns:a16="http://schemas.microsoft.com/office/drawing/2014/main" id="{B270A1B1-F76B-3D4F-545F-6C65FC5EAE06}"/>
                </a:ext>
              </a:extLst>
            </p:cNvPr>
            <p:cNvPicPr preferRelativeResize="0"/>
            <p:nvPr/>
          </p:nvPicPr>
          <p:blipFill>
            <a:blip r:embed="rId4" cstate="print">
              <a:alphaModFix/>
              <a:extLst>
                <a:ext uri="{28A0092B-C50C-407E-A947-70E740481C1C}">
                  <a14:useLocalDpi xmlns:a14="http://schemas.microsoft.com/office/drawing/2010/main"/>
                </a:ext>
              </a:extLst>
            </a:blip>
            <a:stretch>
              <a:fillRect/>
            </a:stretch>
          </p:blipFill>
          <p:spPr>
            <a:xfrm>
              <a:off x="1587441" y="3933325"/>
              <a:ext cx="1397451" cy="982000"/>
            </a:xfrm>
            <a:prstGeom prst="rect">
              <a:avLst/>
            </a:prstGeom>
            <a:noFill/>
            <a:ln>
              <a:noFill/>
            </a:ln>
          </p:spPr>
        </p:pic>
        <p:pic>
          <p:nvPicPr>
            <p:cNvPr id="13" name="Google Shape;324;g134deeaf189_1_0">
              <a:extLst>
                <a:ext uri="{FF2B5EF4-FFF2-40B4-BE49-F238E27FC236}">
                  <a16:creationId xmlns:a16="http://schemas.microsoft.com/office/drawing/2014/main" id="{CBDDCCB8-FD85-3A54-240E-E8A63ADC7ACF}"/>
                </a:ext>
              </a:extLst>
            </p:cNvPr>
            <p:cNvPicPr preferRelativeResize="0"/>
            <p:nvPr/>
          </p:nvPicPr>
          <p:blipFill>
            <a:blip r:embed="rId5" cstate="print">
              <a:extLst>
                <a:ext uri="{28A0092B-C50C-407E-A947-70E740481C1C}">
                  <a14:useLocalDpi xmlns:a14="http://schemas.microsoft.com/office/drawing/2010/main"/>
                </a:ext>
              </a:extLst>
            </a:blip>
            <a:srcRect/>
            <a:stretch/>
          </p:blipFill>
          <p:spPr>
            <a:xfrm>
              <a:off x="139473" y="3797674"/>
              <a:ext cx="1397451" cy="1265266"/>
            </a:xfrm>
            <a:prstGeom prst="rect">
              <a:avLst/>
            </a:prstGeom>
            <a:noFill/>
            <a:ln>
              <a:noFill/>
            </a:ln>
          </p:spPr>
        </p:pic>
      </p:grpSp>
      <p:sp>
        <p:nvSpPr>
          <p:cNvPr id="14" name="TextBox 13">
            <a:extLst>
              <a:ext uri="{FF2B5EF4-FFF2-40B4-BE49-F238E27FC236}">
                <a16:creationId xmlns:a16="http://schemas.microsoft.com/office/drawing/2014/main" id="{584B1612-D3E5-960C-DFF5-481846F2813C}"/>
              </a:ext>
            </a:extLst>
          </p:cNvPr>
          <p:cNvSpPr txBox="1"/>
          <p:nvPr/>
        </p:nvSpPr>
        <p:spPr>
          <a:xfrm>
            <a:off x="350152" y="5441768"/>
            <a:ext cx="3334482"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135B6F"/>
                </a:solidFill>
                <a:effectLst/>
                <a:uLnTx/>
                <a:uFillTx/>
                <a:latin typeface="Arial" panose="020B0604020202020204" pitchFamily="34" charset="0"/>
                <a:ea typeface="Titillium Web"/>
                <a:cs typeface="Arial" panose="020B0604020202020204" pitchFamily="34" charset="0"/>
                <a:sym typeface="Titillium Web"/>
              </a:rPr>
              <a:t>Five-Fold Increase </a:t>
            </a:r>
            <a:br>
              <a:rPr kumimoji="0" lang="en-US" sz="2000" b="1" i="0" u="none" strike="noStrike" kern="1200" cap="none" spc="0" normalizeH="0" baseline="0" noProof="0" dirty="0">
                <a:ln>
                  <a:noFill/>
                </a:ln>
                <a:solidFill>
                  <a:srgbClr val="135B6F"/>
                </a:solidFill>
                <a:effectLst/>
                <a:uLnTx/>
                <a:uFillTx/>
                <a:latin typeface="Arial" panose="020B0604020202020204" pitchFamily="34" charset="0"/>
                <a:ea typeface="Titillium Web"/>
                <a:cs typeface="Arial" panose="020B0604020202020204" pitchFamily="34" charset="0"/>
                <a:sym typeface="Titillium Web"/>
              </a:rPr>
            </a:br>
            <a:r>
              <a:rPr kumimoji="0" lang="en-US" sz="2000" b="1" i="0" u="none" strike="noStrike" kern="1200" cap="none" spc="0" normalizeH="0" baseline="0" noProof="0" dirty="0">
                <a:ln>
                  <a:noFill/>
                </a:ln>
                <a:solidFill>
                  <a:srgbClr val="135B6F"/>
                </a:solidFill>
                <a:effectLst/>
                <a:uLnTx/>
                <a:uFillTx/>
                <a:latin typeface="Arial" panose="020B0604020202020204" pitchFamily="34" charset="0"/>
                <a:ea typeface="Titillium Web"/>
                <a:cs typeface="Arial" panose="020B0604020202020204" pitchFamily="34" charset="0"/>
                <a:sym typeface="Titillium Web"/>
              </a:rPr>
              <a:t>in Number of Diseases with Treatments</a:t>
            </a:r>
          </a:p>
        </p:txBody>
      </p:sp>
      <p:pic>
        <p:nvPicPr>
          <p:cNvPr id="5" name="Picture 4" descr="Areas">
            <a:extLst>
              <a:ext uri="{FF2B5EF4-FFF2-40B4-BE49-F238E27FC236}">
                <a16:creationId xmlns:a16="http://schemas.microsoft.com/office/drawing/2014/main" id="{C5A980C5-F1B1-8565-3E92-31293FECA619}"/>
              </a:ext>
            </a:extLst>
          </p:cNvPr>
          <p:cNvPicPr>
            <a:picLocks noChangeAspect="1"/>
          </p:cNvPicPr>
          <p:nvPr/>
        </p:nvPicPr>
        <p:blipFill>
          <a:blip r:embed="rId6" cstate="print">
            <a:extLst>
              <a:ext uri="{28A0092B-C50C-407E-A947-70E740481C1C}">
                <a14:useLocalDpi xmlns:a14="http://schemas.microsoft.com/office/drawing/2010/main"/>
              </a:ext>
            </a:extLst>
          </a:blip>
          <a:srcRect/>
          <a:stretch/>
        </p:blipFill>
        <p:spPr>
          <a:xfrm>
            <a:off x="4860557" y="2834835"/>
            <a:ext cx="2470880" cy="2388517"/>
          </a:xfrm>
          <a:prstGeom prst="rect">
            <a:avLst/>
          </a:prstGeom>
        </p:spPr>
      </p:pic>
      <p:sp>
        <p:nvSpPr>
          <p:cNvPr id="7" name="TextBox 6">
            <a:extLst>
              <a:ext uri="{FF2B5EF4-FFF2-40B4-BE49-F238E27FC236}">
                <a16:creationId xmlns:a16="http://schemas.microsoft.com/office/drawing/2014/main" id="{6790A006-F4C0-BB94-AD2D-61D481B0BFD8}"/>
              </a:ext>
            </a:extLst>
          </p:cNvPr>
          <p:cNvSpPr txBox="1"/>
          <p:nvPr/>
        </p:nvSpPr>
        <p:spPr>
          <a:xfrm>
            <a:off x="4233232" y="5452057"/>
            <a:ext cx="3725531"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135B6F"/>
                </a:solidFill>
                <a:effectLst/>
                <a:uLnTx/>
                <a:uFillTx/>
                <a:latin typeface="Arial" panose="020B0604020202020204"/>
                <a:ea typeface="+mn-ea"/>
                <a:cs typeface="+mn-cs"/>
              </a:rPr>
              <a:t>Dramatically I</a:t>
            </a:r>
            <a:r>
              <a:rPr kumimoji="0" lang="en-US" sz="2000" b="1" i="0" u="none" strike="noStrike" kern="1200" cap="none" spc="0" normalizeH="0" baseline="0" noProof="0" dirty="0">
                <a:ln>
                  <a:noFill/>
                </a:ln>
                <a:solidFill>
                  <a:srgbClr val="135B6F"/>
                </a:solidFill>
                <a:effectLst/>
                <a:uLnTx/>
                <a:uFillTx/>
                <a:latin typeface="Arial" panose="020B0604020202020204"/>
                <a:ea typeface="+mn-ea"/>
                <a:cs typeface="+mn-cs"/>
                <a:extLst>
                  <a:ext uri="http://customooxmlschemas.google.com/">
                    <go:slidesCustomData xmln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lc="http://schemas.openxmlformats.org/drawingml/2006/lockedCanvas" textRoundtripDataId="18"/>
                  </a:ext>
                </a:extLst>
              </a:rPr>
              <a:t>ncrease Inclusivity Across Every Area We Support</a:t>
            </a:r>
            <a:endParaRPr kumimoji="0" lang="en-US" sz="2000" b="1" i="0" u="none" strike="noStrike" kern="1200" cap="none" spc="0" normalizeH="0" baseline="0" noProof="0" dirty="0">
              <a:ln>
                <a:noFill/>
              </a:ln>
              <a:solidFill>
                <a:srgbClr val="135B6F"/>
              </a:solidFill>
              <a:effectLst/>
              <a:uLnTx/>
              <a:uFillTx/>
              <a:latin typeface="Arial" panose="020B0604020202020204"/>
              <a:ea typeface="+mn-ea"/>
              <a:cs typeface="+mn-cs"/>
            </a:endParaRPr>
          </a:p>
        </p:txBody>
      </p:sp>
      <p:pic>
        <p:nvPicPr>
          <p:cNvPr id="15" name="Picture 14" descr="Logo&#10;&#10;Description automatically generated">
            <a:extLst>
              <a:ext uri="{FF2B5EF4-FFF2-40B4-BE49-F238E27FC236}">
                <a16:creationId xmlns:a16="http://schemas.microsoft.com/office/drawing/2014/main" id="{A40E6D21-B0E4-BFC4-521D-5E411E32C019}"/>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8492821" y="3085121"/>
            <a:ext cx="3317762" cy="2088961"/>
          </a:xfrm>
          <a:prstGeom prst="rect">
            <a:avLst/>
          </a:prstGeom>
        </p:spPr>
      </p:pic>
      <p:sp>
        <p:nvSpPr>
          <p:cNvPr id="17" name="TextBox 16">
            <a:extLst>
              <a:ext uri="{FF2B5EF4-FFF2-40B4-BE49-F238E27FC236}">
                <a16:creationId xmlns:a16="http://schemas.microsoft.com/office/drawing/2014/main" id="{8D90DEBD-9BC2-F0A3-D985-5F9233382486}"/>
              </a:ext>
            </a:extLst>
          </p:cNvPr>
          <p:cNvSpPr txBox="1"/>
          <p:nvPr/>
        </p:nvSpPr>
        <p:spPr>
          <a:xfrm>
            <a:off x="8311106" y="5441768"/>
            <a:ext cx="3671357"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135B6F"/>
                </a:solidFill>
                <a:effectLst/>
                <a:uLnTx/>
                <a:uFillTx/>
                <a:latin typeface="Arial" panose="020B0604020202020204"/>
                <a:ea typeface="+mn-ea"/>
                <a:cs typeface="+mn-cs"/>
              </a:rPr>
              <a:t>Enable Diagnostics and Therapeutics to Reach People Twice as Fast</a:t>
            </a:r>
          </a:p>
        </p:txBody>
      </p:sp>
      <p:sp>
        <p:nvSpPr>
          <p:cNvPr id="20" name="TextBox 19">
            <a:extLst>
              <a:ext uri="{FF2B5EF4-FFF2-40B4-BE49-F238E27FC236}">
                <a16:creationId xmlns:a16="http://schemas.microsoft.com/office/drawing/2014/main" id="{AAB7D2FD-4140-2990-8719-7926602FC57E}"/>
              </a:ext>
            </a:extLst>
          </p:cNvPr>
          <p:cNvSpPr txBox="1"/>
          <p:nvPr/>
        </p:nvSpPr>
        <p:spPr>
          <a:xfrm>
            <a:off x="382156" y="1990712"/>
            <a:ext cx="333448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364C8E"/>
                </a:solidFill>
                <a:effectLst/>
                <a:uLnTx/>
                <a:uFillTx/>
                <a:latin typeface="Arial" panose="020B0604020202020204"/>
                <a:ea typeface="+mn-ea"/>
                <a:cs typeface="+mn-cs"/>
              </a:rPr>
              <a:t>More Treatments</a:t>
            </a:r>
          </a:p>
        </p:txBody>
      </p:sp>
      <p:sp>
        <p:nvSpPr>
          <p:cNvPr id="21" name="TextBox 20">
            <a:extLst>
              <a:ext uri="{FF2B5EF4-FFF2-40B4-BE49-F238E27FC236}">
                <a16:creationId xmlns:a16="http://schemas.microsoft.com/office/drawing/2014/main" id="{A181BF67-CC19-EAE3-39DD-EB2BA43037CE}"/>
              </a:ext>
            </a:extLst>
          </p:cNvPr>
          <p:cNvSpPr txBox="1"/>
          <p:nvPr/>
        </p:nvSpPr>
        <p:spPr>
          <a:xfrm>
            <a:off x="4395933" y="1969101"/>
            <a:ext cx="333448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364C8E"/>
                </a:solidFill>
                <a:effectLst/>
                <a:uLnTx/>
                <a:uFillTx/>
                <a:latin typeface="Arial" panose="020B0604020202020204"/>
                <a:ea typeface="+mn-ea"/>
                <a:cs typeface="+mn-cs"/>
              </a:rPr>
              <a:t>All People</a:t>
            </a:r>
          </a:p>
        </p:txBody>
      </p:sp>
      <p:sp>
        <p:nvSpPr>
          <p:cNvPr id="22" name="TextBox 21">
            <a:extLst>
              <a:ext uri="{FF2B5EF4-FFF2-40B4-BE49-F238E27FC236}">
                <a16:creationId xmlns:a16="http://schemas.microsoft.com/office/drawing/2014/main" id="{4E0FC37B-90DB-DBDF-0300-89177B12CE3E}"/>
              </a:ext>
            </a:extLst>
          </p:cNvPr>
          <p:cNvSpPr txBox="1"/>
          <p:nvPr/>
        </p:nvSpPr>
        <p:spPr>
          <a:xfrm>
            <a:off x="8490539" y="1990712"/>
            <a:ext cx="333448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364C8E"/>
                </a:solidFill>
                <a:effectLst/>
                <a:uLnTx/>
                <a:uFillTx/>
                <a:latin typeface="Arial" panose="020B0604020202020204"/>
                <a:ea typeface="+mn-ea"/>
                <a:cs typeface="+mn-cs"/>
              </a:rPr>
              <a:t>More Quickly</a:t>
            </a:r>
          </a:p>
        </p:txBody>
      </p:sp>
    </p:spTree>
    <p:extLst>
      <p:ext uri="{BB962C8B-B14F-4D97-AF65-F5344CB8AC3E}">
        <p14:creationId xmlns:p14="http://schemas.microsoft.com/office/powerpoint/2010/main" val="11709689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n animation illustrating how various bottlenecks in the scientific pipeline obstructs healthcare solutions.">
            <a:extLst>
              <a:ext uri="{FF2B5EF4-FFF2-40B4-BE49-F238E27FC236}">
                <a16:creationId xmlns:a16="http://schemas.microsoft.com/office/drawing/2014/main" id="{8E6B8704-0E44-ABB0-7612-26D722FD4BAF}"/>
              </a:ext>
            </a:extLst>
          </p:cNvPr>
          <p:cNvPicPr>
            <a:picLocks noChangeAspect="1"/>
          </p:cNvPicPr>
          <p:nvPr/>
        </p:nvPicPr>
        <p:blipFill>
          <a:blip r:embed="rId3"/>
          <a:srcRect/>
          <a:stretch/>
        </p:blipFill>
        <p:spPr>
          <a:xfrm>
            <a:off x="768142" y="1313749"/>
            <a:ext cx="10566140" cy="3301919"/>
          </a:xfrm>
          <a:prstGeom prst="rect">
            <a:avLst/>
          </a:prstGeom>
        </p:spPr>
      </p:pic>
      <p:sp>
        <p:nvSpPr>
          <p:cNvPr id="4" name="Google Shape;103;g135fcaa22ad_1_0">
            <a:extLst>
              <a:ext uri="{FF2B5EF4-FFF2-40B4-BE49-F238E27FC236}">
                <a16:creationId xmlns:a16="http://schemas.microsoft.com/office/drawing/2014/main" id="{C19799BB-DA9C-3EDF-42BC-4059A8FF69F2}"/>
              </a:ext>
            </a:extLst>
          </p:cNvPr>
          <p:cNvSpPr/>
          <p:nvPr/>
        </p:nvSpPr>
        <p:spPr>
          <a:xfrm>
            <a:off x="-45720" y="-16411"/>
            <a:ext cx="12237720" cy="1138139"/>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pSp>
        <p:nvGrpSpPr>
          <p:cNvPr id="2" name="Group 1">
            <a:extLst>
              <a:ext uri="{FF2B5EF4-FFF2-40B4-BE49-F238E27FC236}">
                <a16:creationId xmlns:a16="http://schemas.microsoft.com/office/drawing/2014/main" id="{E4C8B70D-1977-63C0-A3E8-4E267F72C6DE}"/>
              </a:ext>
            </a:extLst>
          </p:cNvPr>
          <p:cNvGrpSpPr/>
          <p:nvPr/>
        </p:nvGrpSpPr>
        <p:grpSpPr>
          <a:xfrm>
            <a:off x="1384846" y="1807857"/>
            <a:ext cx="9122795" cy="369332"/>
            <a:chOff x="1624263" y="2301210"/>
            <a:chExt cx="9122795" cy="369332"/>
          </a:xfrm>
        </p:grpSpPr>
        <p:cxnSp>
          <p:nvCxnSpPr>
            <p:cNvPr id="6" name="Straight Arrow Connector 5">
              <a:extLst>
                <a:ext uri="{FF2B5EF4-FFF2-40B4-BE49-F238E27FC236}">
                  <a16:creationId xmlns:a16="http://schemas.microsoft.com/office/drawing/2014/main" id="{4B5A35B1-7449-D8D8-A940-3F2BF5F6E3CD}"/>
                </a:ext>
              </a:extLst>
            </p:cNvPr>
            <p:cNvCxnSpPr>
              <a:cxnSpLocks/>
            </p:cNvCxnSpPr>
            <p:nvPr/>
          </p:nvCxnSpPr>
          <p:spPr>
            <a:xfrm>
              <a:off x="1624263" y="2485876"/>
              <a:ext cx="9122795"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252CCB12-B7B4-1A29-6237-4FBADF1FBA3B}"/>
                </a:ext>
              </a:extLst>
            </p:cNvPr>
            <p:cNvSpPr txBox="1"/>
            <p:nvPr/>
          </p:nvSpPr>
          <p:spPr>
            <a:xfrm>
              <a:off x="3613150" y="2301210"/>
              <a:ext cx="1313180" cy="369332"/>
            </a:xfrm>
            <a:prstGeom prst="rect">
              <a:avLst/>
            </a:prstGeom>
            <a:solidFill>
              <a:schemeClr val="accent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FFFFFF"/>
                  </a:solidFill>
                  <a:effectLst/>
                  <a:uLnTx/>
                  <a:uFillTx/>
                  <a:latin typeface="Arial" panose="020B0604020202020204"/>
                  <a:ea typeface="+mn-ea"/>
                  <a:cs typeface="+mn-cs"/>
                </a:rPr>
                <a:t>Pre-clinical</a:t>
              </a:r>
            </a:p>
          </p:txBody>
        </p:sp>
        <p:sp>
          <p:nvSpPr>
            <p:cNvPr id="11" name="TextBox 10">
              <a:extLst>
                <a:ext uri="{FF2B5EF4-FFF2-40B4-BE49-F238E27FC236}">
                  <a16:creationId xmlns:a16="http://schemas.microsoft.com/office/drawing/2014/main" id="{B2935372-E3D4-B11E-251F-F778247D7833}"/>
                </a:ext>
              </a:extLst>
            </p:cNvPr>
            <p:cNvSpPr txBox="1"/>
            <p:nvPr/>
          </p:nvSpPr>
          <p:spPr>
            <a:xfrm>
              <a:off x="8022762" y="2301210"/>
              <a:ext cx="928459" cy="369332"/>
            </a:xfrm>
            <a:prstGeom prst="rect">
              <a:avLst/>
            </a:prstGeom>
            <a:solidFill>
              <a:schemeClr val="accent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FFFFFF"/>
                  </a:solidFill>
                  <a:effectLst/>
                  <a:uLnTx/>
                  <a:uFillTx/>
                  <a:latin typeface="Arial" panose="020B0604020202020204"/>
                  <a:ea typeface="+mn-ea"/>
                  <a:cs typeface="+mn-cs"/>
                </a:rPr>
                <a:t>Clinical</a:t>
              </a:r>
            </a:p>
          </p:txBody>
        </p:sp>
      </p:grpSp>
      <p:sp>
        <p:nvSpPr>
          <p:cNvPr id="3" name="Title Placeholder 1">
            <a:extLst>
              <a:ext uri="{FF2B5EF4-FFF2-40B4-BE49-F238E27FC236}">
                <a16:creationId xmlns:a16="http://schemas.microsoft.com/office/drawing/2014/main" id="{4F3FF13E-47CF-3B4D-E5F3-A6BBB457427E}"/>
              </a:ext>
            </a:extLst>
          </p:cNvPr>
          <p:cNvSpPr txBox="1">
            <a:spLocks/>
          </p:cNvSpPr>
          <p:nvPr/>
        </p:nvSpPr>
        <p:spPr>
          <a:xfrm>
            <a:off x="1077321" y="111984"/>
            <a:ext cx="11965224" cy="86672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1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panose="020B0604020202020204"/>
                <a:ea typeface="+mj-ea"/>
                <a:cs typeface="+mj-cs"/>
              </a:rPr>
              <a:t>NCATS is Re-engineering the Translational Pipeline</a:t>
            </a:r>
          </a:p>
        </p:txBody>
      </p:sp>
      <p:sp>
        <p:nvSpPr>
          <p:cNvPr id="14" name="Rectangle 13">
            <a:extLst>
              <a:ext uri="{FF2B5EF4-FFF2-40B4-BE49-F238E27FC236}">
                <a16:creationId xmlns:a16="http://schemas.microsoft.com/office/drawing/2014/main" id="{EE5BCA6D-909F-10FA-449A-57F15CD7C329}"/>
              </a:ext>
            </a:extLst>
          </p:cNvPr>
          <p:cNvSpPr/>
          <p:nvPr/>
        </p:nvSpPr>
        <p:spPr>
          <a:xfrm>
            <a:off x="-56606" y="869243"/>
            <a:ext cx="12237720" cy="707885"/>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2" name="TextBox 11">
            <a:extLst>
              <a:ext uri="{FF2B5EF4-FFF2-40B4-BE49-F238E27FC236}">
                <a16:creationId xmlns:a16="http://schemas.microsoft.com/office/drawing/2014/main" id="{6B02EAD4-AC02-44E4-B522-DEB361723BA9}"/>
              </a:ext>
            </a:extLst>
          </p:cNvPr>
          <p:cNvSpPr txBox="1"/>
          <p:nvPr/>
        </p:nvSpPr>
        <p:spPr>
          <a:xfrm>
            <a:off x="548641" y="886073"/>
            <a:ext cx="10875218"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r>
              <a:rPr kumimoji="0" lang="en-US" sz="2000" b="0" i="0" u="none" strike="noStrike" kern="1200" cap="none" spc="0" normalizeH="0" baseline="0" noProof="0" dirty="0">
                <a:ln>
                  <a:noFill/>
                </a:ln>
                <a:solidFill>
                  <a:srgbClr val="135B6F"/>
                </a:solidFill>
                <a:effectLst/>
                <a:uLnTx/>
                <a:uFillTx/>
                <a:latin typeface="Arial"/>
                <a:ea typeface="+mn-ea"/>
                <a:cs typeface="+mn-cs"/>
              </a:rPr>
              <a:t>NCATS is advancing translational science by addressing long-standing </a:t>
            </a:r>
            <a:r>
              <a:rPr kumimoji="0" lang="en-US" sz="2000" b="1" i="0" u="none" strike="noStrike" kern="1200" cap="none" spc="0" normalizeH="0" baseline="0" noProof="0" dirty="0">
                <a:ln>
                  <a:noFill/>
                </a:ln>
                <a:solidFill>
                  <a:srgbClr val="135B6F"/>
                </a:solidFill>
                <a:effectLst/>
                <a:uLnTx/>
                <a:uFillTx/>
                <a:latin typeface="Arial"/>
                <a:ea typeface="+mn-ea"/>
                <a:cs typeface="+mn-cs"/>
              </a:rPr>
              <a:t>scientific</a:t>
            </a:r>
            <a:r>
              <a:rPr kumimoji="0" lang="en-US" sz="2000" b="0" i="0" u="none" strike="noStrike" kern="1200" cap="none" spc="0" normalizeH="0" baseline="0" noProof="0" dirty="0">
                <a:ln>
                  <a:noFill/>
                </a:ln>
                <a:solidFill>
                  <a:srgbClr val="135B6F"/>
                </a:solidFill>
                <a:effectLst/>
                <a:uLnTx/>
                <a:uFillTx/>
                <a:latin typeface="Arial"/>
                <a:ea typeface="+mn-ea"/>
                <a:cs typeface="+mn-cs"/>
              </a:rPr>
              <a:t> and </a:t>
            </a:r>
            <a:r>
              <a:rPr kumimoji="0" lang="en-US" sz="2000" b="1" i="0" u="none" strike="noStrike" kern="1200" cap="none" spc="0" normalizeH="0" baseline="0" noProof="0" dirty="0">
                <a:ln>
                  <a:noFill/>
                </a:ln>
                <a:solidFill>
                  <a:srgbClr val="135B6F"/>
                </a:solidFill>
                <a:effectLst/>
                <a:uLnTx/>
                <a:uFillTx/>
                <a:latin typeface="Arial"/>
                <a:ea typeface="+mn-ea"/>
                <a:cs typeface="+mn-cs"/>
              </a:rPr>
              <a:t>operational</a:t>
            </a:r>
            <a:r>
              <a:rPr kumimoji="0" lang="en-US" sz="2000" b="0" i="0" u="none" strike="noStrike" kern="1200" cap="none" spc="0" normalizeH="0" baseline="0" noProof="0" dirty="0">
                <a:ln>
                  <a:noFill/>
                </a:ln>
                <a:solidFill>
                  <a:srgbClr val="135B6F"/>
                </a:solidFill>
                <a:effectLst/>
                <a:uLnTx/>
                <a:uFillTx/>
                <a:latin typeface="Arial"/>
                <a:ea typeface="+mn-ea"/>
                <a:cs typeface="+mn-cs"/>
              </a:rPr>
              <a:t> bottlenecks in the translational pipeline so that new treatments reach people faster</a:t>
            </a:r>
            <a:r>
              <a:rPr kumimoji="0" lang="en-US" sz="2000" b="0" i="0" u="none" strike="noStrike" kern="1200" cap="none" spc="0" normalizeH="0" baseline="0" noProof="0" dirty="0">
                <a:ln>
                  <a:noFill/>
                </a:ln>
                <a:solidFill>
                  <a:srgbClr val="000000"/>
                </a:solidFill>
                <a:effectLst/>
                <a:uLnTx/>
                <a:uFillTx/>
                <a:latin typeface="Arial"/>
                <a:ea typeface="+mn-ea"/>
                <a:cs typeface="+mn-cs"/>
              </a:rPr>
              <a:t>.</a:t>
            </a:r>
          </a:p>
        </p:txBody>
      </p:sp>
      <p:pic>
        <p:nvPicPr>
          <p:cNvPr id="30" name="Picture 29">
            <a:extLst>
              <a:ext uri="{FF2B5EF4-FFF2-40B4-BE49-F238E27FC236}">
                <a16:creationId xmlns:a16="http://schemas.microsoft.com/office/drawing/2014/main" id="{35110210-A4B2-DCB5-928D-95111A1297A0}"/>
              </a:ext>
            </a:extLst>
          </p:cNvPr>
          <p:cNvPicPr>
            <a:picLocks noChangeAspect="1"/>
          </p:cNvPicPr>
          <p:nvPr/>
        </p:nvPicPr>
        <p:blipFill>
          <a:blip r:embed="rId4"/>
          <a:stretch>
            <a:fillRect/>
          </a:stretch>
        </p:blipFill>
        <p:spPr>
          <a:xfrm>
            <a:off x="2416114" y="3804439"/>
            <a:ext cx="7311695" cy="3017491"/>
          </a:xfrm>
          <a:prstGeom prst="rect">
            <a:avLst/>
          </a:prstGeom>
        </p:spPr>
      </p:pic>
      <p:grpSp>
        <p:nvGrpSpPr>
          <p:cNvPr id="39" name="Group 38">
            <a:extLst>
              <a:ext uri="{FF2B5EF4-FFF2-40B4-BE49-F238E27FC236}">
                <a16:creationId xmlns:a16="http://schemas.microsoft.com/office/drawing/2014/main" id="{AF3D5F28-0FD0-45A8-6AC7-51A8B1A6AC57}"/>
              </a:ext>
            </a:extLst>
          </p:cNvPr>
          <p:cNvGrpSpPr/>
          <p:nvPr/>
        </p:nvGrpSpPr>
        <p:grpSpPr>
          <a:xfrm>
            <a:off x="494853" y="3848119"/>
            <a:ext cx="3630342" cy="3009881"/>
            <a:chOff x="494853" y="3848119"/>
            <a:chExt cx="3630342" cy="3009881"/>
          </a:xfrm>
        </p:grpSpPr>
        <p:sp>
          <p:nvSpPr>
            <p:cNvPr id="40" name="TextBox 39">
              <a:extLst>
                <a:ext uri="{FF2B5EF4-FFF2-40B4-BE49-F238E27FC236}">
                  <a16:creationId xmlns:a16="http://schemas.microsoft.com/office/drawing/2014/main" id="{9EC82DC5-B582-F47A-3827-CF4432168FA4}"/>
                </a:ext>
              </a:extLst>
            </p:cNvPr>
            <p:cNvSpPr txBox="1"/>
            <p:nvPr/>
          </p:nvSpPr>
          <p:spPr>
            <a:xfrm>
              <a:off x="494853" y="6211669"/>
              <a:ext cx="363034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rPr>
                <a:t>Better predictive models: 3D Bioprinting &amp; Tissue Chips</a:t>
              </a:r>
            </a:p>
          </p:txBody>
        </p:sp>
        <p:pic>
          <p:nvPicPr>
            <p:cNvPr id="41" name="object 10">
              <a:extLst>
                <a:ext uri="{FF2B5EF4-FFF2-40B4-BE49-F238E27FC236}">
                  <a16:creationId xmlns:a16="http://schemas.microsoft.com/office/drawing/2014/main" id="{BFA1C39D-0282-91B2-8E51-2792C19A6054}"/>
                </a:ext>
              </a:extLst>
            </p:cNvPr>
            <p:cNvPicPr/>
            <p:nvPr/>
          </p:nvPicPr>
          <p:blipFill>
            <a:blip r:embed="rId5" cstate="print"/>
            <a:stretch>
              <a:fillRect/>
            </a:stretch>
          </p:blipFill>
          <p:spPr>
            <a:xfrm>
              <a:off x="1166428" y="3848119"/>
              <a:ext cx="2431829" cy="236354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grpSp>
      <p:grpSp>
        <p:nvGrpSpPr>
          <p:cNvPr id="42" name="Group 41">
            <a:extLst>
              <a:ext uri="{FF2B5EF4-FFF2-40B4-BE49-F238E27FC236}">
                <a16:creationId xmlns:a16="http://schemas.microsoft.com/office/drawing/2014/main" id="{150BD0AF-BC58-9E6A-105D-A3E4DF75DA3E}"/>
              </a:ext>
            </a:extLst>
          </p:cNvPr>
          <p:cNvGrpSpPr/>
          <p:nvPr/>
        </p:nvGrpSpPr>
        <p:grpSpPr>
          <a:xfrm>
            <a:off x="4754607" y="3848120"/>
            <a:ext cx="2903972" cy="3009880"/>
            <a:chOff x="4754607" y="3848120"/>
            <a:chExt cx="2903972" cy="3009880"/>
          </a:xfrm>
        </p:grpSpPr>
        <p:sp>
          <p:nvSpPr>
            <p:cNvPr id="43" name="TextBox 42">
              <a:extLst>
                <a:ext uri="{FF2B5EF4-FFF2-40B4-BE49-F238E27FC236}">
                  <a16:creationId xmlns:a16="http://schemas.microsoft.com/office/drawing/2014/main" id="{95D28754-507F-F5BD-7E02-F632803DAA23}"/>
                </a:ext>
              </a:extLst>
            </p:cNvPr>
            <p:cNvSpPr txBox="1"/>
            <p:nvPr/>
          </p:nvSpPr>
          <p:spPr>
            <a:xfrm>
              <a:off x="4754607" y="6211669"/>
              <a:ext cx="290397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rPr>
                <a:t>Rare Diseases, RDCRN, Gene targeted therapies </a:t>
              </a:r>
            </a:p>
          </p:txBody>
        </p:sp>
        <p:grpSp>
          <p:nvGrpSpPr>
            <p:cNvPr id="44" name="Group 43">
              <a:extLst>
                <a:ext uri="{FF2B5EF4-FFF2-40B4-BE49-F238E27FC236}">
                  <a16:creationId xmlns:a16="http://schemas.microsoft.com/office/drawing/2014/main" id="{C8BD959F-2C63-1C55-C930-9928D51238DB}"/>
                </a:ext>
              </a:extLst>
            </p:cNvPr>
            <p:cNvGrpSpPr/>
            <p:nvPr/>
          </p:nvGrpSpPr>
          <p:grpSpPr>
            <a:xfrm>
              <a:off x="4842808" y="3848120"/>
              <a:ext cx="2552779" cy="2259693"/>
              <a:chOff x="4677010" y="3834632"/>
              <a:chExt cx="2552779" cy="2259693"/>
            </a:xfrm>
          </p:grpSpPr>
          <p:pic>
            <p:nvPicPr>
              <p:cNvPr id="45" name="object 11">
                <a:extLst>
                  <a:ext uri="{FF2B5EF4-FFF2-40B4-BE49-F238E27FC236}">
                    <a16:creationId xmlns:a16="http://schemas.microsoft.com/office/drawing/2014/main" id="{09AA65E6-6F6D-AAE0-39F1-50B599F38C51}"/>
                  </a:ext>
                </a:extLst>
              </p:cNvPr>
              <p:cNvPicPr/>
              <p:nvPr/>
            </p:nvPicPr>
            <p:blipFill rotWithShape="1">
              <a:blip r:embed="rId6" cstate="print"/>
              <a:srcRect l="7962" r="3734" b="26206"/>
              <a:stretch/>
            </p:blipFill>
            <p:spPr>
              <a:xfrm>
                <a:off x="4677010" y="3834632"/>
                <a:ext cx="2552779" cy="225969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6" name="Oval 45">
                <a:extLst>
                  <a:ext uri="{FF2B5EF4-FFF2-40B4-BE49-F238E27FC236}">
                    <a16:creationId xmlns:a16="http://schemas.microsoft.com/office/drawing/2014/main" id="{7963FD75-093E-3645-DBBF-11FBA4A7DBF8}"/>
                  </a:ext>
                </a:extLst>
              </p:cNvPr>
              <p:cNvSpPr/>
              <p:nvPr/>
            </p:nvSpPr>
            <p:spPr>
              <a:xfrm rot="17955081">
                <a:off x="6290454" y="3704940"/>
                <a:ext cx="415088" cy="9621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grpSp>
      <p:grpSp>
        <p:nvGrpSpPr>
          <p:cNvPr id="47" name="Group 46">
            <a:extLst>
              <a:ext uri="{FF2B5EF4-FFF2-40B4-BE49-F238E27FC236}">
                <a16:creationId xmlns:a16="http://schemas.microsoft.com/office/drawing/2014/main" id="{64FCEB87-9CB6-24F0-FAD3-0733D7EB812A}"/>
              </a:ext>
            </a:extLst>
          </p:cNvPr>
          <p:cNvGrpSpPr/>
          <p:nvPr/>
        </p:nvGrpSpPr>
        <p:grpSpPr>
          <a:xfrm>
            <a:off x="8116645" y="3783355"/>
            <a:ext cx="3749039" cy="3009879"/>
            <a:chOff x="8116645" y="3783355"/>
            <a:chExt cx="3749039" cy="3009879"/>
          </a:xfrm>
        </p:grpSpPr>
        <p:pic>
          <p:nvPicPr>
            <p:cNvPr id="48" name="Picture 6">
              <a:extLst>
                <a:ext uri="{FF2B5EF4-FFF2-40B4-BE49-F238E27FC236}">
                  <a16:creationId xmlns:a16="http://schemas.microsoft.com/office/drawing/2014/main" id="{506F8998-3BD8-3D1B-67A7-CA46B9B9C3D1}"/>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37380" r="15499" b="9714"/>
            <a:stretch/>
          </p:blipFill>
          <p:spPr bwMode="auto">
            <a:xfrm>
              <a:off x="8593745" y="3783355"/>
              <a:ext cx="2592238" cy="232445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49" name="TextBox 48">
              <a:extLst>
                <a:ext uri="{FF2B5EF4-FFF2-40B4-BE49-F238E27FC236}">
                  <a16:creationId xmlns:a16="http://schemas.microsoft.com/office/drawing/2014/main" id="{FC0C7E8D-1BCE-BE22-3AFB-D94DDB8F9631}"/>
                </a:ext>
              </a:extLst>
            </p:cNvPr>
            <p:cNvSpPr txBox="1"/>
            <p:nvPr/>
          </p:nvSpPr>
          <p:spPr>
            <a:xfrm>
              <a:off x="8116645" y="6146903"/>
              <a:ext cx="374903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rPr>
                <a:t>CTSAs, Data Science, AI/ML, Quantum</a:t>
              </a:r>
            </a:p>
          </p:txBody>
        </p:sp>
      </p:grpSp>
    </p:spTree>
    <p:extLst>
      <p:ext uri="{BB962C8B-B14F-4D97-AF65-F5344CB8AC3E}">
        <p14:creationId xmlns:p14="http://schemas.microsoft.com/office/powerpoint/2010/main" val="4117826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30"/>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n animation illustrating how various bottlenecks in the scientific pipeline obstructs healthcare solutions.">
            <a:extLst>
              <a:ext uri="{FF2B5EF4-FFF2-40B4-BE49-F238E27FC236}">
                <a16:creationId xmlns:a16="http://schemas.microsoft.com/office/drawing/2014/main" id="{8E6B8704-0E44-ABB0-7612-26D722FD4BAF}"/>
              </a:ext>
            </a:extLst>
          </p:cNvPr>
          <p:cNvPicPr>
            <a:picLocks noChangeAspect="1"/>
          </p:cNvPicPr>
          <p:nvPr/>
        </p:nvPicPr>
        <p:blipFill>
          <a:blip r:embed="rId3"/>
          <a:srcRect/>
          <a:stretch/>
        </p:blipFill>
        <p:spPr>
          <a:xfrm>
            <a:off x="768142" y="1313749"/>
            <a:ext cx="10566140" cy="3301919"/>
          </a:xfrm>
          <a:prstGeom prst="rect">
            <a:avLst/>
          </a:prstGeom>
        </p:spPr>
      </p:pic>
      <p:sp>
        <p:nvSpPr>
          <p:cNvPr id="4" name="Google Shape;103;g135fcaa22ad_1_0">
            <a:extLst>
              <a:ext uri="{FF2B5EF4-FFF2-40B4-BE49-F238E27FC236}">
                <a16:creationId xmlns:a16="http://schemas.microsoft.com/office/drawing/2014/main" id="{C19799BB-DA9C-3EDF-42BC-4059A8FF69F2}"/>
              </a:ext>
            </a:extLst>
          </p:cNvPr>
          <p:cNvSpPr/>
          <p:nvPr/>
        </p:nvSpPr>
        <p:spPr>
          <a:xfrm>
            <a:off x="-45720" y="-16411"/>
            <a:ext cx="12237720" cy="1138139"/>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pSp>
        <p:nvGrpSpPr>
          <p:cNvPr id="2" name="Group 1">
            <a:extLst>
              <a:ext uri="{FF2B5EF4-FFF2-40B4-BE49-F238E27FC236}">
                <a16:creationId xmlns:a16="http://schemas.microsoft.com/office/drawing/2014/main" id="{E4C8B70D-1977-63C0-A3E8-4E267F72C6DE}"/>
              </a:ext>
            </a:extLst>
          </p:cNvPr>
          <p:cNvGrpSpPr/>
          <p:nvPr/>
        </p:nvGrpSpPr>
        <p:grpSpPr>
          <a:xfrm>
            <a:off x="1384846" y="1807857"/>
            <a:ext cx="9122795" cy="369332"/>
            <a:chOff x="1624263" y="2301210"/>
            <a:chExt cx="9122795" cy="369332"/>
          </a:xfrm>
        </p:grpSpPr>
        <p:cxnSp>
          <p:nvCxnSpPr>
            <p:cNvPr id="6" name="Straight Arrow Connector 5">
              <a:extLst>
                <a:ext uri="{FF2B5EF4-FFF2-40B4-BE49-F238E27FC236}">
                  <a16:creationId xmlns:a16="http://schemas.microsoft.com/office/drawing/2014/main" id="{4B5A35B1-7449-D8D8-A940-3F2BF5F6E3CD}"/>
                </a:ext>
              </a:extLst>
            </p:cNvPr>
            <p:cNvCxnSpPr>
              <a:cxnSpLocks/>
            </p:cNvCxnSpPr>
            <p:nvPr/>
          </p:nvCxnSpPr>
          <p:spPr>
            <a:xfrm>
              <a:off x="1624263" y="2485876"/>
              <a:ext cx="9122795"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252CCB12-B7B4-1A29-6237-4FBADF1FBA3B}"/>
                </a:ext>
              </a:extLst>
            </p:cNvPr>
            <p:cNvSpPr txBox="1"/>
            <p:nvPr/>
          </p:nvSpPr>
          <p:spPr>
            <a:xfrm>
              <a:off x="3613150" y="2301210"/>
              <a:ext cx="1313180" cy="369332"/>
            </a:xfrm>
            <a:prstGeom prst="rect">
              <a:avLst/>
            </a:prstGeom>
            <a:solidFill>
              <a:schemeClr val="accent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FFFFFF"/>
                  </a:solidFill>
                  <a:effectLst/>
                  <a:uLnTx/>
                  <a:uFillTx/>
                  <a:latin typeface="Arial" panose="020B0604020202020204"/>
                  <a:ea typeface="+mn-ea"/>
                  <a:cs typeface="+mn-cs"/>
                </a:rPr>
                <a:t>Pre-clinical</a:t>
              </a:r>
            </a:p>
          </p:txBody>
        </p:sp>
        <p:sp>
          <p:nvSpPr>
            <p:cNvPr id="11" name="TextBox 10">
              <a:extLst>
                <a:ext uri="{FF2B5EF4-FFF2-40B4-BE49-F238E27FC236}">
                  <a16:creationId xmlns:a16="http://schemas.microsoft.com/office/drawing/2014/main" id="{B2935372-E3D4-B11E-251F-F778247D7833}"/>
                </a:ext>
              </a:extLst>
            </p:cNvPr>
            <p:cNvSpPr txBox="1"/>
            <p:nvPr/>
          </p:nvSpPr>
          <p:spPr>
            <a:xfrm>
              <a:off x="8022762" y="2301210"/>
              <a:ext cx="928459" cy="369332"/>
            </a:xfrm>
            <a:prstGeom prst="rect">
              <a:avLst/>
            </a:prstGeom>
            <a:solidFill>
              <a:schemeClr val="accent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FFFFFF"/>
                  </a:solidFill>
                  <a:effectLst/>
                  <a:uLnTx/>
                  <a:uFillTx/>
                  <a:latin typeface="Arial" panose="020B0604020202020204"/>
                  <a:ea typeface="+mn-ea"/>
                  <a:cs typeface="+mn-cs"/>
                </a:rPr>
                <a:t>Clinical</a:t>
              </a:r>
            </a:p>
          </p:txBody>
        </p:sp>
      </p:grpSp>
      <p:sp>
        <p:nvSpPr>
          <p:cNvPr id="3" name="Title Placeholder 1">
            <a:extLst>
              <a:ext uri="{FF2B5EF4-FFF2-40B4-BE49-F238E27FC236}">
                <a16:creationId xmlns:a16="http://schemas.microsoft.com/office/drawing/2014/main" id="{4F3FF13E-47CF-3B4D-E5F3-A6BBB457427E}"/>
              </a:ext>
            </a:extLst>
          </p:cNvPr>
          <p:cNvSpPr txBox="1">
            <a:spLocks/>
          </p:cNvSpPr>
          <p:nvPr/>
        </p:nvSpPr>
        <p:spPr>
          <a:xfrm>
            <a:off x="1077321" y="111984"/>
            <a:ext cx="11965224" cy="86672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1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panose="020B0604020202020204"/>
                <a:ea typeface="+mj-ea"/>
                <a:cs typeface="+mj-cs"/>
              </a:rPr>
              <a:t>NCATS is Re-engineering the Translational Pipeline</a:t>
            </a:r>
          </a:p>
        </p:txBody>
      </p:sp>
      <p:sp>
        <p:nvSpPr>
          <p:cNvPr id="14" name="Rectangle 13">
            <a:extLst>
              <a:ext uri="{FF2B5EF4-FFF2-40B4-BE49-F238E27FC236}">
                <a16:creationId xmlns:a16="http://schemas.microsoft.com/office/drawing/2014/main" id="{EE5BCA6D-909F-10FA-449A-57F15CD7C329}"/>
              </a:ext>
            </a:extLst>
          </p:cNvPr>
          <p:cNvSpPr/>
          <p:nvPr/>
        </p:nvSpPr>
        <p:spPr>
          <a:xfrm>
            <a:off x="-56606" y="869243"/>
            <a:ext cx="12237720" cy="707885"/>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2" name="TextBox 11">
            <a:extLst>
              <a:ext uri="{FF2B5EF4-FFF2-40B4-BE49-F238E27FC236}">
                <a16:creationId xmlns:a16="http://schemas.microsoft.com/office/drawing/2014/main" id="{6B02EAD4-AC02-44E4-B522-DEB361723BA9}"/>
              </a:ext>
            </a:extLst>
          </p:cNvPr>
          <p:cNvSpPr txBox="1"/>
          <p:nvPr/>
        </p:nvSpPr>
        <p:spPr>
          <a:xfrm>
            <a:off x="1117235" y="886073"/>
            <a:ext cx="10306623"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r>
              <a:rPr kumimoji="0" lang="en-US" sz="2000" b="0" i="0" u="none" strike="noStrike" kern="1200" cap="none" spc="0" normalizeH="0" baseline="0" noProof="0" dirty="0">
                <a:ln>
                  <a:noFill/>
                </a:ln>
                <a:solidFill>
                  <a:srgbClr val="135B6F"/>
                </a:solidFill>
                <a:effectLst/>
                <a:uLnTx/>
                <a:uFillTx/>
                <a:latin typeface="Arial"/>
                <a:ea typeface="+mn-ea"/>
                <a:cs typeface="+mn-cs"/>
              </a:rPr>
              <a:t>NCATS is advancing translational science by addressing long-standing bottlenecks in the translational pipeline so that new treatments reach people faster</a:t>
            </a:r>
            <a:r>
              <a:rPr kumimoji="0" lang="en-US" sz="2000" b="0" i="0" u="none" strike="noStrike" kern="1200" cap="none" spc="0" normalizeH="0" baseline="0" noProof="0" dirty="0">
                <a:ln>
                  <a:noFill/>
                </a:ln>
                <a:solidFill>
                  <a:srgbClr val="000000"/>
                </a:solidFill>
                <a:effectLst/>
                <a:uLnTx/>
                <a:uFillTx/>
                <a:latin typeface="Arial"/>
                <a:ea typeface="+mn-ea"/>
                <a:cs typeface="+mn-cs"/>
              </a:rPr>
              <a:t>.</a:t>
            </a:r>
          </a:p>
        </p:txBody>
      </p:sp>
      <p:grpSp>
        <p:nvGrpSpPr>
          <p:cNvPr id="8" name="Group 7">
            <a:extLst>
              <a:ext uri="{FF2B5EF4-FFF2-40B4-BE49-F238E27FC236}">
                <a16:creationId xmlns:a16="http://schemas.microsoft.com/office/drawing/2014/main" id="{84A69468-B298-5138-2FAE-1F159D5132F7}"/>
              </a:ext>
            </a:extLst>
          </p:cNvPr>
          <p:cNvGrpSpPr/>
          <p:nvPr/>
        </p:nvGrpSpPr>
        <p:grpSpPr>
          <a:xfrm>
            <a:off x="494853" y="3783355"/>
            <a:ext cx="11370831" cy="3074645"/>
            <a:chOff x="494853" y="3783355"/>
            <a:chExt cx="11370831" cy="3074645"/>
          </a:xfrm>
        </p:grpSpPr>
        <p:grpSp>
          <p:nvGrpSpPr>
            <p:cNvPr id="24" name="Group 23">
              <a:extLst>
                <a:ext uri="{FF2B5EF4-FFF2-40B4-BE49-F238E27FC236}">
                  <a16:creationId xmlns:a16="http://schemas.microsoft.com/office/drawing/2014/main" id="{5047CC30-6726-9F25-B881-9AD1B04CC92A}"/>
                </a:ext>
              </a:extLst>
            </p:cNvPr>
            <p:cNvGrpSpPr/>
            <p:nvPr/>
          </p:nvGrpSpPr>
          <p:grpSpPr>
            <a:xfrm>
              <a:off x="494853" y="3848119"/>
              <a:ext cx="3630342" cy="3009881"/>
              <a:chOff x="494853" y="3848119"/>
              <a:chExt cx="3630342" cy="3009881"/>
            </a:xfrm>
          </p:grpSpPr>
          <p:sp>
            <p:nvSpPr>
              <p:cNvPr id="5" name="TextBox 4">
                <a:extLst>
                  <a:ext uri="{FF2B5EF4-FFF2-40B4-BE49-F238E27FC236}">
                    <a16:creationId xmlns:a16="http://schemas.microsoft.com/office/drawing/2014/main" id="{DFEDE00C-C7CF-E239-4BF3-20BC416E98FE}"/>
                  </a:ext>
                </a:extLst>
              </p:cNvPr>
              <p:cNvSpPr txBox="1"/>
              <p:nvPr/>
            </p:nvSpPr>
            <p:spPr>
              <a:xfrm>
                <a:off x="494853" y="6211669"/>
                <a:ext cx="363034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rPr>
                  <a:t>Better predictive models: 3D Bioprinting &amp; Tissue Chips</a:t>
                </a:r>
              </a:p>
            </p:txBody>
          </p:sp>
          <p:pic>
            <p:nvPicPr>
              <p:cNvPr id="15" name="object 10">
                <a:extLst>
                  <a:ext uri="{FF2B5EF4-FFF2-40B4-BE49-F238E27FC236}">
                    <a16:creationId xmlns:a16="http://schemas.microsoft.com/office/drawing/2014/main" id="{DA26EEBA-E364-B0B7-D601-25651994D78E}"/>
                  </a:ext>
                </a:extLst>
              </p:cNvPr>
              <p:cNvPicPr/>
              <p:nvPr/>
            </p:nvPicPr>
            <p:blipFill>
              <a:blip r:embed="rId4" cstate="print"/>
              <a:stretch>
                <a:fillRect/>
              </a:stretch>
            </p:blipFill>
            <p:spPr>
              <a:xfrm>
                <a:off x="1166428" y="3848119"/>
                <a:ext cx="2431829" cy="236354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grpSp>
        <p:grpSp>
          <p:nvGrpSpPr>
            <p:cNvPr id="25" name="Group 24">
              <a:extLst>
                <a:ext uri="{FF2B5EF4-FFF2-40B4-BE49-F238E27FC236}">
                  <a16:creationId xmlns:a16="http://schemas.microsoft.com/office/drawing/2014/main" id="{4FEE8655-D0A7-A858-CB8E-05792E615519}"/>
                </a:ext>
              </a:extLst>
            </p:cNvPr>
            <p:cNvGrpSpPr/>
            <p:nvPr/>
          </p:nvGrpSpPr>
          <p:grpSpPr>
            <a:xfrm>
              <a:off x="4754607" y="3848120"/>
              <a:ext cx="2903972" cy="3009880"/>
              <a:chOff x="4754607" y="3848120"/>
              <a:chExt cx="2903972" cy="3009880"/>
            </a:xfrm>
          </p:grpSpPr>
          <p:sp>
            <p:nvSpPr>
              <p:cNvPr id="13" name="TextBox 12">
                <a:extLst>
                  <a:ext uri="{FF2B5EF4-FFF2-40B4-BE49-F238E27FC236}">
                    <a16:creationId xmlns:a16="http://schemas.microsoft.com/office/drawing/2014/main" id="{36EDAA55-71D9-C7CF-278B-E6915B47F5E6}"/>
                  </a:ext>
                </a:extLst>
              </p:cNvPr>
              <p:cNvSpPr txBox="1"/>
              <p:nvPr/>
            </p:nvSpPr>
            <p:spPr>
              <a:xfrm>
                <a:off x="4754607" y="6211669"/>
                <a:ext cx="290397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rPr>
                  <a:t>Rare Diseases, RDCRN, Gene targeted therapies </a:t>
                </a:r>
              </a:p>
            </p:txBody>
          </p:sp>
          <p:grpSp>
            <p:nvGrpSpPr>
              <p:cNvPr id="20" name="Group 19">
                <a:extLst>
                  <a:ext uri="{FF2B5EF4-FFF2-40B4-BE49-F238E27FC236}">
                    <a16:creationId xmlns:a16="http://schemas.microsoft.com/office/drawing/2014/main" id="{E88AAF63-7E4E-C5B6-7E61-45FEB6AB1625}"/>
                  </a:ext>
                </a:extLst>
              </p:cNvPr>
              <p:cNvGrpSpPr/>
              <p:nvPr/>
            </p:nvGrpSpPr>
            <p:grpSpPr>
              <a:xfrm>
                <a:off x="4842808" y="3848120"/>
                <a:ext cx="2552779" cy="2259693"/>
                <a:chOff x="4677010" y="3834632"/>
                <a:chExt cx="2552779" cy="2259693"/>
              </a:xfrm>
            </p:grpSpPr>
            <p:pic>
              <p:nvPicPr>
                <p:cNvPr id="21" name="object 11">
                  <a:extLst>
                    <a:ext uri="{FF2B5EF4-FFF2-40B4-BE49-F238E27FC236}">
                      <a16:creationId xmlns:a16="http://schemas.microsoft.com/office/drawing/2014/main" id="{F691D745-8D72-56C3-4951-D0DEF5338275}"/>
                    </a:ext>
                  </a:extLst>
                </p:cNvPr>
                <p:cNvPicPr/>
                <p:nvPr/>
              </p:nvPicPr>
              <p:blipFill rotWithShape="1">
                <a:blip r:embed="rId5" cstate="print">
                  <a:duotone>
                    <a:schemeClr val="bg2">
                      <a:shade val="45000"/>
                      <a:satMod val="135000"/>
                    </a:schemeClr>
                    <a:prstClr val="white"/>
                  </a:duotone>
                </a:blip>
                <a:srcRect l="7962" r="3734" b="26206"/>
                <a:stretch/>
              </p:blipFill>
              <p:spPr>
                <a:xfrm>
                  <a:off x="4677010" y="3834632"/>
                  <a:ext cx="2552779" cy="225969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2" name="Oval 21">
                  <a:extLst>
                    <a:ext uri="{FF2B5EF4-FFF2-40B4-BE49-F238E27FC236}">
                      <a16:creationId xmlns:a16="http://schemas.microsoft.com/office/drawing/2014/main" id="{5A20D3AD-38B3-8843-4F0C-AE22064B4161}"/>
                    </a:ext>
                  </a:extLst>
                </p:cNvPr>
                <p:cNvSpPr/>
                <p:nvPr/>
              </p:nvSpPr>
              <p:spPr>
                <a:xfrm rot="17955081">
                  <a:off x="6290454" y="3704940"/>
                  <a:ext cx="415088" cy="9621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grpSp>
        <p:grpSp>
          <p:nvGrpSpPr>
            <p:cNvPr id="26" name="Group 25">
              <a:extLst>
                <a:ext uri="{FF2B5EF4-FFF2-40B4-BE49-F238E27FC236}">
                  <a16:creationId xmlns:a16="http://schemas.microsoft.com/office/drawing/2014/main" id="{2F7E7BE0-D93D-527D-3FC7-F999B3524456}"/>
                </a:ext>
              </a:extLst>
            </p:cNvPr>
            <p:cNvGrpSpPr/>
            <p:nvPr/>
          </p:nvGrpSpPr>
          <p:grpSpPr>
            <a:xfrm>
              <a:off x="8116645" y="3783355"/>
              <a:ext cx="3749039" cy="3009879"/>
              <a:chOff x="8116645" y="3783355"/>
              <a:chExt cx="3749039" cy="3009879"/>
            </a:xfrm>
          </p:grpSpPr>
          <p:pic>
            <p:nvPicPr>
              <p:cNvPr id="16" name="Picture 6">
                <a:extLst>
                  <a:ext uri="{FF2B5EF4-FFF2-40B4-BE49-F238E27FC236}">
                    <a16:creationId xmlns:a16="http://schemas.microsoft.com/office/drawing/2014/main" id="{4C5AB9AD-BA1D-9875-08CA-30E9B4843597}"/>
                  </a:ext>
                </a:extLst>
              </p:cNvPr>
              <p:cNvPicPr>
                <a:picLocks noChangeAspect="1" noChangeArrowheads="1"/>
              </p:cNvPicPr>
              <p:nvPr/>
            </p:nvPicPr>
            <p:blipFill rotWithShape="1">
              <a:blip r:embed="rId6">
                <a:duotone>
                  <a:schemeClr val="bg2">
                    <a:shade val="45000"/>
                    <a:satMod val="135000"/>
                  </a:schemeClr>
                  <a:prstClr val="white"/>
                </a:duotone>
                <a:extLst>
                  <a:ext uri="{28A0092B-C50C-407E-A947-70E740481C1C}">
                    <a14:useLocalDpi xmlns:a14="http://schemas.microsoft.com/office/drawing/2010/main" val="0"/>
                  </a:ext>
                </a:extLst>
              </a:blip>
              <a:srcRect l="37380" r="15499" b="9714"/>
              <a:stretch/>
            </p:blipFill>
            <p:spPr bwMode="auto">
              <a:xfrm>
                <a:off x="8593745" y="3783355"/>
                <a:ext cx="2592238" cy="232445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B8DFB1DB-8E3B-67BA-B617-A2D262BE3073}"/>
                  </a:ext>
                </a:extLst>
              </p:cNvPr>
              <p:cNvSpPr txBox="1"/>
              <p:nvPr/>
            </p:nvSpPr>
            <p:spPr>
              <a:xfrm>
                <a:off x="8116645" y="6146903"/>
                <a:ext cx="374903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rPr>
                  <a:t>CTSAs, Data Science, AI/ML, Quantum</a:t>
                </a:r>
              </a:p>
            </p:txBody>
          </p:sp>
        </p:grpSp>
      </p:grpSp>
    </p:spTree>
    <p:extLst>
      <p:ext uri="{BB962C8B-B14F-4D97-AF65-F5344CB8AC3E}">
        <p14:creationId xmlns:p14="http://schemas.microsoft.com/office/powerpoint/2010/main" val="7635339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A8011B55-333E-4CA7-AA41-D9B08D42D0E4}"/>
              </a:ext>
            </a:extLst>
          </p:cNvPr>
          <p:cNvSpPr txBox="1"/>
          <p:nvPr/>
        </p:nvSpPr>
        <p:spPr>
          <a:xfrm>
            <a:off x="724290" y="5643563"/>
            <a:ext cx="10743420" cy="400110"/>
          </a:xfrm>
          <a:prstGeom prst="rect">
            <a:avLst/>
          </a:prstGeom>
          <a:noFill/>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Arial" panose="020B0604020202020204"/>
                <a:ea typeface="+mn-ea"/>
                <a:cs typeface="+mn-cs"/>
              </a:rPr>
              <a:t>Need for new technologies and better predictive tools across the translational pipeline</a:t>
            </a:r>
          </a:p>
        </p:txBody>
      </p:sp>
      <p:sp>
        <p:nvSpPr>
          <p:cNvPr id="9" name="Titre 2">
            <a:extLst>
              <a:ext uri="{FF2B5EF4-FFF2-40B4-BE49-F238E27FC236}">
                <a16:creationId xmlns:a16="http://schemas.microsoft.com/office/drawing/2014/main" id="{BE5E3C8E-40E4-49A3-9111-96E446A52A64}"/>
              </a:ext>
            </a:extLst>
          </p:cNvPr>
          <p:cNvSpPr>
            <a:spLocks noGrp="1"/>
          </p:cNvSpPr>
          <p:nvPr>
            <p:ph type="title"/>
          </p:nvPr>
        </p:nvSpPr>
        <p:spPr>
          <a:xfrm>
            <a:off x="1218777" y="-321740"/>
            <a:ext cx="11595507" cy="1208088"/>
          </a:xfrm>
        </p:spPr>
        <p:txBody>
          <a:bodyPr>
            <a:normAutofit/>
          </a:bodyPr>
          <a:lstStyle/>
          <a:p>
            <a:r>
              <a:rPr lang="fr-CA" dirty="0" err="1"/>
              <a:t>Revolutionizing</a:t>
            </a:r>
            <a:r>
              <a:rPr lang="fr-CA" dirty="0"/>
              <a:t> Drug </a:t>
            </a:r>
            <a:r>
              <a:rPr lang="fr-CA" dirty="0" err="1"/>
              <a:t>Development</a:t>
            </a:r>
            <a:r>
              <a:rPr lang="fr-CA" dirty="0"/>
              <a:t> </a:t>
            </a:r>
            <a:r>
              <a:rPr lang="fr-CA" dirty="0" err="1"/>
              <a:t>Approaches</a:t>
            </a:r>
            <a:endParaRPr lang="fr-CA" dirty="0"/>
          </a:p>
        </p:txBody>
      </p:sp>
      <p:sp>
        <p:nvSpPr>
          <p:cNvPr id="2" name="TextBox 1">
            <a:extLst>
              <a:ext uri="{FF2B5EF4-FFF2-40B4-BE49-F238E27FC236}">
                <a16:creationId xmlns:a16="http://schemas.microsoft.com/office/drawing/2014/main" id="{EF33552D-C30D-43E0-9160-9A7509DAEF2C}"/>
              </a:ext>
            </a:extLst>
          </p:cNvPr>
          <p:cNvSpPr txBox="1"/>
          <p:nvPr/>
        </p:nvSpPr>
        <p:spPr>
          <a:xfrm>
            <a:off x="2587003" y="875874"/>
            <a:ext cx="6468437" cy="646331"/>
          </a:xfrm>
          <a:prstGeom prst="rect">
            <a:avLst/>
          </a:prstGeom>
          <a:noFill/>
        </p:spPr>
        <p:txBody>
          <a:bodyPr wrap="non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Arial" panose="020B0604020202020204"/>
                <a:ea typeface="+mn-ea"/>
                <a:cs typeface="+mn-cs"/>
              </a:rPr>
              <a:t>(</a:t>
            </a:r>
            <a:r>
              <a:rPr kumimoji="0" lang="en-US" sz="1800" b="1" i="1" u="none" strike="noStrike" kern="1200" cap="none" spc="0" normalizeH="0" baseline="0" noProof="0" dirty="0">
                <a:ln>
                  <a:noFill/>
                </a:ln>
                <a:solidFill>
                  <a:srgbClr val="000000"/>
                </a:solidFill>
                <a:effectLst/>
                <a:uLnTx/>
                <a:uFillTx/>
                <a:latin typeface="Arial" panose="020B0604020202020204"/>
                <a:ea typeface="+mn-ea"/>
                <a:cs typeface="+mn-cs"/>
              </a:rPr>
              <a:t>PhRMA</a:t>
            </a:r>
            <a:r>
              <a:rPr kumimoji="0" lang="en-US" sz="1800" b="0" i="1" u="none" strike="noStrike" kern="1200" cap="none" spc="0" normalizeH="0" baseline="0" noProof="0" dirty="0">
                <a:ln>
                  <a:noFill/>
                </a:ln>
                <a:solidFill>
                  <a:srgbClr val="000000"/>
                </a:solidFill>
                <a:effectLst/>
                <a:uLnTx/>
                <a:uFillTx/>
                <a:latin typeface="Arial" panose="020B0604020202020204"/>
                <a:ea typeface="+mn-ea"/>
                <a:cs typeface="+mn-cs"/>
              </a:rPr>
              <a:t>, Biopharmaceutical Research Industry Profile, 2016)</a:t>
            </a:r>
            <a:endParaRPr kumimoji="0" lang="en-US" sz="28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pic>
        <p:nvPicPr>
          <p:cNvPr id="11" name="Picture 10" descr="A picture containing cat, laying, mammal, white&#10;&#10;Description automatically generated">
            <a:extLst>
              <a:ext uri="{FF2B5EF4-FFF2-40B4-BE49-F238E27FC236}">
                <a16:creationId xmlns:a16="http://schemas.microsoft.com/office/drawing/2014/main" id="{05A3B514-FE63-4442-832E-782FD45AC91F}"/>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l="7195" t="33963" r="32144" b="25522"/>
          <a:stretch/>
        </p:blipFill>
        <p:spPr>
          <a:xfrm>
            <a:off x="109763" y="4064595"/>
            <a:ext cx="2017819" cy="1001186"/>
          </a:xfrm>
          <a:prstGeom prst="rect">
            <a:avLst/>
          </a:prstGeom>
        </p:spPr>
      </p:pic>
      <p:pic>
        <p:nvPicPr>
          <p:cNvPr id="4" name="Picture 3">
            <a:extLst>
              <a:ext uri="{FF2B5EF4-FFF2-40B4-BE49-F238E27FC236}">
                <a16:creationId xmlns:a16="http://schemas.microsoft.com/office/drawing/2014/main" id="{6FEC741A-44F5-46B5-98BC-3D896C8CB27A}"/>
              </a:ext>
            </a:extLst>
          </p:cNvPr>
          <p:cNvPicPr>
            <a:picLocks noChangeAspect="1"/>
          </p:cNvPicPr>
          <p:nvPr/>
        </p:nvPicPr>
        <p:blipFill rotWithShape="1">
          <a:blip r:embed="rId4">
            <a:extLst>
              <a:ext uri="{28A0092B-C50C-407E-A947-70E740481C1C}">
                <a14:useLocalDpi xmlns:a14="http://schemas.microsoft.com/office/drawing/2010/main" val="0"/>
              </a:ext>
            </a:extLst>
          </a:blip>
          <a:srcRect r="26388"/>
          <a:stretch/>
        </p:blipFill>
        <p:spPr>
          <a:xfrm>
            <a:off x="736093" y="1772678"/>
            <a:ext cx="1485348" cy="1631896"/>
          </a:xfrm>
          <a:prstGeom prst="rect">
            <a:avLst/>
          </a:prstGeom>
        </p:spPr>
      </p:pic>
      <p:sp>
        <p:nvSpPr>
          <p:cNvPr id="3" name="TextBox 2">
            <a:extLst>
              <a:ext uri="{FF2B5EF4-FFF2-40B4-BE49-F238E27FC236}">
                <a16:creationId xmlns:a16="http://schemas.microsoft.com/office/drawing/2014/main" id="{91C2BBC7-D74A-4AFF-9BA3-A9361EFD4F45}"/>
              </a:ext>
            </a:extLst>
          </p:cNvPr>
          <p:cNvSpPr txBox="1"/>
          <p:nvPr/>
        </p:nvSpPr>
        <p:spPr>
          <a:xfrm>
            <a:off x="1004441" y="3781665"/>
            <a:ext cx="8771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rPr>
              <a:t>Mouse</a:t>
            </a:r>
          </a:p>
        </p:txBody>
      </p:sp>
      <p:grpSp>
        <p:nvGrpSpPr>
          <p:cNvPr id="5" name="Group 4">
            <a:extLst>
              <a:ext uri="{FF2B5EF4-FFF2-40B4-BE49-F238E27FC236}">
                <a16:creationId xmlns:a16="http://schemas.microsoft.com/office/drawing/2014/main" id="{E97FE127-817B-0923-4AE9-937E98C85558}"/>
              </a:ext>
            </a:extLst>
          </p:cNvPr>
          <p:cNvGrpSpPr/>
          <p:nvPr/>
        </p:nvGrpSpPr>
        <p:grpSpPr>
          <a:xfrm>
            <a:off x="3261034" y="1556201"/>
            <a:ext cx="1210997" cy="1848372"/>
            <a:chOff x="3515360" y="2438930"/>
            <a:chExt cx="1210997" cy="1848372"/>
          </a:xfrm>
        </p:grpSpPr>
        <p:pic>
          <p:nvPicPr>
            <p:cNvPr id="6" name="Picture 5">
              <a:extLst>
                <a:ext uri="{FF2B5EF4-FFF2-40B4-BE49-F238E27FC236}">
                  <a16:creationId xmlns:a16="http://schemas.microsoft.com/office/drawing/2014/main" id="{0B940015-879F-4CBE-8A31-8B40D7EE9034}"/>
                </a:ext>
              </a:extLst>
            </p:cNvPr>
            <p:cNvPicPr>
              <a:picLocks noChangeAspect="1"/>
            </p:cNvPicPr>
            <p:nvPr/>
          </p:nvPicPr>
          <p:blipFill rotWithShape="1">
            <a:blip r:embed="rId5">
              <a:extLst>
                <a:ext uri="{28A0092B-C50C-407E-A947-70E740481C1C}">
                  <a14:useLocalDpi xmlns:a14="http://schemas.microsoft.com/office/drawing/2010/main" val="0"/>
                </a:ext>
              </a:extLst>
            </a:blip>
            <a:srcRect l="28101" t="2561"/>
            <a:stretch/>
          </p:blipFill>
          <p:spPr>
            <a:xfrm>
              <a:off x="3515360" y="2655406"/>
              <a:ext cx="1210997" cy="1631896"/>
            </a:xfrm>
            <a:prstGeom prst="rect">
              <a:avLst/>
            </a:prstGeom>
          </p:spPr>
        </p:pic>
        <p:sp>
          <p:nvSpPr>
            <p:cNvPr id="10" name="TextBox 9">
              <a:extLst>
                <a:ext uri="{FF2B5EF4-FFF2-40B4-BE49-F238E27FC236}">
                  <a16:creationId xmlns:a16="http://schemas.microsoft.com/office/drawing/2014/main" id="{5A64715D-94B4-4776-A3F5-EDB48048CE17}"/>
                </a:ext>
              </a:extLst>
            </p:cNvPr>
            <p:cNvSpPr txBox="1"/>
            <p:nvPr/>
          </p:nvSpPr>
          <p:spPr>
            <a:xfrm>
              <a:off x="3617585" y="2438930"/>
              <a:ext cx="92845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rPr>
                <a:t>Human</a:t>
              </a:r>
            </a:p>
          </p:txBody>
        </p:sp>
      </p:grpSp>
      <p:sp>
        <p:nvSpPr>
          <p:cNvPr id="13" name="TextBox 12">
            <a:extLst>
              <a:ext uri="{FF2B5EF4-FFF2-40B4-BE49-F238E27FC236}">
                <a16:creationId xmlns:a16="http://schemas.microsoft.com/office/drawing/2014/main" id="{361CE60F-13C5-4D8F-9F85-D6184A361C03}"/>
              </a:ext>
            </a:extLst>
          </p:cNvPr>
          <p:cNvSpPr txBox="1"/>
          <p:nvPr/>
        </p:nvSpPr>
        <p:spPr>
          <a:xfrm>
            <a:off x="664605" y="1748630"/>
            <a:ext cx="1556836" cy="369332"/>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rPr>
              <a:t>2D Cell Lines</a:t>
            </a:r>
          </a:p>
        </p:txBody>
      </p:sp>
      <p:sp>
        <p:nvSpPr>
          <p:cNvPr id="14" name="Arrow: Right 13">
            <a:extLst>
              <a:ext uri="{FF2B5EF4-FFF2-40B4-BE49-F238E27FC236}">
                <a16:creationId xmlns:a16="http://schemas.microsoft.com/office/drawing/2014/main" id="{434DC117-A707-D092-9C8D-130760D72A53}"/>
              </a:ext>
            </a:extLst>
          </p:cNvPr>
          <p:cNvSpPr/>
          <p:nvPr/>
        </p:nvSpPr>
        <p:spPr>
          <a:xfrm rot="1613725">
            <a:off x="2424730" y="2808262"/>
            <a:ext cx="643590" cy="400110"/>
          </a:xfrm>
          <a:prstGeom prst="rightArrow">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5" name="Arrow: Right 14">
            <a:extLst>
              <a:ext uri="{FF2B5EF4-FFF2-40B4-BE49-F238E27FC236}">
                <a16:creationId xmlns:a16="http://schemas.microsoft.com/office/drawing/2014/main" id="{5021E2FC-5AF3-B221-8949-7E191A1C2378}"/>
              </a:ext>
            </a:extLst>
          </p:cNvPr>
          <p:cNvSpPr/>
          <p:nvPr/>
        </p:nvSpPr>
        <p:spPr>
          <a:xfrm rot="20082675">
            <a:off x="2454485" y="4028378"/>
            <a:ext cx="643590" cy="400110"/>
          </a:xfrm>
          <a:prstGeom prst="rightArrow">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24" name="Group 23">
            <a:extLst>
              <a:ext uri="{FF2B5EF4-FFF2-40B4-BE49-F238E27FC236}">
                <a16:creationId xmlns:a16="http://schemas.microsoft.com/office/drawing/2014/main" id="{D2D5087C-3480-78EF-CDD4-A4B4417EB607}"/>
              </a:ext>
            </a:extLst>
          </p:cNvPr>
          <p:cNvGrpSpPr/>
          <p:nvPr/>
        </p:nvGrpSpPr>
        <p:grpSpPr>
          <a:xfrm>
            <a:off x="2427133" y="1920025"/>
            <a:ext cx="9100262" cy="2969097"/>
            <a:chOff x="2427133" y="1920025"/>
            <a:chExt cx="9100262" cy="2969097"/>
          </a:xfrm>
        </p:grpSpPr>
        <p:sp>
          <p:nvSpPr>
            <p:cNvPr id="16" name="TextBox 15">
              <a:extLst>
                <a:ext uri="{FF2B5EF4-FFF2-40B4-BE49-F238E27FC236}">
                  <a16:creationId xmlns:a16="http://schemas.microsoft.com/office/drawing/2014/main" id="{ECC03E06-E8B0-F9E5-400C-2B16318F5D31}"/>
                </a:ext>
              </a:extLst>
            </p:cNvPr>
            <p:cNvSpPr txBox="1"/>
            <p:nvPr/>
          </p:nvSpPr>
          <p:spPr>
            <a:xfrm>
              <a:off x="2427133" y="2586633"/>
              <a:ext cx="595035"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FF0000"/>
                  </a:solidFill>
                  <a:effectLst/>
                  <a:uLnTx/>
                  <a:uFillTx/>
                  <a:latin typeface="Arial" panose="020B0604020202020204"/>
                  <a:ea typeface="+mn-ea"/>
                  <a:cs typeface="+mn-cs"/>
                </a:rPr>
                <a:t>X</a:t>
              </a:r>
            </a:p>
          </p:txBody>
        </p:sp>
        <p:sp>
          <p:nvSpPr>
            <p:cNvPr id="17" name="TextBox 16">
              <a:extLst>
                <a:ext uri="{FF2B5EF4-FFF2-40B4-BE49-F238E27FC236}">
                  <a16:creationId xmlns:a16="http://schemas.microsoft.com/office/drawing/2014/main" id="{76156762-776D-3954-C3C0-2FE05D3186D3}"/>
                </a:ext>
              </a:extLst>
            </p:cNvPr>
            <p:cNvSpPr txBox="1"/>
            <p:nvPr/>
          </p:nvSpPr>
          <p:spPr>
            <a:xfrm>
              <a:off x="2449007" y="3781665"/>
              <a:ext cx="595035"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FF0000"/>
                  </a:solidFill>
                  <a:effectLst/>
                  <a:uLnTx/>
                  <a:uFillTx/>
                  <a:latin typeface="Arial" panose="020B0604020202020204"/>
                  <a:ea typeface="+mn-ea"/>
                  <a:cs typeface="+mn-cs"/>
                </a:rPr>
                <a:t>X</a:t>
              </a:r>
            </a:p>
          </p:txBody>
        </p:sp>
        <p:pic>
          <p:nvPicPr>
            <p:cNvPr id="18" name="Picture 17">
              <a:extLst>
                <a:ext uri="{FF2B5EF4-FFF2-40B4-BE49-F238E27FC236}">
                  <a16:creationId xmlns:a16="http://schemas.microsoft.com/office/drawing/2014/main" id="{4B8D1B09-9B0A-CF79-4082-AF4BB1209331}"/>
                </a:ext>
              </a:extLst>
            </p:cNvPr>
            <p:cNvPicPr>
              <a:picLocks noChangeAspect="1"/>
            </p:cNvPicPr>
            <p:nvPr/>
          </p:nvPicPr>
          <p:blipFill>
            <a:blip r:embed="rId6"/>
            <a:stretch>
              <a:fillRect/>
            </a:stretch>
          </p:blipFill>
          <p:spPr>
            <a:xfrm>
              <a:off x="5901116" y="1920025"/>
              <a:ext cx="5626279" cy="2969097"/>
            </a:xfrm>
            <a:prstGeom prst="rect">
              <a:avLst/>
            </a:prstGeom>
          </p:spPr>
        </p:pic>
        <p:sp>
          <p:nvSpPr>
            <p:cNvPr id="23" name="Arrow: Left-Right 22">
              <a:extLst>
                <a:ext uri="{FF2B5EF4-FFF2-40B4-BE49-F238E27FC236}">
                  <a16:creationId xmlns:a16="http://schemas.microsoft.com/office/drawing/2014/main" id="{E9DBBCAE-8274-62B4-804D-485847B017BE}"/>
                </a:ext>
              </a:extLst>
            </p:cNvPr>
            <p:cNvSpPr/>
            <p:nvPr/>
          </p:nvSpPr>
          <p:spPr>
            <a:xfrm>
              <a:off x="4513263" y="3332651"/>
              <a:ext cx="1216152" cy="484632"/>
            </a:xfrm>
            <a:prstGeom prst="leftRightArrow">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pic>
        <p:nvPicPr>
          <p:cNvPr id="1026" name="Picture 2" descr="Vitruvian Woman&quot; Sticker for Sale by LeoSoloviey | Redbubble">
            <a:extLst>
              <a:ext uri="{FF2B5EF4-FFF2-40B4-BE49-F238E27FC236}">
                <a16:creationId xmlns:a16="http://schemas.microsoft.com/office/drawing/2014/main" id="{8FEFB012-E294-C6A3-BEE7-D55F01FAB88F}"/>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0666" t="24287" r="20666" b="12667"/>
          <a:stretch/>
        </p:blipFill>
        <p:spPr bwMode="auto">
          <a:xfrm>
            <a:off x="3299275" y="3618832"/>
            <a:ext cx="1134514" cy="12192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8155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a:extLst>
              <a:ext uri="{FF2B5EF4-FFF2-40B4-BE49-F238E27FC236}">
                <a16:creationId xmlns:a16="http://schemas.microsoft.com/office/drawing/2014/main" id="{C84758B2-A0D8-A585-5368-92BCC71786C2}"/>
              </a:ext>
            </a:extLst>
          </p:cNvPr>
          <p:cNvSpPr>
            <a:spLocks noGrp="1"/>
          </p:cNvSpPr>
          <p:nvPr>
            <p:ph idx="1"/>
          </p:nvPr>
        </p:nvSpPr>
        <p:spPr/>
        <p:txBody>
          <a:bodyPr/>
          <a:lstStyle/>
          <a:p>
            <a:endParaRPr lang="en-US" dirty="0"/>
          </a:p>
        </p:txBody>
      </p:sp>
      <p:pic>
        <p:nvPicPr>
          <p:cNvPr id="6" name="Picture 4" descr="Related image">
            <a:extLst>
              <a:ext uri="{FF2B5EF4-FFF2-40B4-BE49-F238E27FC236}">
                <a16:creationId xmlns:a16="http://schemas.microsoft.com/office/drawing/2014/main" id="{13A08F7B-1711-4DB8-B96E-A3BEE0F8072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125383" y="1467821"/>
            <a:ext cx="5394522" cy="1745718"/>
          </a:xfrm>
          <a:prstGeom prst="rect">
            <a:avLst/>
          </a:prstGeom>
          <a:noFill/>
          <a:extLst>
            <a:ext uri="{909E8E84-426E-40DD-AFC4-6F175D3DCCD1}">
              <a14:hiddenFill xmlns:a14="http://schemas.microsoft.com/office/drawing/2010/main">
                <a:solidFill>
                  <a:srgbClr val="FFFFFF"/>
                </a:solidFill>
              </a14:hiddenFill>
            </a:ext>
          </a:extLst>
        </p:spPr>
      </p:pic>
      <p:grpSp>
        <p:nvGrpSpPr>
          <p:cNvPr id="21" name="Group 20">
            <a:extLst>
              <a:ext uri="{FF2B5EF4-FFF2-40B4-BE49-F238E27FC236}">
                <a16:creationId xmlns:a16="http://schemas.microsoft.com/office/drawing/2014/main" id="{8FFFA295-4C9A-415A-953B-CFE3F64AF355}"/>
              </a:ext>
            </a:extLst>
          </p:cNvPr>
          <p:cNvGrpSpPr/>
          <p:nvPr/>
        </p:nvGrpSpPr>
        <p:grpSpPr>
          <a:xfrm>
            <a:off x="807479" y="3242330"/>
            <a:ext cx="2882860" cy="2702096"/>
            <a:chOff x="807479" y="3242330"/>
            <a:chExt cx="2882860" cy="2702096"/>
          </a:xfrm>
        </p:grpSpPr>
        <p:pic>
          <p:nvPicPr>
            <p:cNvPr id="8" name="Picture 4" descr="Related image">
              <a:extLst>
                <a:ext uri="{FF2B5EF4-FFF2-40B4-BE49-F238E27FC236}">
                  <a16:creationId xmlns:a16="http://schemas.microsoft.com/office/drawing/2014/main" id="{05FCBE05-70E8-4EFA-B307-7CC51DC3A7C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p:blipFill>
          <p:spPr bwMode="auto">
            <a:xfrm rot="7400767">
              <a:off x="3113887" y="3398368"/>
              <a:ext cx="732489" cy="42041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085EDB23-C66A-4700-A932-0BC0F6D8E9C0}"/>
                </a:ext>
              </a:extLst>
            </p:cNvPr>
            <p:cNvPicPr>
              <a:picLocks noChangeAspect="1"/>
            </p:cNvPicPr>
            <p:nvPr/>
          </p:nvPicPr>
          <p:blipFill rotWithShape="1">
            <a:blip r:embed="rId5"/>
            <a:srcRect l="50181" t="11735" r="25955" b="58020"/>
            <a:stretch/>
          </p:blipFill>
          <p:spPr>
            <a:xfrm>
              <a:off x="898589" y="4030073"/>
              <a:ext cx="2410232" cy="1545021"/>
            </a:xfrm>
            <a:prstGeom prst="rect">
              <a:avLst/>
            </a:prstGeom>
          </p:spPr>
        </p:pic>
        <p:sp>
          <p:nvSpPr>
            <p:cNvPr id="2" name="TextBox 1">
              <a:extLst>
                <a:ext uri="{FF2B5EF4-FFF2-40B4-BE49-F238E27FC236}">
                  <a16:creationId xmlns:a16="http://schemas.microsoft.com/office/drawing/2014/main" id="{E595B018-3E34-4812-8EA9-BB47A6CB3507}"/>
                </a:ext>
              </a:extLst>
            </p:cNvPr>
            <p:cNvSpPr txBox="1"/>
            <p:nvPr/>
          </p:nvSpPr>
          <p:spPr>
            <a:xfrm>
              <a:off x="807479" y="5575094"/>
              <a:ext cx="272382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rPr>
                <a:t>3D </a:t>
              </a:r>
              <a:r>
                <a:rPr kumimoji="0" lang="en-US" sz="1800" b="0" i="0" u="none" strike="noStrike" kern="1200" cap="none" spc="0" normalizeH="0" baseline="0" noProof="0" dirty="0" err="1">
                  <a:ln>
                    <a:noFill/>
                  </a:ln>
                  <a:solidFill>
                    <a:srgbClr val="000000"/>
                  </a:solidFill>
                  <a:effectLst/>
                  <a:uLnTx/>
                  <a:uFillTx/>
                  <a:latin typeface="Arial" panose="020B0604020202020204"/>
                  <a:ea typeface="+mn-ea"/>
                  <a:cs typeface="+mn-cs"/>
                </a:rPr>
                <a:t>Bioprinted</a:t>
              </a: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rPr>
                <a:t> skin tissue</a:t>
              </a:r>
            </a:p>
          </p:txBody>
        </p:sp>
      </p:grpSp>
      <p:grpSp>
        <p:nvGrpSpPr>
          <p:cNvPr id="23" name="Group 22">
            <a:extLst>
              <a:ext uri="{FF2B5EF4-FFF2-40B4-BE49-F238E27FC236}">
                <a16:creationId xmlns:a16="http://schemas.microsoft.com/office/drawing/2014/main" id="{46475369-EB9C-4A2D-8353-DC42D1D54568}"/>
              </a:ext>
            </a:extLst>
          </p:cNvPr>
          <p:cNvGrpSpPr/>
          <p:nvPr/>
        </p:nvGrpSpPr>
        <p:grpSpPr>
          <a:xfrm>
            <a:off x="5390104" y="550122"/>
            <a:ext cx="4009630" cy="1952785"/>
            <a:chOff x="5390104" y="550122"/>
            <a:chExt cx="4009630" cy="1952785"/>
          </a:xfrm>
        </p:grpSpPr>
        <p:pic>
          <p:nvPicPr>
            <p:cNvPr id="9" name="Picture 4" descr="Related image">
              <a:extLst>
                <a:ext uri="{FF2B5EF4-FFF2-40B4-BE49-F238E27FC236}">
                  <a16:creationId xmlns:a16="http://schemas.microsoft.com/office/drawing/2014/main" id="{A96B14F7-3C41-4946-A885-D7EAC7B3BFB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p:blipFill>
          <p:spPr bwMode="auto">
            <a:xfrm rot="19090993">
              <a:off x="5390104" y="1648794"/>
              <a:ext cx="732489" cy="496399"/>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a:extLst>
                <a:ext uri="{FF2B5EF4-FFF2-40B4-BE49-F238E27FC236}">
                  <a16:creationId xmlns:a16="http://schemas.microsoft.com/office/drawing/2014/main" id="{D2A58C91-2B6E-4A73-ADF1-6B0D83C61EC1}"/>
                </a:ext>
              </a:extLst>
            </p:cNvPr>
            <p:cNvGrpSpPr/>
            <p:nvPr/>
          </p:nvGrpSpPr>
          <p:grpSpPr>
            <a:xfrm>
              <a:off x="6096000" y="550122"/>
              <a:ext cx="3303734" cy="1952785"/>
              <a:chOff x="6096000" y="550122"/>
              <a:chExt cx="3303734" cy="1952785"/>
            </a:xfrm>
          </p:grpSpPr>
          <p:pic>
            <p:nvPicPr>
              <p:cNvPr id="10" name="Picture 67" descr="new-breathing">
                <a:extLst>
                  <a:ext uri="{FF2B5EF4-FFF2-40B4-BE49-F238E27FC236}">
                    <a16:creationId xmlns:a16="http://schemas.microsoft.com/office/drawing/2014/main" id="{652B4864-AD34-4EAC-8ED3-535BD521545B}"/>
                  </a:ext>
                </a:extLst>
              </p:cNvPr>
              <p:cNvPicPr>
                <a:picLocks noChangeAspect="1" noChangeArrowheads="1" noCrop="1"/>
              </p:cNvPicPr>
              <p:nvPr/>
            </p:nvPicPr>
            <p:blipFill>
              <a:blip r:embed="rId6">
                <a:lum bright="-24000" contrast="42000"/>
              </a:blip>
              <a:srcRect/>
              <a:stretch>
                <a:fillRect/>
              </a:stretch>
            </p:blipFill>
            <p:spPr bwMode="auto">
              <a:xfrm>
                <a:off x="6438526" y="550122"/>
                <a:ext cx="2961208" cy="1952785"/>
              </a:xfrm>
              <a:prstGeom prst="rect">
                <a:avLst/>
              </a:prstGeom>
              <a:noFill/>
            </p:spPr>
          </p:pic>
          <p:sp>
            <p:nvSpPr>
              <p:cNvPr id="3" name="TextBox 2">
                <a:extLst>
                  <a:ext uri="{FF2B5EF4-FFF2-40B4-BE49-F238E27FC236}">
                    <a16:creationId xmlns:a16="http://schemas.microsoft.com/office/drawing/2014/main" id="{593C3B25-A5AE-44D5-A064-C591102B5D55}"/>
                  </a:ext>
                </a:extLst>
              </p:cNvPr>
              <p:cNvSpPr txBox="1"/>
              <p:nvPr/>
            </p:nvSpPr>
            <p:spPr>
              <a:xfrm>
                <a:off x="6096000" y="633922"/>
                <a:ext cx="118494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rPr>
                  <a:t>Lung chip</a:t>
                </a:r>
              </a:p>
            </p:txBody>
          </p:sp>
        </p:grpSp>
      </p:grpSp>
      <p:grpSp>
        <p:nvGrpSpPr>
          <p:cNvPr id="22" name="Group 21">
            <a:extLst>
              <a:ext uri="{FF2B5EF4-FFF2-40B4-BE49-F238E27FC236}">
                <a16:creationId xmlns:a16="http://schemas.microsoft.com/office/drawing/2014/main" id="{BEAF0BF1-E139-47ED-9826-497792902C21}"/>
              </a:ext>
            </a:extLst>
          </p:cNvPr>
          <p:cNvGrpSpPr/>
          <p:nvPr/>
        </p:nvGrpSpPr>
        <p:grpSpPr>
          <a:xfrm>
            <a:off x="5174978" y="2826594"/>
            <a:ext cx="3949383" cy="3338109"/>
            <a:chOff x="5174978" y="2826594"/>
            <a:chExt cx="3949383" cy="3338109"/>
          </a:xfrm>
        </p:grpSpPr>
        <p:pic>
          <p:nvPicPr>
            <p:cNvPr id="11" name="Picture 4" descr="Related image">
              <a:extLst>
                <a:ext uri="{FF2B5EF4-FFF2-40B4-BE49-F238E27FC236}">
                  <a16:creationId xmlns:a16="http://schemas.microsoft.com/office/drawing/2014/main" id="{1F59E463-85B8-4D3E-A0E0-E2C43A03036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p:blipFill>
          <p:spPr bwMode="auto">
            <a:xfrm rot="2960680" flipV="1">
              <a:off x="5056933" y="3500801"/>
              <a:ext cx="732489" cy="496399"/>
            </a:xfrm>
            <a:prstGeom prst="rect">
              <a:avLst/>
            </a:prstGeom>
            <a:noFill/>
            <a:extLst>
              <a:ext uri="{909E8E84-426E-40DD-AFC4-6F175D3DCCD1}">
                <a14:hiddenFill xmlns:a14="http://schemas.microsoft.com/office/drawing/2010/main">
                  <a:solidFill>
                    <a:srgbClr val="FFFFFF"/>
                  </a:solidFill>
                </a14:hiddenFill>
              </a:ext>
            </a:extLst>
          </p:spPr>
        </p:pic>
        <p:grpSp>
          <p:nvGrpSpPr>
            <p:cNvPr id="18" name="Group 17">
              <a:extLst>
                <a:ext uri="{FF2B5EF4-FFF2-40B4-BE49-F238E27FC236}">
                  <a16:creationId xmlns:a16="http://schemas.microsoft.com/office/drawing/2014/main" id="{B5B095B7-9226-450D-93A1-1EF85E56B610}"/>
                </a:ext>
              </a:extLst>
            </p:cNvPr>
            <p:cNvGrpSpPr/>
            <p:nvPr/>
          </p:nvGrpSpPr>
          <p:grpSpPr>
            <a:xfrm>
              <a:off x="5756349" y="2826594"/>
              <a:ext cx="3368012" cy="3338109"/>
              <a:chOff x="5756349" y="2885969"/>
              <a:chExt cx="3368012" cy="3338109"/>
            </a:xfrm>
          </p:grpSpPr>
          <p:pic>
            <p:nvPicPr>
              <p:cNvPr id="12" name="Picture 11">
                <a:extLst>
                  <a:ext uri="{FF2B5EF4-FFF2-40B4-BE49-F238E27FC236}">
                    <a16:creationId xmlns:a16="http://schemas.microsoft.com/office/drawing/2014/main" id="{22942611-5AFD-47BD-BD57-705ED0691CF1}"/>
                  </a:ext>
                </a:extLst>
              </p:cNvPr>
              <p:cNvPicPr>
                <a:picLocks noChangeAspect="1"/>
              </p:cNvPicPr>
              <p:nvPr/>
            </p:nvPicPr>
            <p:blipFill rotWithShape="1">
              <a:blip r:embed="rId7"/>
              <a:srcRect l="54609" t="5335" r="1799" b="6520"/>
              <a:stretch/>
            </p:blipFill>
            <p:spPr>
              <a:xfrm>
                <a:off x="5756349" y="2885969"/>
                <a:ext cx="3368012" cy="3322251"/>
              </a:xfrm>
              <a:prstGeom prst="rect">
                <a:avLst/>
              </a:prstGeom>
            </p:spPr>
          </p:pic>
          <p:sp>
            <p:nvSpPr>
              <p:cNvPr id="13" name="TextBox 12">
                <a:extLst>
                  <a:ext uri="{FF2B5EF4-FFF2-40B4-BE49-F238E27FC236}">
                    <a16:creationId xmlns:a16="http://schemas.microsoft.com/office/drawing/2014/main" id="{C5A834D2-4760-46F8-A0E9-85646C7C1102}"/>
                  </a:ext>
                </a:extLst>
              </p:cNvPr>
              <p:cNvSpPr txBox="1"/>
              <p:nvPr/>
            </p:nvSpPr>
            <p:spPr>
              <a:xfrm>
                <a:off x="6096000" y="5854746"/>
                <a:ext cx="2743200" cy="369332"/>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rial" panose="020B0604020202020204"/>
                    <a:ea typeface="+mn-ea"/>
                    <a:cs typeface="+mn-cs"/>
                  </a:rPr>
                  <a:t>Multi-organ chip</a:t>
                </a:r>
              </a:p>
            </p:txBody>
          </p:sp>
        </p:grpSp>
      </p:grpSp>
      <p:grpSp>
        <p:nvGrpSpPr>
          <p:cNvPr id="24" name="Group 23">
            <a:extLst>
              <a:ext uri="{FF2B5EF4-FFF2-40B4-BE49-F238E27FC236}">
                <a16:creationId xmlns:a16="http://schemas.microsoft.com/office/drawing/2014/main" id="{C0DD730A-D760-411D-AF46-48BFAEED765A}"/>
              </a:ext>
            </a:extLst>
          </p:cNvPr>
          <p:cNvGrpSpPr/>
          <p:nvPr/>
        </p:nvGrpSpPr>
        <p:grpSpPr>
          <a:xfrm>
            <a:off x="8897139" y="2877342"/>
            <a:ext cx="3294861" cy="2868643"/>
            <a:chOff x="8815801" y="2502907"/>
            <a:chExt cx="3294861" cy="2868643"/>
          </a:xfrm>
        </p:grpSpPr>
        <p:pic>
          <p:nvPicPr>
            <p:cNvPr id="15" name="Picture 4" descr="Related image">
              <a:extLst>
                <a:ext uri="{FF2B5EF4-FFF2-40B4-BE49-F238E27FC236}">
                  <a16:creationId xmlns:a16="http://schemas.microsoft.com/office/drawing/2014/main" id="{E9C82484-2A36-40D0-9772-824B3EF35B4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p:blipFill>
          <p:spPr bwMode="auto">
            <a:xfrm rot="19954938">
              <a:off x="8815801" y="2914132"/>
              <a:ext cx="732489" cy="496399"/>
            </a:xfrm>
            <a:prstGeom prst="rect">
              <a:avLst/>
            </a:prstGeom>
            <a:noFill/>
            <a:extLst>
              <a:ext uri="{909E8E84-426E-40DD-AFC4-6F175D3DCCD1}">
                <a14:hiddenFill xmlns:a14="http://schemas.microsoft.com/office/drawing/2010/main">
                  <a:solidFill>
                    <a:srgbClr val="FFFFFF"/>
                  </a:solidFill>
                </a14:hiddenFill>
              </a:ext>
            </a:extLst>
          </p:spPr>
        </p:pic>
        <p:grpSp>
          <p:nvGrpSpPr>
            <p:cNvPr id="20" name="Group 19">
              <a:extLst>
                <a:ext uri="{FF2B5EF4-FFF2-40B4-BE49-F238E27FC236}">
                  <a16:creationId xmlns:a16="http://schemas.microsoft.com/office/drawing/2014/main" id="{E94BCE0E-CB02-4E0A-A9F2-1E0739794B60}"/>
                </a:ext>
              </a:extLst>
            </p:cNvPr>
            <p:cNvGrpSpPr/>
            <p:nvPr/>
          </p:nvGrpSpPr>
          <p:grpSpPr>
            <a:xfrm>
              <a:off x="9650203" y="2502907"/>
              <a:ext cx="2460459" cy="2868643"/>
              <a:chOff x="9650203" y="2502907"/>
              <a:chExt cx="2460459" cy="2868643"/>
            </a:xfrm>
          </p:grpSpPr>
          <p:sp>
            <p:nvSpPr>
              <p:cNvPr id="16" name="TextBox 15">
                <a:extLst>
                  <a:ext uri="{FF2B5EF4-FFF2-40B4-BE49-F238E27FC236}">
                    <a16:creationId xmlns:a16="http://schemas.microsoft.com/office/drawing/2014/main" id="{26222D43-3D43-4A65-8F7C-A5F693B4A8B4}"/>
                  </a:ext>
                </a:extLst>
              </p:cNvPr>
              <p:cNvSpPr txBox="1"/>
              <p:nvPr/>
            </p:nvSpPr>
            <p:spPr>
              <a:xfrm>
                <a:off x="9650203" y="2502907"/>
                <a:ext cx="236672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rial" panose="020B0604020202020204"/>
                    <a:ea typeface="+mn-ea"/>
                    <a:cs typeface="+mn-cs"/>
                  </a:rPr>
                  <a:t>Precision Medicine You-on-a-chip</a:t>
                </a:r>
              </a:p>
            </p:txBody>
          </p:sp>
          <p:sp>
            <p:nvSpPr>
              <p:cNvPr id="17" name="TextBox 16">
                <a:extLst>
                  <a:ext uri="{FF2B5EF4-FFF2-40B4-BE49-F238E27FC236}">
                    <a16:creationId xmlns:a16="http://schemas.microsoft.com/office/drawing/2014/main" id="{2EE58DB0-B7E7-40B0-B063-0BF097FEAD0C}"/>
                  </a:ext>
                </a:extLst>
              </p:cNvPr>
              <p:cNvSpPr txBox="1"/>
              <p:nvPr/>
            </p:nvSpPr>
            <p:spPr>
              <a:xfrm>
                <a:off x="9884439" y="3309447"/>
                <a:ext cx="2226223" cy="2062103"/>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Arial" panose="020B0604020202020204"/>
                    <a:ea typeface="+mn-ea"/>
                    <a:cs typeface="+mn-cs"/>
                  </a:rPr>
                  <a:t>Identify &amp; test biomarkers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Arial" panose="020B0604020202020204"/>
                    <a:ea typeface="+mn-ea"/>
                    <a:cs typeface="+mn-cs"/>
                  </a:rPr>
                  <a:t>Reduce trial risk</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Arial" panose="020B0604020202020204"/>
                    <a:ea typeface="+mn-ea"/>
                    <a:cs typeface="+mn-cs"/>
                  </a:rPr>
                  <a:t>Hone patient selection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Arial" panose="020B0604020202020204"/>
                    <a:ea typeface="+mn-ea"/>
                    <a:cs typeface="+mn-cs"/>
                  </a:rPr>
                  <a:t>Explain variable treatment response</a:t>
                </a:r>
              </a:p>
            </p:txBody>
          </p:sp>
        </p:grpSp>
      </p:grpSp>
      <p:sp>
        <p:nvSpPr>
          <p:cNvPr id="19" name="TextBox 18">
            <a:extLst>
              <a:ext uri="{FF2B5EF4-FFF2-40B4-BE49-F238E27FC236}">
                <a16:creationId xmlns:a16="http://schemas.microsoft.com/office/drawing/2014/main" id="{ED8067D0-4E66-468A-B645-F77BD7012A34}"/>
              </a:ext>
            </a:extLst>
          </p:cNvPr>
          <p:cNvSpPr txBox="1"/>
          <p:nvPr/>
        </p:nvSpPr>
        <p:spPr>
          <a:xfrm>
            <a:off x="139288" y="6389270"/>
            <a:ext cx="10694276" cy="2616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srgbClr val="FFFFFF"/>
                </a:solidFill>
                <a:effectLst/>
                <a:uLnTx/>
                <a:uFillTx/>
                <a:latin typeface="Arial" panose="020B0604020202020204"/>
                <a:ea typeface="+mn-ea"/>
                <a:cs typeface="+mn-cs"/>
              </a:rPr>
              <a:t>Courtesy of Marc Ferrer, NCATS, Dan Tagle, NCATS, and Gordana Vunjak-Novakovic, Columbia</a:t>
            </a:r>
          </a:p>
        </p:txBody>
      </p:sp>
      <p:pic>
        <p:nvPicPr>
          <p:cNvPr id="70658" name="Picture 2">
            <a:extLst>
              <a:ext uri="{FF2B5EF4-FFF2-40B4-BE49-F238E27FC236}">
                <a16:creationId xmlns:a16="http://schemas.microsoft.com/office/drawing/2014/main" id="{DF7893D1-C653-420A-A9A2-7560980F0377}"/>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17428" r="19018"/>
          <a:stretch/>
        </p:blipFill>
        <p:spPr bwMode="auto">
          <a:xfrm>
            <a:off x="10712428" y="722399"/>
            <a:ext cx="1304344" cy="2052320"/>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5">
            <a:extLst>
              <a:ext uri="{FF2B5EF4-FFF2-40B4-BE49-F238E27FC236}">
                <a16:creationId xmlns:a16="http://schemas.microsoft.com/office/drawing/2014/main" id="{65CD68C9-9506-A6C6-14E3-DABA6EEA3D3C}"/>
              </a:ext>
            </a:extLst>
          </p:cNvPr>
          <p:cNvPicPr>
            <a:picLocks noChangeAspect="1"/>
          </p:cNvPicPr>
          <p:nvPr/>
        </p:nvPicPr>
        <p:blipFill>
          <a:blip r:embed="rId9"/>
          <a:stretch>
            <a:fillRect/>
          </a:stretch>
        </p:blipFill>
        <p:spPr>
          <a:xfrm>
            <a:off x="3278433" y="1078335"/>
            <a:ext cx="563831" cy="372491"/>
          </a:xfrm>
          <a:prstGeom prst="rect">
            <a:avLst/>
          </a:prstGeom>
        </p:spPr>
      </p:pic>
      <p:sp>
        <p:nvSpPr>
          <p:cNvPr id="4" name="Title 3">
            <a:extLst>
              <a:ext uri="{FF2B5EF4-FFF2-40B4-BE49-F238E27FC236}">
                <a16:creationId xmlns:a16="http://schemas.microsoft.com/office/drawing/2014/main" id="{390F7C99-39DF-4B0E-AC07-C81539366995}"/>
              </a:ext>
            </a:extLst>
          </p:cNvPr>
          <p:cNvSpPr>
            <a:spLocks noGrp="1"/>
          </p:cNvSpPr>
          <p:nvPr>
            <p:ph type="title"/>
          </p:nvPr>
        </p:nvSpPr>
        <p:spPr>
          <a:xfrm>
            <a:off x="196828" y="-349360"/>
            <a:ext cx="10515600" cy="1118898"/>
          </a:xfrm>
        </p:spPr>
        <p:txBody>
          <a:bodyPr/>
          <a:lstStyle/>
          <a:p>
            <a:r>
              <a:rPr lang="en-US" dirty="0"/>
              <a:t>Better predictive models</a:t>
            </a:r>
          </a:p>
        </p:txBody>
      </p:sp>
    </p:spTree>
    <p:extLst>
      <p:ext uri="{BB962C8B-B14F-4D97-AF65-F5344CB8AC3E}">
        <p14:creationId xmlns:p14="http://schemas.microsoft.com/office/powerpoint/2010/main" val="42928493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2">
            <a:extLst>
              <a:ext uri="{FF2B5EF4-FFF2-40B4-BE49-F238E27FC236}">
                <a16:creationId xmlns:a16="http://schemas.microsoft.com/office/drawing/2014/main" id="{A26CC112-18B1-4618-BB3E-B909097815AD}"/>
              </a:ext>
            </a:extLst>
          </p:cNvPr>
          <p:cNvSpPr>
            <a:spLocks noGrp="1"/>
          </p:cNvSpPr>
          <p:nvPr>
            <p:ph type="title"/>
          </p:nvPr>
        </p:nvSpPr>
        <p:spPr>
          <a:xfrm>
            <a:off x="8040266" y="4916"/>
            <a:ext cx="3802213" cy="1657614"/>
          </a:xfrm>
        </p:spPr>
        <p:txBody>
          <a:bodyPr vert="horz" lIns="91440" tIns="45720" rIns="91440" bIns="45720" rtlCol="0" anchor="ctr">
            <a:normAutofit/>
          </a:bodyPr>
          <a:lstStyle/>
          <a:p>
            <a:r>
              <a:rPr lang="en-US" sz="2000" kern="1200" dirty="0">
                <a:solidFill>
                  <a:schemeClr val="tx1"/>
                </a:solidFill>
                <a:latin typeface="+mj-lt"/>
                <a:ea typeface="+mj-ea"/>
                <a:cs typeface="+mj-cs"/>
              </a:rPr>
              <a:t>Physiological Changes under Prolonged Microgravity: Chips in Space</a:t>
            </a:r>
          </a:p>
        </p:txBody>
      </p:sp>
      <p:pic>
        <p:nvPicPr>
          <p:cNvPr id="9" name="Picture 8">
            <a:extLst>
              <a:ext uri="{FF2B5EF4-FFF2-40B4-BE49-F238E27FC236}">
                <a16:creationId xmlns:a16="http://schemas.microsoft.com/office/drawing/2014/main" id="{CC5B4312-FA6F-4846-A250-ABFC6A0DF948}"/>
              </a:ext>
            </a:extLst>
          </p:cNvPr>
          <p:cNvPicPr>
            <a:picLocks noChangeAspect="1"/>
          </p:cNvPicPr>
          <p:nvPr/>
        </p:nvPicPr>
        <p:blipFill>
          <a:blip r:embed="rId5"/>
          <a:stretch>
            <a:fillRect/>
          </a:stretch>
        </p:blipFill>
        <p:spPr>
          <a:xfrm>
            <a:off x="7971598" y="1444421"/>
            <a:ext cx="3169496" cy="2107716"/>
          </a:xfrm>
          <a:prstGeom prst="rect">
            <a:avLst/>
          </a:prstGeom>
        </p:spPr>
      </p:pic>
      <p:pic>
        <p:nvPicPr>
          <p:cNvPr id="10" name="Picture 9">
            <a:extLst>
              <a:ext uri="{FF2B5EF4-FFF2-40B4-BE49-F238E27FC236}">
                <a16:creationId xmlns:a16="http://schemas.microsoft.com/office/drawing/2014/main" id="{BE0B9818-69B2-473C-8BB8-6389B491A8EE}"/>
              </a:ext>
            </a:extLst>
          </p:cNvPr>
          <p:cNvPicPr>
            <a:picLocks noChangeAspect="1"/>
          </p:cNvPicPr>
          <p:nvPr/>
        </p:nvPicPr>
        <p:blipFill>
          <a:blip r:embed="rId6"/>
          <a:stretch>
            <a:fillRect/>
          </a:stretch>
        </p:blipFill>
        <p:spPr>
          <a:xfrm>
            <a:off x="7971086" y="3799563"/>
            <a:ext cx="3170007" cy="1783130"/>
          </a:xfrm>
          <a:prstGeom prst="rect">
            <a:avLst/>
          </a:prstGeom>
        </p:spPr>
      </p:pic>
      <p:pic>
        <p:nvPicPr>
          <p:cNvPr id="3" name="Picture 2">
            <a:extLst>
              <a:ext uri="{FF2B5EF4-FFF2-40B4-BE49-F238E27FC236}">
                <a16:creationId xmlns:a16="http://schemas.microsoft.com/office/drawing/2014/main" id="{11BA7BA3-94A8-EE33-8B28-9EB9895F80A9}"/>
              </a:ext>
            </a:extLst>
          </p:cNvPr>
          <p:cNvPicPr>
            <a:picLocks noChangeAspect="1"/>
          </p:cNvPicPr>
          <p:nvPr/>
        </p:nvPicPr>
        <p:blipFill rotWithShape="1">
          <a:blip r:embed="rId7"/>
          <a:srcRect l="39095" t="15282" r="25115" b="11610"/>
          <a:stretch/>
        </p:blipFill>
        <p:spPr>
          <a:xfrm>
            <a:off x="121642" y="371482"/>
            <a:ext cx="2523686" cy="3436706"/>
          </a:xfrm>
          <a:prstGeom prst="rect">
            <a:avLst/>
          </a:prstGeom>
        </p:spPr>
      </p:pic>
      <p:pic>
        <p:nvPicPr>
          <p:cNvPr id="12" name="Picture 11">
            <a:extLst>
              <a:ext uri="{FF2B5EF4-FFF2-40B4-BE49-F238E27FC236}">
                <a16:creationId xmlns:a16="http://schemas.microsoft.com/office/drawing/2014/main" id="{2E0B7940-D3D3-C7A7-2C62-C641B91EE947}"/>
              </a:ext>
            </a:extLst>
          </p:cNvPr>
          <p:cNvPicPr>
            <a:picLocks noChangeAspect="1"/>
          </p:cNvPicPr>
          <p:nvPr/>
        </p:nvPicPr>
        <p:blipFill rotWithShape="1">
          <a:blip r:embed="rId8"/>
          <a:srcRect l="42576" t="18876" r="28560" b="13708"/>
          <a:stretch/>
        </p:blipFill>
        <p:spPr>
          <a:xfrm>
            <a:off x="2798367" y="371482"/>
            <a:ext cx="1598828" cy="2489524"/>
          </a:xfrm>
          <a:prstGeom prst="rect">
            <a:avLst/>
          </a:prstGeom>
        </p:spPr>
      </p:pic>
      <p:pic>
        <p:nvPicPr>
          <p:cNvPr id="14" name="Picture 13">
            <a:extLst>
              <a:ext uri="{FF2B5EF4-FFF2-40B4-BE49-F238E27FC236}">
                <a16:creationId xmlns:a16="http://schemas.microsoft.com/office/drawing/2014/main" id="{0B7A6199-EFA9-B820-DF6A-FFC69ACD2CC5}"/>
              </a:ext>
            </a:extLst>
          </p:cNvPr>
          <p:cNvPicPr>
            <a:picLocks noChangeAspect="1"/>
          </p:cNvPicPr>
          <p:nvPr/>
        </p:nvPicPr>
        <p:blipFill rotWithShape="1">
          <a:blip r:embed="rId9"/>
          <a:srcRect l="51065" t="35131" r="29060" b="23375"/>
          <a:stretch/>
        </p:blipFill>
        <p:spPr>
          <a:xfrm>
            <a:off x="2645328" y="3023370"/>
            <a:ext cx="2110395" cy="2937344"/>
          </a:xfrm>
          <a:prstGeom prst="rect">
            <a:avLst/>
          </a:prstGeom>
        </p:spPr>
      </p:pic>
      <p:pic>
        <p:nvPicPr>
          <p:cNvPr id="15" name="launch_vid_0106">
            <a:hlinkClick r:id="" action="ppaction://media"/>
            <a:extLst>
              <a:ext uri="{FF2B5EF4-FFF2-40B4-BE49-F238E27FC236}">
                <a16:creationId xmlns:a16="http://schemas.microsoft.com/office/drawing/2014/main" id="{A37EC48C-A2A3-79EB-FD10-7BACBC34A7CE}"/>
              </a:ext>
            </a:extLst>
          </p:cNvPr>
          <p:cNvPicPr>
            <a:picLocks noChangeAspect="1"/>
          </p:cNvPicPr>
          <p:nvPr>
            <a:videoFile r:link="rId2"/>
            <p:extLst>
              <p:ext uri="{DAA4B4D4-6D71-4841-9C94-3DE7FCFB9230}">
                <p14:media xmlns:p14="http://schemas.microsoft.com/office/powerpoint/2010/main" r:embed="rId1"/>
              </p:ext>
            </p:extLst>
          </p:nvPr>
        </p:nvPicPr>
        <p:blipFill>
          <a:blip r:embed="rId10"/>
          <a:stretch>
            <a:fillRect/>
          </a:stretch>
        </p:blipFill>
        <p:spPr>
          <a:xfrm>
            <a:off x="4861349" y="691912"/>
            <a:ext cx="2875467" cy="5103954"/>
          </a:xfrm>
          <a:prstGeom prst="rect">
            <a:avLst/>
          </a:prstGeom>
        </p:spPr>
      </p:pic>
      <p:sp>
        <p:nvSpPr>
          <p:cNvPr id="11" name="TextBox 10">
            <a:extLst>
              <a:ext uri="{FF2B5EF4-FFF2-40B4-BE49-F238E27FC236}">
                <a16:creationId xmlns:a16="http://schemas.microsoft.com/office/drawing/2014/main" id="{4021234B-73D5-2FD9-09D9-A66FA9B17B0A}"/>
              </a:ext>
            </a:extLst>
          </p:cNvPr>
          <p:cNvSpPr txBox="1"/>
          <p:nvPr/>
        </p:nvSpPr>
        <p:spPr>
          <a:xfrm>
            <a:off x="3365514" y="6206161"/>
            <a:ext cx="4442819"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Arial" panose="020B0604020202020204"/>
                <a:ea typeface="+mn-ea"/>
                <a:cs typeface="+mn-cs"/>
              </a:rPr>
              <a:t>TISSUE CHIPS IN SPACE</a:t>
            </a:r>
          </a:p>
        </p:txBody>
      </p:sp>
      <p:sp>
        <p:nvSpPr>
          <p:cNvPr id="13" name="TextBox 12">
            <a:extLst>
              <a:ext uri="{FF2B5EF4-FFF2-40B4-BE49-F238E27FC236}">
                <a16:creationId xmlns:a16="http://schemas.microsoft.com/office/drawing/2014/main" id="{8A11526B-3C4F-0671-9403-5473A71F52E6}"/>
              </a:ext>
            </a:extLst>
          </p:cNvPr>
          <p:cNvSpPr txBox="1"/>
          <p:nvPr/>
        </p:nvSpPr>
        <p:spPr>
          <a:xfrm>
            <a:off x="266274" y="6175383"/>
            <a:ext cx="178927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rPr>
              <a:t>Resupply Mission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rPr>
              <a:t>March 14, 2023</a:t>
            </a:r>
          </a:p>
        </p:txBody>
      </p:sp>
      <p:pic>
        <p:nvPicPr>
          <p:cNvPr id="16" name="Picture 2" descr="SpaceX CRS-27 - Wikipedia">
            <a:extLst>
              <a:ext uri="{FF2B5EF4-FFF2-40B4-BE49-F238E27FC236}">
                <a16:creationId xmlns:a16="http://schemas.microsoft.com/office/drawing/2014/main" id="{93E4FCB3-431C-E37E-2AA6-516B05DF9627}"/>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30430" y="3704931"/>
            <a:ext cx="2462085" cy="24559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1809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3658"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5"/>
                </p:tgtEl>
              </p:cMediaNode>
            </p:video>
            <p:seq concurrent="1" nextAc="seek">
              <p:cTn id="8" restart="whenNotActive" fill="hold" evtFilter="cancelBubble" nodeType="interactiveSeq">
                <p:stCondLst>
                  <p:cond evt="onClick" delay="0">
                    <p:tgtEl>
                      <p:spTgt spid="1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5"/>
                                        </p:tgtEl>
                                      </p:cBhvr>
                                    </p:cmd>
                                  </p:childTnLst>
                                </p:cTn>
                              </p:par>
                            </p:childTnLst>
                          </p:cTn>
                        </p:par>
                      </p:childTnLst>
                    </p:cTn>
                  </p:par>
                </p:childTnLst>
              </p:cTn>
              <p:nextCondLst>
                <p:cond evt="onClick" delay="0">
                  <p:tgtEl>
                    <p:spTgt spid="15"/>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C933BDE-8DE6-254C-2CF2-89873ADEB746}"/>
              </a:ext>
            </a:extLst>
          </p:cNvPr>
          <p:cNvGrpSpPr/>
          <p:nvPr/>
        </p:nvGrpSpPr>
        <p:grpSpPr>
          <a:xfrm>
            <a:off x="232473" y="466188"/>
            <a:ext cx="8871333" cy="1180961"/>
            <a:chOff x="232473" y="466188"/>
            <a:chExt cx="8871333" cy="1180961"/>
          </a:xfrm>
        </p:grpSpPr>
        <p:sp>
          <p:nvSpPr>
            <p:cNvPr id="21" name="Rectangle 20">
              <a:extLst>
                <a:ext uri="{FF2B5EF4-FFF2-40B4-BE49-F238E27FC236}">
                  <a16:creationId xmlns:a16="http://schemas.microsoft.com/office/drawing/2014/main" id="{54ED8AEA-1249-08D7-4C44-122F4EA49860}"/>
                </a:ext>
              </a:extLst>
            </p:cNvPr>
            <p:cNvSpPr/>
            <p:nvPr/>
          </p:nvSpPr>
          <p:spPr>
            <a:xfrm>
              <a:off x="232473" y="466188"/>
              <a:ext cx="8871333" cy="1180961"/>
            </a:xfrm>
            <a:prstGeom prst="rect">
              <a:avLst/>
            </a:prstGeom>
            <a:solidFill>
              <a:srgbClr val="A5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9" name="TextBox 18">
              <a:extLst>
                <a:ext uri="{FF2B5EF4-FFF2-40B4-BE49-F238E27FC236}">
                  <a16:creationId xmlns:a16="http://schemas.microsoft.com/office/drawing/2014/main" id="{84FA6CC4-4B72-5F7D-76CB-66154A19529C}"/>
                </a:ext>
              </a:extLst>
            </p:cNvPr>
            <p:cNvSpPr txBox="1"/>
            <p:nvPr/>
          </p:nvSpPr>
          <p:spPr>
            <a:xfrm>
              <a:off x="556276" y="692556"/>
              <a:ext cx="8457095"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Arial" panose="020B0604020202020204"/>
                  <a:ea typeface="+mn-ea"/>
                  <a:cs typeface="+mn-cs"/>
                </a:rPr>
                <a:t>Catalyzing the Development and Use of Alternative Methods to Advance Biomedical Research</a:t>
              </a:r>
            </a:p>
          </p:txBody>
        </p:sp>
      </p:grpSp>
      <p:sp>
        <p:nvSpPr>
          <p:cNvPr id="22" name="TextBox 21">
            <a:extLst>
              <a:ext uri="{FF2B5EF4-FFF2-40B4-BE49-F238E27FC236}">
                <a16:creationId xmlns:a16="http://schemas.microsoft.com/office/drawing/2014/main" id="{91C601EF-625F-EAE9-9151-F71C92ADF1D6}"/>
              </a:ext>
            </a:extLst>
          </p:cNvPr>
          <p:cNvSpPr txBox="1"/>
          <p:nvPr/>
        </p:nvSpPr>
        <p:spPr>
          <a:xfrm>
            <a:off x="181118" y="1776915"/>
            <a:ext cx="136608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rial" panose="020B0604020202020204"/>
                <a:ea typeface="+mn-ea"/>
                <a:cs typeface="+mn-cs"/>
              </a:rPr>
              <a:t>Charge</a:t>
            </a:r>
          </a:p>
        </p:txBody>
      </p:sp>
      <p:sp>
        <p:nvSpPr>
          <p:cNvPr id="23" name="TextBox 22">
            <a:extLst>
              <a:ext uri="{FF2B5EF4-FFF2-40B4-BE49-F238E27FC236}">
                <a16:creationId xmlns:a16="http://schemas.microsoft.com/office/drawing/2014/main" id="{8507FB56-B2E8-DE42-1C9E-F9EFAA3E0720}"/>
              </a:ext>
            </a:extLst>
          </p:cNvPr>
          <p:cNvSpPr txBox="1"/>
          <p:nvPr/>
        </p:nvSpPr>
        <p:spPr>
          <a:xfrm>
            <a:off x="232473" y="2396737"/>
            <a:ext cx="5089489" cy="3580467"/>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000" b="1" i="0" u="none" strike="noStrike" kern="1200" cap="none" spc="0" normalizeH="0" baseline="0" noProof="0" dirty="0">
                <a:ln>
                  <a:noFill/>
                </a:ln>
                <a:solidFill>
                  <a:srgbClr val="000000"/>
                </a:solidFill>
                <a:effectLst/>
                <a:uLnTx/>
                <a:uFillTx/>
                <a:latin typeface="Arial" panose="020B0604020202020204"/>
                <a:ea typeface="+mn-ea"/>
                <a:cs typeface="+mn-cs"/>
              </a:rPr>
              <a:t>Identify</a:t>
            </a:r>
            <a:r>
              <a:rPr kumimoji="0" lang="en-US" sz="2000" b="0" i="1" u="none" strike="noStrike" kern="1200" cap="none" spc="0" normalizeH="0" baseline="0" noProof="0" dirty="0">
                <a:ln>
                  <a:noFill/>
                </a:ln>
                <a:solidFill>
                  <a:srgbClr val="000000"/>
                </a:solidFill>
                <a:effectLst/>
                <a:uLnTx/>
                <a:uFillTx/>
                <a:latin typeface="Arial" panose="020B0604020202020204"/>
                <a:ea typeface="+mn-ea"/>
                <a:cs typeface="+mn-cs"/>
              </a:rPr>
              <a:t> types of alternative methods; assess their strengths/weaknesses for studying human biology, circuit systems, and disease states</a:t>
            </a:r>
          </a:p>
          <a:p>
            <a:pPr marL="285750" marR="0" lvl="0" indent="-285750" algn="l" defTabSz="914400" rtl="0" eaLnBrk="1" fontAlgn="auto" latinLnBrk="0" hangingPunct="1">
              <a:lnSpc>
                <a:spcPct val="100000"/>
              </a:lnSpc>
              <a:spcBef>
                <a:spcPts val="400"/>
              </a:spcBef>
              <a:spcAft>
                <a:spcPts val="0"/>
              </a:spcAft>
              <a:buClrTx/>
              <a:buSzTx/>
              <a:buFont typeface="Wingdings" panose="05000000000000000000" pitchFamily="2" charset="2"/>
              <a:buChar char="Ø"/>
              <a:tabLst/>
              <a:defRPr/>
            </a:pPr>
            <a:r>
              <a:rPr kumimoji="0" lang="en-US" sz="2000" b="1" i="0" u="none" strike="noStrike" kern="1200" cap="none" spc="0" normalizeH="0" baseline="0" noProof="0" dirty="0">
                <a:ln>
                  <a:noFill/>
                </a:ln>
                <a:solidFill>
                  <a:srgbClr val="000000"/>
                </a:solidFill>
                <a:effectLst/>
                <a:uLnTx/>
                <a:uFillTx/>
                <a:latin typeface="Arial" panose="020B0604020202020204"/>
                <a:ea typeface="+mn-ea"/>
                <a:cs typeface="+mn-cs"/>
              </a:rPr>
              <a:t>Characterize </a:t>
            </a:r>
            <a:r>
              <a:rPr kumimoji="0" lang="en-US" sz="2000" b="0" i="1" u="none" strike="noStrike" kern="1200" cap="none" spc="0" normalizeH="0" baseline="0" noProof="0" dirty="0">
                <a:ln>
                  <a:noFill/>
                </a:ln>
                <a:solidFill>
                  <a:srgbClr val="000000"/>
                </a:solidFill>
                <a:effectLst/>
                <a:uLnTx/>
                <a:uFillTx/>
                <a:latin typeface="Arial" panose="020B0604020202020204"/>
                <a:ea typeface="+mn-ea"/>
                <a:cs typeface="+mn-cs"/>
              </a:rPr>
              <a:t>the types of research, condition, or disease for which alternative methods are most applicable or beneficial</a:t>
            </a:r>
          </a:p>
          <a:p>
            <a:pPr marL="285750" marR="0" lvl="0" indent="-285750" algn="l" defTabSz="914400" rtl="0" eaLnBrk="1" fontAlgn="auto" latinLnBrk="0" hangingPunct="1">
              <a:lnSpc>
                <a:spcPct val="100000"/>
              </a:lnSpc>
              <a:spcBef>
                <a:spcPts val="400"/>
              </a:spcBef>
              <a:spcAft>
                <a:spcPts val="0"/>
              </a:spcAft>
              <a:buClrTx/>
              <a:buSzTx/>
              <a:buFont typeface="Wingdings" panose="05000000000000000000" pitchFamily="2" charset="2"/>
              <a:buChar char="Ø"/>
              <a:tabLst/>
              <a:defRPr/>
            </a:pPr>
            <a:r>
              <a:rPr kumimoji="0" lang="en-US" sz="2000" b="1" i="0" u="none" strike="noStrike" kern="1200" cap="none" spc="0" normalizeH="0" baseline="0" noProof="0" dirty="0">
                <a:ln>
                  <a:noFill/>
                </a:ln>
                <a:solidFill>
                  <a:srgbClr val="000000"/>
                </a:solidFill>
                <a:effectLst/>
                <a:uLnTx/>
                <a:uFillTx/>
                <a:latin typeface="Arial" panose="020B0604020202020204"/>
                <a:ea typeface="+mn-ea"/>
                <a:cs typeface="+mn-cs"/>
              </a:rPr>
              <a:t>Articulate </a:t>
            </a:r>
            <a:r>
              <a:rPr kumimoji="0" lang="en-US" sz="2000" b="0" i="1" u="none" strike="noStrike" kern="1200" cap="none" spc="0" normalizeH="0" baseline="0" noProof="0" dirty="0">
                <a:ln>
                  <a:noFill/>
                </a:ln>
                <a:solidFill>
                  <a:srgbClr val="000000"/>
                </a:solidFill>
                <a:effectLst/>
                <a:uLnTx/>
                <a:uFillTx/>
                <a:latin typeface="Arial" panose="020B0604020202020204"/>
                <a:ea typeface="+mn-ea"/>
                <a:cs typeface="+mn-cs"/>
              </a:rPr>
              <a:t>high-priority areas for NIH investment in the use and development of novel alternative methods</a:t>
            </a:r>
          </a:p>
        </p:txBody>
      </p:sp>
      <p:sp>
        <p:nvSpPr>
          <p:cNvPr id="31" name="Oval 30">
            <a:extLst>
              <a:ext uri="{FF2B5EF4-FFF2-40B4-BE49-F238E27FC236}">
                <a16:creationId xmlns:a16="http://schemas.microsoft.com/office/drawing/2014/main" id="{02B02101-ECA7-13BB-006D-53B6AFDD6A81}"/>
              </a:ext>
            </a:extLst>
          </p:cNvPr>
          <p:cNvSpPr/>
          <p:nvPr/>
        </p:nvSpPr>
        <p:spPr>
          <a:xfrm>
            <a:off x="9427609" y="484304"/>
            <a:ext cx="2433690" cy="914400"/>
          </a:xfrm>
          <a:prstGeom prst="ellipse">
            <a:avLst/>
          </a:prstGeom>
          <a:solidFill>
            <a:srgbClr val="0447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rPr>
              <a:t>ACD Meeting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rPr>
              <a:t>Dec. 8-9, 2022</a:t>
            </a:r>
          </a:p>
        </p:txBody>
      </p:sp>
      <p:pic>
        <p:nvPicPr>
          <p:cNvPr id="3" name="Picture 2">
            <a:extLst>
              <a:ext uri="{FF2B5EF4-FFF2-40B4-BE49-F238E27FC236}">
                <a16:creationId xmlns:a16="http://schemas.microsoft.com/office/drawing/2014/main" id="{66521B93-D1A4-9ABF-9D4D-0ADFA2010426}"/>
              </a:ext>
            </a:extLst>
          </p:cNvPr>
          <p:cNvPicPr>
            <a:picLocks noChangeAspect="1"/>
          </p:cNvPicPr>
          <p:nvPr/>
        </p:nvPicPr>
        <p:blipFill>
          <a:blip r:embed="rId3"/>
          <a:srcRect/>
          <a:stretch/>
        </p:blipFill>
        <p:spPr>
          <a:xfrm>
            <a:off x="8217072" y="5408706"/>
            <a:ext cx="1380044" cy="1380044"/>
          </a:xfrm>
          <a:prstGeom prst="rect">
            <a:avLst/>
          </a:prstGeom>
          <a:ln w="15875">
            <a:solidFill>
              <a:schemeClr val="accent1"/>
            </a:solidFill>
          </a:ln>
        </p:spPr>
      </p:pic>
      <p:sp>
        <p:nvSpPr>
          <p:cNvPr id="4" name="TextBox 3">
            <a:extLst>
              <a:ext uri="{FF2B5EF4-FFF2-40B4-BE49-F238E27FC236}">
                <a16:creationId xmlns:a16="http://schemas.microsoft.com/office/drawing/2014/main" id="{84151AA0-8575-71AC-39C3-383729A124E6}"/>
              </a:ext>
            </a:extLst>
          </p:cNvPr>
          <p:cNvSpPr txBox="1"/>
          <p:nvPr/>
        </p:nvSpPr>
        <p:spPr>
          <a:xfrm>
            <a:off x="0" y="6207146"/>
            <a:ext cx="8477329"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panose="020B0604020202020204"/>
                <a:ea typeface="+mn-ea"/>
                <a:cs typeface="+mn-cs"/>
              </a:rPr>
              <a:t>https://www.acd.od.nih.gov/working-groups/novel-alternatives.html</a:t>
            </a:r>
          </a:p>
        </p:txBody>
      </p:sp>
      <p:sp>
        <p:nvSpPr>
          <p:cNvPr id="6" name="Oval 5">
            <a:extLst>
              <a:ext uri="{FF2B5EF4-FFF2-40B4-BE49-F238E27FC236}">
                <a16:creationId xmlns:a16="http://schemas.microsoft.com/office/drawing/2014/main" id="{290144B2-46E3-1B9B-ADD6-77FB49C889D2}"/>
              </a:ext>
            </a:extLst>
          </p:cNvPr>
          <p:cNvSpPr/>
          <p:nvPr/>
        </p:nvSpPr>
        <p:spPr>
          <a:xfrm>
            <a:off x="9332219" y="568653"/>
            <a:ext cx="2762479" cy="914400"/>
          </a:xfrm>
          <a:prstGeom prst="ellipse">
            <a:avLst/>
          </a:prstGeom>
          <a:solidFill>
            <a:srgbClr val="0447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rPr>
              <a:t>ACD Meeting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rPr>
              <a:t>Dec. 14-15, 2023</a:t>
            </a:r>
          </a:p>
        </p:txBody>
      </p:sp>
      <p:pic>
        <p:nvPicPr>
          <p:cNvPr id="7" name="Picture 6">
            <a:extLst>
              <a:ext uri="{FF2B5EF4-FFF2-40B4-BE49-F238E27FC236}">
                <a16:creationId xmlns:a16="http://schemas.microsoft.com/office/drawing/2014/main" id="{AB995B44-0C79-C69F-FF57-B9AFB09575FF}"/>
              </a:ext>
            </a:extLst>
          </p:cNvPr>
          <p:cNvPicPr>
            <a:picLocks noChangeAspect="1"/>
          </p:cNvPicPr>
          <p:nvPr/>
        </p:nvPicPr>
        <p:blipFill>
          <a:blip r:embed="rId4"/>
          <a:stretch>
            <a:fillRect/>
          </a:stretch>
        </p:blipFill>
        <p:spPr>
          <a:xfrm>
            <a:off x="5965370" y="1873517"/>
            <a:ext cx="6096001" cy="3441373"/>
          </a:xfrm>
          <a:prstGeom prst="rect">
            <a:avLst/>
          </a:prstGeom>
        </p:spPr>
      </p:pic>
    </p:spTree>
    <p:extLst>
      <p:ext uri="{BB962C8B-B14F-4D97-AF65-F5344CB8AC3E}">
        <p14:creationId xmlns:p14="http://schemas.microsoft.com/office/powerpoint/2010/main" val="7688777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No alternative text description for this image">
            <a:extLst>
              <a:ext uri="{FF2B5EF4-FFF2-40B4-BE49-F238E27FC236}">
                <a16:creationId xmlns:a16="http://schemas.microsoft.com/office/drawing/2014/main" id="{AAFD9DAD-67C3-1F9F-9471-E1A31A4661D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0894" r="-2" b="6891"/>
          <a:stretch/>
        </p:blipFill>
        <p:spPr bwMode="auto">
          <a:xfrm>
            <a:off x="4883025" y="10"/>
            <a:ext cx="7308975"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a:noFill/>
          <a:extLst>
            <a:ext uri="{909E8E84-426E-40DD-AFC4-6F175D3DCCD1}">
              <a14:hiddenFill xmlns:a14="http://schemas.microsoft.com/office/drawing/2010/main">
                <a:solidFill>
                  <a:srgbClr val="FFFFFF"/>
                </a:solidFill>
              </a14:hiddenFill>
            </a:ext>
          </a:extLst>
        </p:spPr>
      </p:pic>
      <p:pic>
        <p:nvPicPr>
          <p:cNvPr id="3" name="Picture 2" descr="Background pattern&#10;&#10;Description automatically generated">
            <a:extLst>
              <a:ext uri="{FF2B5EF4-FFF2-40B4-BE49-F238E27FC236}">
                <a16:creationId xmlns:a16="http://schemas.microsoft.com/office/drawing/2014/main" id="{5F5B3B9B-5994-2415-ABBD-EB6B4B33009F}"/>
              </a:ext>
            </a:extLst>
          </p:cNvPr>
          <p:cNvPicPr>
            <a:picLocks noChangeAspect="1"/>
          </p:cNvPicPr>
          <p:nvPr/>
        </p:nvPicPr>
        <p:blipFill rotWithShape="1">
          <a:blip r:embed="rId4"/>
          <a:srcRect t="10511" r="-2" b="17551"/>
          <a:stretch/>
        </p:blipFill>
        <p:spPr>
          <a:xfrm>
            <a:off x="4883025" y="3493008"/>
            <a:ext cx="7308975" cy="3364992"/>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pic>
        <p:nvPicPr>
          <p:cNvPr id="2" name="Picture 1">
            <a:extLst>
              <a:ext uri="{FF2B5EF4-FFF2-40B4-BE49-F238E27FC236}">
                <a16:creationId xmlns:a16="http://schemas.microsoft.com/office/drawing/2014/main" id="{871DA6CF-9B64-6D96-88C8-5F4D1A28521A}"/>
              </a:ext>
            </a:extLst>
          </p:cNvPr>
          <p:cNvPicPr>
            <a:picLocks noChangeAspect="1"/>
          </p:cNvPicPr>
          <p:nvPr/>
        </p:nvPicPr>
        <p:blipFill>
          <a:blip r:embed="rId5"/>
          <a:stretch>
            <a:fillRect/>
          </a:stretch>
        </p:blipFill>
        <p:spPr>
          <a:xfrm>
            <a:off x="0" y="709612"/>
            <a:ext cx="7675033" cy="3967188"/>
          </a:xfrm>
          <a:prstGeom prst="rect">
            <a:avLst/>
          </a:prstGeom>
        </p:spPr>
      </p:pic>
      <p:sp>
        <p:nvSpPr>
          <p:cNvPr id="5" name="TextBox 4">
            <a:extLst>
              <a:ext uri="{FF2B5EF4-FFF2-40B4-BE49-F238E27FC236}">
                <a16:creationId xmlns:a16="http://schemas.microsoft.com/office/drawing/2014/main" id="{70E24110-34AD-2E44-0B34-A518969A9833}"/>
              </a:ext>
            </a:extLst>
          </p:cNvPr>
          <p:cNvSpPr txBox="1"/>
          <p:nvPr/>
        </p:nvSpPr>
        <p:spPr>
          <a:xfrm>
            <a:off x="79799" y="312144"/>
            <a:ext cx="5133136" cy="80021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accent1">
                    <a:lumMod val="20000"/>
                    <a:lumOff val="80000"/>
                  </a:schemeClr>
                </a:solidFill>
                <a:effectLst/>
                <a:uLnTx/>
                <a:uFillTx/>
                <a:latin typeface="Arial" panose="020B0604020202020204"/>
                <a:ea typeface="+mn-ea"/>
                <a:cs typeface="+mn-cs"/>
              </a:rPr>
              <a:t>New Common Fund Program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i="1" dirty="0">
                <a:solidFill>
                  <a:schemeClr val="accent1">
                    <a:lumMod val="20000"/>
                    <a:lumOff val="80000"/>
                  </a:schemeClr>
                </a:solidFill>
                <a:latin typeface="Arial" panose="020B0604020202020204"/>
              </a:rPr>
              <a:t>(Approved COC Jan.25, 2024)</a:t>
            </a:r>
            <a:endParaRPr kumimoji="0" lang="en-US" b="1" i="1" u="none" strike="noStrike" kern="1200" cap="none" spc="0" normalizeH="0" baseline="0" noProof="0" dirty="0">
              <a:ln>
                <a:noFill/>
              </a:ln>
              <a:solidFill>
                <a:schemeClr val="accent1">
                  <a:lumMod val="20000"/>
                  <a:lumOff val="80000"/>
                </a:schemeClr>
              </a:solidFill>
              <a:effectLst/>
              <a:uLnTx/>
              <a:uFillTx/>
              <a:latin typeface="Arial" panose="020B0604020202020204"/>
              <a:ea typeface="+mn-ea"/>
              <a:cs typeface="+mn-cs"/>
            </a:endParaRPr>
          </a:p>
        </p:txBody>
      </p:sp>
      <p:pic>
        <p:nvPicPr>
          <p:cNvPr id="7" name="Picture 6">
            <a:extLst>
              <a:ext uri="{FF2B5EF4-FFF2-40B4-BE49-F238E27FC236}">
                <a16:creationId xmlns:a16="http://schemas.microsoft.com/office/drawing/2014/main" id="{17660DEC-F7C8-D46F-3EC3-728F26B9FF3D}"/>
              </a:ext>
            </a:extLst>
          </p:cNvPr>
          <p:cNvPicPr>
            <a:picLocks noChangeAspect="1"/>
          </p:cNvPicPr>
          <p:nvPr/>
        </p:nvPicPr>
        <p:blipFill>
          <a:blip r:embed="rId6"/>
          <a:stretch>
            <a:fillRect/>
          </a:stretch>
        </p:blipFill>
        <p:spPr>
          <a:xfrm>
            <a:off x="1799151" y="4149177"/>
            <a:ext cx="2038365" cy="2052653"/>
          </a:xfrm>
          <a:prstGeom prst="rect">
            <a:avLst/>
          </a:prstGeom>
        </p:spPr>
      </p:pic>
    </p:spTree>
    <p:extLst>
      <p:ext uri="{BB962C8B-B14F-4D97-AF65-F5344CB8AC3E}">
        <p14:creationId xmlns:p14="http://schemas.microsoft.com/office/powerpoint/2010/main" val="7103160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n animation illustrating how various bottlenecks in the scientific pipeline obstructs healthcare solutions.">
            <a:extLst>
              <a:ext uri="{FF2B5EF4-FFF2-40B4-BE49-F238E27FC236}">
                <a16:creationId xmlns:a16="http://schemas.microsoft.com/office/drawing/2014/main" id="{8E6B8704-0E44-ABB0-7612-26D722FD4BAF}"/>
              </a:ext>
            </a:extLst>
          </p:cNvPr>
          <p:cNvPicPr>
            <a:picLocks noChangeAspect="1"/>
          </p:cNvPicPr>
          <p:nvPr/>
        </p:nvPicPr>
        <p:blipFill>
          <a:blip r:embed="rId3"/>
          <a:srcRect/>
          <a:stretch/>
        </p:blipFill>
        <p:spPr>
          <a:xfrm>
            <a:off x="768142" y="1313749"/>
            <a:ext cx="10566140" cy="3301919"/>
          </a:xfrm>
          <a:prstGeom prst="rect">
            <a:avLst/>
          </a:prstGeom>
        </p:spPr>
      </p:pic>
      <p:sp>
        <p:nvSpPr>
          <p:cNvPr id="4" name="Google Shape;103;g135fcaa22ad_1_0">
            <a:extLst>
              <a:ext uri="{FF2B5EF4-FFF2-40B4-BE49-F238E27FC236}">
                <a16:creationId xmlns:a16="http://schemas.microsoft.com/office/drawing/2014/main" id="{C19799BB-DA9C-3EDF-42BC-4059A8FF69F2}"/>
              </a:ext>
            </a:extLst>
          </p:cNvPr>
          <p:cNvSpPr/>
          <p:nvPr/>
        </p:nvSpPr>
        <p:spPr>
          <a:xfrm>
            <a:off x="-45720" y="-16411"/>
            <a:ext cx="12237720" cy="1138139"/>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pSp>
        <p:nvGrpSpPr>
          <p:cNvPr id="2" name="Group 1">
            <a:extLst>
              <a:ext uri="{FF2B5EF4-FFF2-40B4-BE49-F238E27FC236}">
                <a16:creationId xmlns:a16="http://schemas.microsoft.com/office/drawing/2014/main" id="{E4C8B70D-1977-63C0-A3E8-4E267F72C6DE}"/>
              </a:ext>
            </a:extLst>
          </p:cNvPr>
          <p:cNvGrpSpPr/>
          <p:nvPr/>
        </p:nvGrpSpPr>
        <p:grpSpPr>
          <a:xfrm>
            <a:off x="1384846" y="1807857"/>
            <a:ext cx="9122795" cy="369332"/>
            <a:chOff x="1624263" y="2301210"/>
            <a:chExt cx="9122795" cy="369332"/>
          </a:xfrm>
        </p:grpSpPr>
        <p:cxnSp>
          <p:nvCxnSpPr>
            <p:cNvPr id="6" name="Straight Arrow Connector 5">
              <a:extLst>
                <a:ext uri="{FF2B5EF4-FFF2-40B4-BE49-F238E27FC236}">
                  <a16:creationId xmlns:a16="http://schemas.microsoft.com/office/drawing/2014/main" id="{4B5A35B1-7449-D8D8-A940-3F2BF5F6E3CD}"/>
                </a:ext>
              </a:extLst>
            </p:cNvPr>
            <p:cNvCxnSpPr>
              <a:cxnSpLocks/>
            </p:cNvCxnSpPr>
            <p:nvPr/>
          </p:nvCxnSpPr>
          <p:spPr>
            <a:xfrm>
              <a:off x="1624263" y="2485876"/>
              <a:ext cx="9122795"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252CCB12-B7B4-1A29-6237-4FBADF1FBA3B}"/>
                </a:ext>
              </a:extLst>
            </p:cNvPr>
            <p:cNvSpPr txBox="1"/>
            <p:nvPr/>
          </p:nvSpPr>
          <p:spPr>
            <a:xfrm>
              <a:off x="3613150" y="2301210"/>
              <a:ext cx="1313180" cy="369332"/>
            </a:xfrm>
            <a:prstGeom prst="rect">
              <a:avLst/>
            </a:prstGeom>
            <a:solidFill>
              <a:schemeClr val="accent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FFFFFF"/>
                  </a:solidFill>
                  <a:effectLst/>
                  <a:uLnTx/>
                  <a:uFillTx/>
                  <a:latin typeface="Arial" panose="020B0604020202020204"/>
                  <a:ea typeface="+mn-ea"/>
                  <a:cs typeface="+mn-cs"/>
                </a:rPr>
                <a:t>Pre-clinical</a:t>
              </a:r>
            </a:p>
          </p:txBody>
        </p:sp>
        <p:sp>
          <p:nvSpPr>
            <p:cNvPr id="11" name="TextBox 10">
              <a:extLst>
                <a:ext uri="{FF2B5EF4-FFF2-40B4-BE49-F238E27FC236}">
                  <a16:creationId xmlns:a16="http://schemas.microsoft.com/office/drawing/2014/main" id="{B2935372-E3D4-B11E-251F-F778247D7833}"/>
                </a:ext>
              </a:extLst>
            </p:cNvPr>
            <p:cNvSpPr txBox="1"/>
            <p:nvPr/>
          </p:nvSpPr>
          <p:spPr>
            <a:xfrm>
              <a:off x="8022762" y="2301210"/>
              <a:ext cx="928459" cy="369332"/>
            </a:xfrm>
            <a:prstGeom prst="rect">
              <a:avLst/>
            </a:prstGeom>
            <a:solidFill>
              <a:schemeClr val="accent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FFFFFF"/>
                  </a:solidFill>
                  <a:effectLst/>
                  <a:uLnTx/>
                  <a:uFillTx/>
                  <a:latin typeface="Arial" panose="020B0604020202020204"/>
                  <a:ea typeface="+mn-ea"/>
                  <a:cs typeface="+mn-cs"/>
                </a:rPr>
                <a:t>Clinical</a:t>
              </a:r>
            </a:p>
          </p:txBody>
        </p:sp>
      </p:grpSp>
      <p:sp>
        <p:nvSpPr>
          <p:cNvPr id="3" name="Title Placeholder 1">
            <a:extLst>
              <a:ext uri="{FF2B5EF4-FFF2-40B4-BE49-F238E27FC236}">
                <a16:creationId xmlns:a16="http://schemas.microsoft.com/office/drawing/2014/main" id="{4F3FF13E-47CF-3B4D-E5F3-A6BBB457427E}"/>
              </a:ext>
            </a:extLst>
          </p:cNvPr>
          <p:cNvSpPr txBox="1">
            <a:spLocks/>
          </p:cNvSpPr>
          <p:nvPr/>
        </p:nvSpPr>
        <p:spPr>
          <a:xfrm>
            <a:off x="1077321" y="111984"/>
            <a:ext cx="11965224" cy="86672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1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panose="020B0604020202020204"/>
                <a:ea typeface="+mj-ea"/>
                <a:cs typeface="+mj-cs"/>
              </a:rPr>
              <a:t>NCATS is Re-engineering the Translational Pipeline</a:t>
            </a:r>
          </a:p>
        </p:txBody>
      </p:sp>
      <p:sp>
        <p:nvSpPr>
          <p:cNvPr id="14" name="Rectangle 13">
            <a:extLst>
              <a:ext uri="{FF2B5EF4-FFF2-40B4-BE49-F238E27FC236}">
                <a16:creationId xmlns:a16="http://schemas.microsoft.com/office/drawing/2014/main" id="{EE5BCA6D-909F-10FA-449A-57F15CD7C329}"/>
              </a:ext>
            </a:extLst>
          </p:cNvPr>
          <p:cNvSpPr/>
          <p:nvPr/>
        </p:nvSpPr>
        <p:spPr>
          <a:xfrm>
            <a:off x="-56606" y="869243"/>
            <a:ext cx="12237720" cy="707885"/>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2" name="TextBox 11">
            <a:extLst>
              <a:ext uri="{FF2B5EF4-FFF2-40B4-BE49-F238E27FC236}">
                <a16:creationId xmlns:a16="http://schemas.microsoft.com/office/drawing/2014/main" id="{6B02EAD4-AC02-44E4-B522-DEB361723BA9}"/>
              </a:ext>
            </a:extLst>
          </p:cNvPr>
          <p:cNvSpPr txBox="1"/>
          <p:nvPr/>
        </p:nvSpPr>
        <p:spPr>
          <a:xfrm>
            <a:off x="1117235" y="886073"/>
            <a:ext cx="10306623"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r>
              <a:rPr kumimoji="0" lang="en-US" sz="2000" b="0" i="0" u="none" strike="noStrike" kern="1200" cap="none" spc="0" normalizeH="0" baseline="0" noProof="0" dirty="0">
                <a:ln>
                  <a:noFill/>
                </a:ln>
                <a:solidFill>
                  <a:srgbClr val="135B6F"/>
                </a:solidFill>
                <a:effectLst/>
                <a:uLnTx/>
                <a:uFillTx/>
                <a:latin typeface="Arial"/>
                <a:ea typeface="+mn-ea"/>
                <a:cs typeface="+mn-cs"/>
              </a:rPr>
              <a:t>NCATS is advancing translational science by addressing long-standing bottlenecks in the translational pipeline so that new treatments reach people faster</a:t>
            </a:r>
            <a:r>
              <a:rPr kumimoji="0" lang="en-US" sz="2000" b="0" i="0" u="none" strike="noStrike" kern="1200" cap="none" spc="0" normalizeH="0" baseline="0" noProof="0" dirty="0">
                <a:ln>
                  <a:noFill/>
                </a:ln>
                <a:solidFill>
                  <a:srgbClr val="000000"/>
                </a:solidFill>
                <a:effectLst/>
                <a:uLnTx/>
                <a:uFillTx/>
                <a:latin typeface="Arial"/>
                <a:ea typeface="+mn-ea"/>
                <a:cs typeface="+mn-cs"/>
              </a:rPr>
              <a:t>.</a:t>
            </a:r>
          </a:p>
        </p:txBody>
      </p:sp>
      <p:grpSp>
        <p:nvGrpSpPr>
          <p:cNvPr id="24" name="Group 23">
            <a:extLst>
              <a:ext uri="{FF2B5EF4-FFF2-40B4-BE49-F238E27FC236}">
                <a16:creationId xmlns:a16="http://schemas.microsoft.com/office/drawing/2014/main" id="{5047CC30-6726-9F25-B881-9AD1B04CC92A}"/>
              </a:ext>
            </a:extLst>
          </p:cNvPr>
          <p:cNvGrpSpPr/>
          <p:nvPr/>
        </p:nvGrpSpPr>
        <p:grpSpPr>
          <a:xfrm>
            <a:off x="494853" y="3848119"/>
            <a:ext cx="3630342" cy="3009881"/>
            <a:chOff x="494853" y="3848119"/>
            <a:chExt cx="3630342" cy="3009881"/>
          </a:xfrm>
        </p:grpSpPr>
        <p:sp>
          <p:nvSpPr>
            <p:cNvPr id="5" name="TextBox 4">
              <a:extLst>
                <a:ext uri="{FF2B5EF4-FFF2-40B4-BE49-F238E27FC236}">
                  <a16:creationId xmlns:a16="http://schemas.microsoft.com/office/drawing/2014/main" id="{DFEDE00C-C7CF-E239-4BF3-20BC416E98FE}"/>
                </a:ext>
              </a:extLst>
            </p:cNvPr>
            <p:cNvSpPr txBox="1"/>
            <p:nvPr/>
          </p:nvSpPr>
          <p:spPr>
            <a:xfrm>
              <a:off x="494853" y="6211669"/>
              <a:ext cx="363034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rPr>
                <a:t>Better predictive models: 3D Bioprinting &amp; Tissue Chips</a:t>
              </a:r>
            </a:p>
          </p:txBody>
        </p:sp>
        <p:pic>
          <p:nvPicPr>
            <p:cNvPr id="15" name="object 10">
              <a:extLst>
                <a:ext uri="{FF2B5EF4-FFF2-40B4-BE49-F238E27FC236}">
                  <a16:creationId xmlns:a16="http://schemas.microsoft.com/office/drawing/2014/main" id="{DA26EEBA-E364-B0B7-D601-25651994D78E}"/>
                </a:ext>
              </a:extLst>
            </p:cNvPr>
            <p:cNvPicPr/>
            <p:nvPr/>
          </p:nvPicPr>
          <p:blipFill>
            <a:blip r:embed="rId4" cstate="print">
              <a:duotone>
                <a:schemeClr val="bg2">
                  <a:shade val="45000"/>
                  <a:satMod val="135000"/>
                </a:schemeClr>
                <a:prstClr val="white"/>
              </a:duotone>
            </a:blip>
            <a:stretch>
              <a:fillRect/>
            </a:stretch>
          </p:blipFill>
          <p:spPr>
            <a:xfrm>
              <a:off x="1166428" y="3848119"/>
              <a:ext cx="2431829" cy="236354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grpSp>
      <p:grpSp>
        <p:nvGrpSpPr>
          <p:cNvPr id="25" name="Group 24">
            <a:extLst>
              <a:ext uri="{FF2B5EF4-FFF2-40B4-BE49-F238E27FC236}">
                <a16:creationId xmlns:a16="http://schemas.microsoft.com/office/drawing/2014/main" id="{4FEE8655-D0A7-A858-CB8E-05792E615519}"/>
              </a:ext>
            </a:extLst>
          </p:cNvPr>
          <p:cNvGrpSpPr/>
          <p:nvPr/>
        </p:nvGrpSpPr>
        <p:grpSpPr>
          <a:xfrm>
            <a:off x="4754607" y="3848120"/>
            <a:ext cx="2903972" cy="3009880"/>
            <a:chOff x="4754607" y="3848120"/>
            <a:chExt cx="2903972" cy="3009880"/>
          </a:xfrm>
        </p:grpSpPr>
        <p:sp>
          <p:nvSpPr>
            <p:cNvPr id="13" name="TextBox 12">
              <a:extLst>
                <a:ext uri="{FF2B5EF4-FFF2-40B4-BE49-F238E27FC236}">
                  <a16:creationId xmlns:a16="http://schemas.microsoft.com/office/drawing/2014/main" id="{36EDAA55-71D9-C7CF-278B-E6915B47F5E6}"/>
                </a:ext>
              </a:extLst>
            </p:cNvPr>
            <p:cNvSpPr txBox="1"/>
            <p:nvPr/>
          </p:nvSpPr>
          <p:spPr>
            <a:xfrm>
              <a:off x="4754607" y="6211669"/>
              <a:ext cx="290397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rPr>
                <a:t>Rare Diseases, RDCRN, Gene targeted therapies </a:t>
              </a:r>
            </a:p>
          </p:txBody>
        </p:sp>
        <p:grpSp>
          <p:nvGrpSpPr>
            <p:cNvPr id="20" name="Group 19">
              <a:extLst>
                <a:ext uri="{FF2B5EF4-FFF2-40B4-BE49-F238E27FC236}">
                  <a16:creationId xmlns:a16="http://schemas.microsoft.com/office/drawing/2014/main" id="{E88AAF63-7E4E-C5B6-7E61-45FEB6AB1625}"/>
                </a:ext>
              </a:extLst>
            </p:cNvPr>
            <p:cNvGrpSpPr/>
            <p:nvPr/>
          </p:nvGrpSpPr>
          <p:grpSpPr>
            <a:xfrm>
              <a:off x="4842808" y="3848120"/>
              <a:ext cx="2552779" cy="2259693"/>
              <a:chOff x="4677010" y="3834632"/>
              <a:chExt cx="2552779" cy="2259693"/>
            </a:xfrm>
          </p:grpSpPr>
          <p:pic>
            <p:nvPicPr>
              <p:cNvPr id="21" name="object 11">
                <a:extLst>
                  <a:ext uri="{FF2B5EF4-FFF2-40B4-BE49-F238E27FC236}">
                    <a16:creationId xmlns:a16="http://schemas.microsoft.com/office/drawing/2014/main" id="{F691D745-8D72-56C3-4951-D0DEF5338275}"/>
                  </a:ext>
                </a:extLst>
              </p:cNvPr>
              <p:cNvPicPr/>
              <p:nvPr/>
            </p:nvPicPr>
            <p:blipFill rotWithShape="1">
              <a:blip r:embed="rId5" cstate="print"/>
              <a:srcRect l="7962" r="3734" b="26206"/>
              <a:stretch/>
            </p:blipFill>
            <p:spPr>
              <a:xfrm>
                <a:off x="4677010" y="3834632"/>
                <a:ext cx="2552779" cy="225969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2" name="Oval 21">
                <a:extLst>
                  <a:ext uri="{FF2B5EF4-FFF2-40B4-BE49-F238E27FC236}">
                    <a16:creationId xmlns:a16="http://schemas.microsoft.com/office/drawing/2014/main" id="{5A20D3AD-38B3-8843-4F0C-AE22064B4161}"/>
                  </a:ext>
                </a:extLst>
              </p:cNvPr>
              <p:cNvSpPr/>
              <p:nvPr/>
            </p:nvSpPr>
            <p:spPr>
              <a:xfrm rot="17955081">
                <a:off x="6290454" y="3704940"/>
                <a:ext cx="415088" cy="9621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grpSp>
      <p:grpSp>
        <p:nvGrpSpPr>
          <p:cNvPr id="26" name="Group 25">
            <a:extLst>
              <a:ext uri="{FF2B5EF4-FFF2-40B4-BE49-F238E27FC236}">
                <a16:creationId xmlns:a16="http://schemas.microsoft.com/office/drawing/2014/main" id="{2F7E7BE0-D93D-527D-3FC7-F999B3524456}"/>
              </a:ext>
            </a:extLst>
          </p:cNvPr>
          <p:cNvGrpSpPr/>
          <p:nvPr/>
        </p:nvGrpSpPr>
        <p:grpSpPr>
          <a:xfrm>
            <a:off x="8116645" y="3783355"/>
            <a:ext cx="3749039" cy="3009879"/>
            <a:chOff x="8116645" y="3783355"/>
            <a:chExt cx="3749039" cy="3009879"/>
          </a:xfrm>
        </p:grpSpPr>
        <p:pic>
          <p:nvPicPr>
            <p:cNvPr id="16" name="Picture 6">
              <a:extLst>
                <a:ext uri="{FF2B5EF4-FFF2-40B4-BE49-F238E27FC236}">
                  <a16:creationId xmlns:a16="http://schemas.microsoft.com/office/drawing/2014/main" id="{4C5AB9AD-BA1D-9875-08CA-30E9B4843597}"/>
                </a:ext>
              </a:extLst>
            </p:cNvPr>
            <p:cNvPicPr>
              <a:picLocks noChangeAspect="1" noChangeArrowheads="1"/>
            </p:cNvPicPr>
            <p:nvPr/>
          </p:nvPicPr>
          <p:blipFill rotWithShape="1">
            <a:blip r:embed="rId6">
              <a:duotone>
                <a:schemeClr val="bg2">
                  <a:shade val="45000"/>
                  <a:satMod val="135000"/>
                </a:schemeClr>
                <a:prstClr val="white"/>
              </a:duotone>
              <a:extLst>
                <a:ext uri="{28A0092B-C50C-407E-A947-70E740481C1C}">
                  <a14:useLocalDpi xmlns:a14="http://schemas.microsoft.com/office/drawing/2010/main" val="0"/>
                </a:ext>
              </a:extLst>
            </a:blip>
            <a:srcRect l="37380" r="15499" b="9714"/>
            <a:stretch/>
          </p:blipFill>
          <p:spPr bwMode="auto">
            <a:xfrm>
              <a:off x="8593745" y="3783355"/>
              <a:ext cx="2592238" cy="232445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B8DFB1DB-8E3B-67BA-B617-A2D262BE3073}"/>
                </a:ext>
              </a:extLst>
            </p:cNvPr>
            <p:cNvSpPr txBox="1"/>
            <p:nvPr/>
          </p:nvSpPr>
          <p:spPr>
            <a:xfrm>
              <a:off x="8116645" y="6146903"/>
              <a:ext cx="374903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rPr>
                <a:t>CTSAs, Data Science, AI/ML, Quantum</a:t>
              </a:r>
            </a:p>
          </p:txBody>
        </p:sp>
      </p:grpSp>
    </p:spTree>
    <p:extLst>
      <p:ext uri="{BB962C8B-B14F-4D97-AF65-F5344CB8AC3E}">
        <p14:creationId xmlns:p14="http://schemas.microsoft.com/office/powerpoint/2010/main" val="23251282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CC7A298F-9D64-414F-B395-A51A160543B7}"/>
              </a:ext>
            </a:extLst>
          </p:cNvPr>
          <p:cNvSpPr txBox="1">
            <a:spLocks/>
          </p:cNvSpPr>
          <p:nvPr/>
        </p:nvSpPr>
        <p:spPr>
          <a:xfrm>
            <a:off x="1455019" y="-3951"/>
            <a:ext cx="9982200" cy="1017872"/>
          </a:xfrm>
          <a:prstGeom prst="rect">
            <a:avLst/>
          </a:prstGeom>
        </p:spPr>
        <p:txBody>
          <a:bodyPr anchor="ctr">
            <a:normAutofit/>
          </a:bodyPr>
          <a:lstStyle>
            <a:lvl1pPr marL="228600" indent="-228600" algn="l" defTabSz="914400" rtl="0" eaLnBrk="1" latinLnBrk="0" hangingPunct="1">
              <a:lnSpc>
                <a:spcPct val="90000"/>
              </a:lnSpc>
              <a:spcBef>
                <a:spcPts val="1000"/>
              </a:spcBef>
              <a:buClr>
                <a:srgbClr val="44546A"/>
              </a:buClr>
              <a:buFont typeface="Arial" panose="020B0604020202020204" pitchFamily="34" charset="0"/>
              <a:buChar char="•"/>
              <a:defRPr sz="2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44546A"/>
              </a:buClr>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44546A"/>
              </a:buClr>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44546A"/>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44546A"/>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44546A"/>
              </a:buClr>
              <a:buSzTx/>
              <a:buFont typeface="Arial" panose="020B0604020202020204" pitchFamily="34" charset="0"/>
              <a:buNone/>
              <a:tabLst/>
              <a:defRPr/>
            </a:pPr>
            <a:r>
              <a:rPr kumimoji="0" lang="en-US" sz="2800" b="1" i="0" u="none" strike="noStrike" kern="1200" cap="none" spc="0" normalizeH="0" baseline="0" noProof="0" dirty="0">
                <a:ln>
                  <a:noFill/>
                </a:ln>
                <a:solidFill>
                  <a:srgbClr val="000000"/>
                </a:solidFill>
                <a:effectLst/>
                <a:uLnTx/>
                <a:uFillTx/>
                <a:latin typeface="Arial" panose="020B0604020202020204"/>
                <a:ea typeface="+mn-ea"/>
                <a:cs typeface="+mn-cs"/>
              </a:rPr>
              <a:t>NCATS Study Suggests People with Rare Diseases Face Significantly Higher Health Care Costs</a:t>
            </a:r>
          </a:p>
        </p:txBody>
      </p:sp>
      <p:pic>
        <p:nvPicPr>
          <p:cNvPr id="1026" name="Picture 2" descr="A graphic image that has stylized depictions of facts and statistics from the publication, The IDeaS Initiative: Pilot Study to Assess the Impact of Rare Diseases on Patients and Healthcare Systems.">
            <a:extLst>
              <a:ext uri="{FF2B5EF4-FFF2-40B4-BE49-F238E27FC236}">
                <a16:creationId xmlns:a16="http://schemas.microsoft.com/office/drawing/2014/main" id="{1DF6496B-6107-4484-A3AF-018BCF3503B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89"/>
          <a:stretch/>
        </p:blipFill>
        <p:spPr bwMode="auto">
          <a:xfrm>
            <a:off x="1728056" y="1039851"/>
            <a:ext cx="9802463" cy="5820034"/>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a:extLst>
              <a:ext uri="{FF2B5EF4-FFF2-40B4-BE49-F238E27FC236}">
                <a16:creationId xmlns:a16="http://schemas.microsoft.com/office/drawing/2014/main" id="{5BEBBFBE-F880-B7A8-78D1-0CA0A256B73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92344" y="4724400"/>
            <a:ext cx="1371600" cy="140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84637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
            <a:extLst>
              <a:ext uri="{FF2B5EF4-FFF2-40B4-BE49-F238E27FC236}">
                <a16:creationId xmlns:a16="http://schemas.microsoft.com/office/drawing/2014/main" id="{88019DF0-9E8D-433D-840A-0BFD5679ECC9}"/>
              </a:ext>
            </a:extLst>
          </p:cNvPr>
          <p:cNvPicPr>
            <a:picLocks noGrp="1" noChangeAspect="1"/>
          </p:cNvPicPr>
          <p:nvPr>
            <p:ph idx="4294967295"/>
          </p:nvPr>
        </p:nvPicPr>
        <p:blipFill rotWithShape="1">
          <a:blip r:embed="rId3"/>
          <a:srcRect l="7910" t="5120" r="7701" b="16521"/>
          <a:stretch/>
        </p:blipFill>
        <p:spPr>
          <a:xfrm>
            <a:off x="1619484" y="331060"/>
            <a:ext cx="9914265" cy="5181219"/>
          </a:xfrm>
          <a:prstGeom prst="rect">
            <a:avLst/>
          </a:prstGeom>
        </p:spPr>
      </p:pic>
      <p:pic>
        <p:nvPicPr>
          <p:cNvPr id="14" name="Picture 2" descr="National Center for Advancing Translational Sciences |">
            <a:extLst>
              <a:ext uri="{FF2B5EF4-FFF2-40B4-BE49-F238E27FC236}">
                <a16:creationId xmlns:a16="http://schemas.microsoft.com/office/drawing/2014/main" id="{0EF4B873-23EA-6C8A-1022-351F2376FB85}"/>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381360" y="5885954"/>
            <a:ext cx="1643545" cy="36576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6" descr="nih_ninds_master_logo_2color – The Schor Line">
            <a:extLst>
              <a:ext uri="{FF2B5EF4-FFF2-40B4-BE49-F238E27FC236}">
                <a16:creationId xmlns:a16="http://schemas.microsoft.com/office/drawing/2014/main" id="{93300114-17A0-B038-E660-5CFB4EAA506D}"/>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1381360" y="6341787"/>
            <a:ext cx="1665079" cy="36576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2" descr="NIAID Home Page | Seed">
            <a:extLst>
              <a:ext uri="{FF2B5EF4-FFF2-40B4-BE49-F238E27FC236}">
                <a16:creationId xmlns:a16="http://schemas.microsoft.com/office/drawing/2014/main" id="{206471D6-AF4A-C44D-C299-4D105655BD7F}"/>
              </a:ext>
            </a:extLst>
          </p:cNvPr>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7664647" y="5895479"/>
            <a:ext cx="1499287" cy="36576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4" descr="National Institute of Diabetes and Digestive and Kidney Diseases (NIDDK)">
            <a:extLst>
              <a:ext uri="{FF2B5EF4-FFF2-40B4-BE49-F238E27FC236}">
                <a16:creationId xmlns:a16="http://schemas.microsoft.com/office/drawing/2014/main" id="{310074C2-6973-6462-5E94-D7D62916AA53}"/>
              </a:ext>
            </a:extLst>
          </p:cNvPr>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5856930" y="5885954"/>
            <a:ext cx="1635569" cy="36576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2" descr="Advancing Heart, Lung, Blood, and Sleep Research &amp; Innovation | NHLBI, NIH">
            <a:extLst>
              <a:ext uri="{FF2B5EF4-FFF2-40B4-BE49-F238E27FC236}">
                <a16:creationId xmlns:a16="http://schemas.microsoft.com/office/drawing/2014/main" id="{CB60F570-B592-A976-3846-07729006669B}"/>
              </a:ext>
            </a:extLst>
          </p:cNvPr>
          <p:cNvPicPr>
            <a:picLocks noChangeAspect="1" noChangeArrowheads="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7664647" y="6351312"/>
            <a:ext cx="1695159" cy="36576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8">
            <a:extLst>
              <a:ext uri="{FF2B5EF4-FFF2-40B4-BE49-F238E27FC236}">
                <a16:creationId xmlns:a16="http://schemas.microsoft.com/office/drawing/2014/main" id="{526E796B-CB3A-56EF-B9B5-4DADE6D815F6}"/>
              </a:ext>
            </a:extLst>
          </p:cNvPr>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5856930" y="6341787"/>
            <a:ext cx="1389888" cy="365760"/>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30" descr="The Office of Dietary Supplements (ODS) of the National Institutes of Health (NIH)">
            <a:extLst>
              <a:ext uri="{FF2B5EF4-FFF2-40B4-BE49-F238E27FC236}">
                <a16:creationId xmlns:a16="http://schemas.microsoft.com/office/drawing/2014/main" id="{057B6D2A-74A6-B175-857C-0050609FA865}"/>
              </a:ext>
            </a:extLst>
          </p:cNvPr>
          <p:cNvPicPr>
            <a:picLocks noChangeAspect="1" noChangeArrowheads="1"/>
          </p:cNvPicPr>
          <p:nvPr/>
        </p:nvPicPr>
        <p:blipFill rotWithShape="1">
          <a:blip r:embed="rId10" cstate="email">
            <a:extLst>
              <a:ext uri="{28A0092B-C50C-407E-A947-70E740481C1C}">
                <a14:useLocalDpi xmlns:a14="http://schemas.microsoft.com/office/drawing/2010/main" val="0"/>
              </a:ext>
            </a:extLst>
          </a:blip>
          <a:srcRect t="4809"/>
          <a:stretch/>
        </p:blipFill>
        <p:spPr bwMode="auto">
          <a:xfrm>
            <a:off x="9558609" y="6341787"/>
            <a:ext cx="2254199" cy="36576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0" descr="Text&#10;&#10;Description automatically generated">
            <a:extLst>
              <a:ext uri="{FF2B5EF4-FFF2-40B4-BE49-F238E27FC236}">
                <a16:creationId xmlns:a16="http://schemas.microsoft.com/office/drawing/2014/main" id="{C3ED269B-1BFA-CE34-C457-D72F991B1D30}"/>
              </a:ext>
            </a:extLst>
          </p:cNvPr>
          <p:cNvPicPr>
            <a:picLocks noChangeAspect="1"/>
          </p:cNvPicPr>
          <p:nvPr/>
        </p:nvPicPr>
        <p:blipFill>
          <a:blip r:embed="rId11"/>
          <a:stretch>
            <a:fillRect/>
          </a:stretch>
        </p:blipFill>
        <p:spPr>
          <a:xfrm>
            <a:off x="9558609" y="5885954"/>
            <a:ext cx="1926336" cy="365760"/>
          </a:xfrm>
          <a:prstGeom prst="rect">
            <a:avLst/>
          </a:prstGeom>
        </p:spPr>
      </p:pic>
      <p:pic>
        <p:nvPicPr>
          <p:cNvPr id="22" name="Picture 32" descr="NICHD Neonatal Research Network">
            <a:extLst>
              <a:ext uri="{FF2B5EF4-FFF2-40B4-BE49-F238E27FC236}">
                <a16:creationId xmlns:a16="http://schemas.microsoft.com/office/drawing/2014/main" id="{DD10ABCC-7895-6A3D-D149-D5653212AD46}"/>
              </a:ext>
            </a:extLst>
          </p:cNvPr>
          <p:cNvPicPr>
            <a:picLocks noChangeAspect="1" noChangeArrowheads="1"/>
          </p:cNvPicPr>
          <p:nvPr/>
        </p:nvPicPr>
        <p:blipFill>
          <a:blip r:embed="rId12" cstate="email">
            <a:extLst>
              <a:ext uri="{28A0092B-C50C-407E-A947-70E740481C1C}">
                <a14:useLocalDpi xmlns:a14="http://schemas.microsoft.com/office/drawing/2010/main" val="0"/>
              </a:ext>
            </a:extLst>
          </a:blip>
          <a:srcRect/>
          <a:stretch>
            <a:fillRect/>
          </a:stretch>
        </p:blipFill>
        <p:spPr bwMode="auto">
          <a:xfrm>
            <a:off x="3235716" y="6341787"/>
            <a:ext cx="2479513" cy="36576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36" descr="Images | National Institute of Dental and Craniofacial Research">
            <a:extLst>
              <a:ext uri="{FF2B5EF4-FFF2-40B4-BE49-F238E27FC236}">
                <a16:creationId xmlns:a16="http://schemas.microsoft.com/office/drawing/2014/main" id="{F029E1DB-49E2-2E79-7A73-5F442B057F88}"/>
              </a:ext>
            </a:extLst>
          </p:cNvPr>
          <p:cNvPicPr>
            <a:picLocks noChangeAspect="1" noChangeArrowheads="1"/>
          </p:cNvPicPr>
          <p:nvPr/>
        </p:nvPicPr>
        <p:blipFill rotWithShape="1">
          <a:blip r:embed="rId13" cstate="email">
            <a:extLst>
              <a:ext uri="{28A0092B-C50C-407E-A947-70E740481C1C}">
                <a14:useLocalDpi xmlns:a14="http://schemas.microsoft.com/office/drawing/2010/main" val="0"/>
              </a:ext>
            </a:extLst>
          </a:blip>
          <a:srcRect l="5995" t="20497" r="6209" b="20734"/>
          <a:stretch/>
        </p:blipFill>
        <p:spPr bwMode="auto">
          <a:xfrm>
            <a:off x="3235716" y="5885954"/>
            <a:ext cx="2074703" cy="36576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Rounded Corners 2">
            <a:extLst>
              <a:ext uri="{FF2B5EF4-FFF2-40B4-BE49-F238E27FC236}">
                <a16:creationId xmlns:a16="http://schemas.microsoft.com/office/drawing/2014/main" id="{9CB403E1-7788-4A9D-8DB7-627B90C7FD22}"/>
              </a:ext>
            </a:extLst>
          </p:cNvPr>
          <p:cNvSpPr/>
          <p:nvPr/>
        </p:nvSpPr>
        <p:spPr>
          <a:xfrm>
            <a:off x="1203757" y="1663002"/>
            <a:ext cx="2293070" cy="66821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rPr>
              <a:t>3 or more disorders (mean=9)</a:t>
            </a:r>
          </a:p>
        </p:txBody>
      </p:sp>
      <p:sp>
        <p:nvSpPr>
          <p:cNvPr id="4" name="Rectangle: Rounded Corners 3">
            <a:extLst>
              <a:ext uri="{FF2B5EF4-FFF2-40B4-BE49-F238E27FC236}">
                <a16:creationId xmlns:a16="http://schemas.microsoft.com/office/drawing/2014/main" id="{E55B6911-81C2-9873-D1E8-FC8EFB09854C}"/>
              </a:ext>
            </a:extLst>
          </p:cNvPr>
          <p:cNvSpPr/>
          <p:nvPr/>
        </p:nvSpPr>
        <p:spPr>
          <a:xfrm>
            <a:off x="1240971" y="4422949"/>
            <a:ext cx="2337917" cy="66821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rPr>
              <a:t>3-5 clinical studies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rPr>
              <a:t>(Nat </a:t>
            </a:r>
            <a:r>
              <a:rPr kumimoji="0" lang="en-US" sz="1600" b="0" i="0" u="none" strike="noStrike" kern="1200" cap="none" spc="0" normalizeH="0" baseline="0" noProof="0" dirty="0" err="1">
                <a:ln>
                  <a:noFill/>
                </a:ln>
                <a:solidFill>
                  <a:srgbClr val="FFFFFF"/>
                </a:solidFill>
                <a:effectLst/>
                <a:uLnTx/>
                <a:uFillTx/>
                <a:latin typeface="Arial" panose="020B0604020202020204"/>
                <a:ea typeface="+mn-ea"/>
                <a:cs typeface="+mn-cs"/>
              </a:rPr>
              <a:t>hx</a:t>
            </a:r>
            <a:r>
              <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rPr>
              <a:t>, biomarkers, CTs, outcomes)</a:t>
            </a:r>
          </a:p>
        </p:txBody>
      </p:sp>
      <p:sp>
        <p:nvSpPr>
          <p:cNvPr id="5" name="Rectangle: Rounded Corners 4">
            <a:extLst>
              <a:ext uri="{FF2B5EF4-FFF2-40B4-BE49-F238E27FC236}">
                <a16:creationId xmlns:a16="http://schemas.microsoft.com/office/drawing/2014/main" id="{C597BA3A-9334-FCF4-F72C-2C9744DF4E66}"/>
              </a:ext>
            </a:extLst>
          </p:cNvPr>
          <p:cNvSpPr/>
          <p:nvPr/>
        </p:nvSpPr>
        <p:spPr>
          <a:xfrm>
            <a:off x="9574033" y="1566705"/>
            <a:ext cx="2293070" cy="66821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rPr>
              <a:t>Career enhancements (Competitive scholars) </a:t>
            </a:r>
          </a:p>
        </p:txBody>
      </p:sp>
      <p:sp>
        <p:nvSpPr>
          <p:cNvPr id="6" name="Rectangle: Rounded Corners 5">
            <a:extLst>
              <a:ext uri="{FF2B5EF4-FFF2-40B4-BE49-F238E27FC236}">
                <a16:creationId xmlns:a16="http://schemas.microsoft.com/office/drawing/2014/main" id="{3806DE52-47D6-425D-0CAC-988E03E9A5F5}"/>
              </a:ext>
            </a:extLst>
          </p:cNvPr>
          <p:cNvSpPr/>
          <p:nvPr/>
        </p:nvSpPr>
        <p:spPr>
          <a:xfrm>
            <a:off x="9539173" y="4326652"/>
            <a:ext cx="2293070" cy="66821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rPr>
              <a:t>Engagement &amp; Dissemination</a:t>
            </a:r>
          </a:p>
        </p:txBody>
      </p:sp>
    </p:spTree>
    <p:extLst>
      <p:ext uri="{BB962C8B-B14F-4D97-AF65-F5344CB8AC3E}">
        <p14:creationId xmlns:p14="http://schemas.microsoft.com/office/powerpoint/2010/main" val="38482837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6ECE8339-DF6A-F2FF-01D9-239A88ECC3DD}"/>
              </a:ext>
            </a:extLst>
          </p:cNvPr>
          <p:cNvGraphicFramePr>
            <a:graphicFrameLocks noGrp="1"/>
          </p:cNvGraphicFramePr>
          <p:nvPr/>
        </p:nvGraphicFramePr>
        <p:xfrm>
          <a:off x="1256335" y="3838755"/>
          <a:ext cx="10793041" cy="3019246"/>
        </p:xfrm>
        <a:graphic>
          <a:graphicData uri="http://schemas.openxmlformats.org/drawingml/2006/table">
            <a:tbl>
              <a:tblPr firstRow="1" bandRow="1">
                <a:tableStyleId>{21E4AEA4-8DFA-4A89-87EB-49C32662AFE0}</a:tableStyleId>
              </a:tblPr>
              <a:tblGrid>
                <a:gridCol w="864403">
                  <a:extLst>
                    <a:ext uri="{9D8B030D-6E8A-4147-A177-3AD203B41FA5}">
                      <a16:colId xmlns:a16="http://schemas.microsoft.com/office/drawing/2014/main" val="676826484"/>
                    </a:ext>
                  </a:extLst>
                </a:gridCol>
                <a:gridCol w="1002664">
                  <a:extLst>
                    <a:ext uri="{9D8B030D-6E8A-4147-A177-3AD203B41FA5}">
                      <a16:colId xmlns:a16="http://schemas.microsoft.com/office/drawing/2014/main" val="375630290"/>
                    </a:ext>
                  </a:extLst>
                </a:gridCol>
                <a:gridCol w="1667024">
                  <a:extLst>
                    <a:ext uri="{9D8B030D-6E8A-4147-A177-3AD203B41FA5}">
                      <a16:colId xmlns:a16="http://schemas.microsoft.com/office/drawing/2014/main" val="1660335901"/>
                    </a:ext>
                  </a:extLst>
                </a:gridCol>
                <a:gridCol w="4039374">
                  <a:extLst>
                    <a:ext uri="{9D8B030D-6E8A-4147-A177-3AD203B41FA5}">
                      <a16:colId xmlns:a16="http://schemas.microsoft.com/office/drawing/2014/main" val="1381402529"/>
                    </a:ext>
                  </a:extLst>
                </a:gridCol>
                <a:gridCol w="1902833">
                  <a:extLst>
                    <a:ext uri="{9D8B030D-6E8A-4147-A177-3AD203B41FA5}">
                      <a16:colId xmlns:a16="http://schemas.microsoft.com/office/drawing/2014/main" val="3919630895"/>
                    </a:ext>
                  </a:extLst>
                </a:gridCol>
                <a:gridCol w="1316743">
                  <a:extLst>
                    <a:ext uri="{9D8B030D-6E8A-4147-A177-3AD203B41FA5}">
                      <a16:colId xmlns:a16="http://schemas.microsoft.com/office/drawing/2014/main" val="470761650"/>
                    </a:ext>
                  </a:extLst>
                </a:gridCol>
              </a:tblGrid>
              <a:tr h="334512">
                <a:tc>
                  <a:txBody>
                    <a:bodyPr/>
                    <a:lstStyle/>
                    <a:p>
                      <a:r>
                        <a:rPr lang="en-US" sz="1200">
                          <a:latin typeface="Calibri" panose="020F0502020204030204" pitchFamily="34" charset="0"/>
                          <a:cs typeface="Calibri" panose="020F0502020204030204" pitchFamily="34" charset="0"/>
                        </a:rPr>
                        <a:t>Consortium</a:t>
                      </a:r>
                    </a:p>
                  </a:txBody>
                  <a:tcPr marL="45720" marR="45720"/>
                </a:tc>
                <a:tc>
                  <a:txBody>
                    <a:bodyPr/>
                    <a:lstStyle/>
                    <a:p>
                      <a:r>
                        <a:rPr lang="en-US" sz="1200">
                          <a:latin typeface="Calibri" panose="020F0502020204030204" pitchFamily="34" charset="0"/>
                          <a:cs typeface="Calibri" panose="020F0502020204030204" pitchFamily="34" charset="0"/>
                        </a:rPr>
                        <a:t>Drug</a:t>
                      </a:r>
                    </a:p>
                  </a:txBody>
                  <a:tcPr marL="45720" marR="45720"/>
                </a:tc>
                <a:tc>
                  <a:txBody>
                    <a:bodyPr/>
                    <a:lstStyle/>
                    <a:p>
                      <a:r>
                        <a:rPr lang="en-US" sz="1200">
                          <a:latin typeface="Calibri" panose="020F0502020204030204" pitchFamily="34" charset="0"/>
                          <a:cs typeface="Calibri" panose="020F0502020204030204" pitchFamily="34" charset="0"/>
                        </a:rPr>
                        <a:t>Other Name</a:t>
                      </a:r>
                    </a:p>
                  </a:txBody>
                  <a:tcPr marL="45720" marR="45720"/>
                </a:tc>
                <a:tc>
                  <a:txBody>
                    <a:bodyPr/>
                    <a:lstStyle/>
                    <a:p>
                      <a:r>
                        <a:rPr lang="en-US" sz="1200">
                          <a:latin typeface="Calibri" panose="020F0502020204030204" pitchFamily="34" charset="0"/>
                          <a:cs typeface="Calibri" panose="020F0502020204030204" pitchFamily="34" charset="0"/>
                        </a:rPr>
                        <a:t>Indication</a:t>
                      </a:r>
                    </a:p>
                  </a:txBody>
                  <a:tcPr marL="45720" marR="45720"/>
                </a:tc>
                <a:tc>
                  <a:txBody>
                    <a:bodyPr/>
                    <a:lstStyle/>
                    <a:p>
                      <a:r>
                        <a:rPr lang="en-US" sz="1200">
                          <a:latin typeface="Calibri" panose="020F0502020204030204" pitchFamily="34" charset="0"/>
                          <a:cs typeface="Calibri" panose="020F0502020204030204" pitchFamily="34" charset="0"/>
                        </a:rPr>
                        <a:t>Company</a:t>
                      </a:r>
                    </a:p>
                  </a:txBody>
                  <a:tcPr marL="45720" marR="45720"/>
                </a:tc>
                <a:tc>
                  <a:txBody>
                    <a:bodyPr/>
                    <a:lstStyle/>
                    <a:p>
                      <a:r>
                        <a:rPr lang="en-US" sz="1200" dirty="0">
                          <a:latin typeface="Calibri" panose="020F0502020204030204" pitchFamily="34" charset="0"/>
                          <a:cs typeface="Calibri" panose="020F0502020204030204" pitchFamily="34" charset="0"/>
                        </a:rPr>
                        <a:t>Approval Date</a:t>
                      </a:r>
                    </a:p>
                  </a:txBody>
                  <a:tcPr marL="45720" marR="45720"/>
                </a:tc>
                <a:extLst>
                  <a:ext uri="{0D108BD9-81ED-4DB2-BD59-A6C34878D82A}">
                    <a16:rowId xmlns:a16="http://schemas.microsoft.com/office/drawing/2014/main" val="1224018354"/>
                  </a:ext>
                </a:extLst>
              </a:tr>
              <a:tr h="309777">
                <a:tc>
                  <a:txBody>
                    <a:bodyPr/>
                    <a:lstStyle/>
                    <a:p>
                      <a:r>
                        <a:rPr lang="en-US" sz="1200" b="1">
                          <a:solidFill>
                            <a:schemeClr val="tx1"/>
                          </a:solidFill>
                          <a:latin typeface="Calibri" panose="020F0502020204030204" pitchFamily="34" charset="0"/>
                          <a:cs typeface="Calibri" panose="020F0502020204030204" pitchFamily="34" charset="0"/>
                        </a:rPr>
                        <a:t>RLDC</a:t>
                      </a:r>
                    </a:p>
                  </a:txBody>
                  <a:tcPr marL="45720" marR="45720"/>
                </a:tc>
                <a:tc>
                  <a:txBody>
                    <a:bodyPr/>
                    <a:lstStyle/>
                    <a:p>
                      <a:r>
                        <a:rPr lang="en-US" sz="1200" b="0">
                          <a:latin typeface="Calibri" panose="020F0502020204030204" pitchFamily="34" charset="0"/>
                          <a:cs typeface="Calibri" panose="020F0502020204030204" pitchFamily="34" charset="0"/>
                        </a:rPr>
                        <a:t>RAPAMUNE® </a:t>
                      </a:r>
                      <a:endParaRPr lang="en-US" sz="1200" b="0">
                        <a:solidFill>
                          <a:schemeClr val="tx1"/>
                        </a:solidFill>
                        <a:latin typeface="Calibri" panose="020F0502020204030204" pitchFamily="34" charset="0"/>
                        <a:cs typeface="Calibri" panose="020F0502020204030204" pitchFamily="34" charset="0"/>
                      </a:endParaRPr>
                    </a:p>
                  </a:txBody>
                  <a:tcPr marL="45720" marR="45720"/>
                </a:tc>
                <a:tc>
                  <a:txBody>
                    <a:bodyPr/>
                    <a:lstStyle/>
                    <a:p>
                      <a:r>
                        <a:rPr lang="en-US" sz="1200">
                          <a:latin typeface="Calibri" panose="020F0502020204030204" pitchFamily="34" charset="0"/>
                          <a:cs typeface="Calibri" panose="020F0502020204030204" pitchFamily="34" charset="0"/>
                        </a:rPr>
                        <a:t>sirolimus</a:t>
                      </a:r>
                      <a:endParaRPr lang="en-US" sz="1200">
                        <a:solidFill>
                          <a:schemeClr val="tx1"/>
                        </a:solidFill>
                        <a:latin typeface="Calibri" panose="020F0502020204030204" pitchFamily="34" charset="0"/>
                        <a:cs typeface="Calibri" panose="020F0502020204030204" pitchFamily="34" charset="0"/>
                      </a:endParaRPr>
                    </a:p>
                  </a:txBody>
                  <a:tcPr marL="45720" marR="45720"/>
                </a:tc>
                <a:tc>
                  <a:txBody>
                    <a:bodyPr/>
                    <a:lstStyle/>
                    <a:p>
                      <a:r>
                        <a:rPr lang="en-US" sz="1200" err="1">
                          <a:latin typeface="Calibri" panose="020F0502020204030204" pitchFamily="34" charset="0"/>
                          <a:cs typeface="Calibri" panose="020F0502020204030204" pitchFamily="34" charset="0"/>
                        </a:rPr>
                        <a:t>lymphangioleiomyomatosis</a:t>
                      </a:r>
                      <a:r>
                        <a:rPr lang="en-US" sz="1200">
                          <a:latin typeface="Calibri" panose="020F0502020204030204" pitchFamily="34" charset="0"/>
                          <a:cs typeface="Calibri" panose="020F0502020204030204" pitchFamily="34" charset="0"/>
                        </a:rPr>
                        <a:t> (</a:t>
                      </a:r>
                      <a:r>
                        <a:rPr lang="en-US" sz="1200" b="1">
                          <a:latin typeface="Calibri" panose="020F0502020204030204" pitchFamily="34" charset="0"/>
                          <a:cs typeface="Calibri" panose="020F0502020204030204" pitchFamily="34" charset="0"/>
                        </a:rPr>
                        <a:t>LAM</a:t>
                      </a:r>
                      <a:r>
                        <a:rPr lang="en-US" sz="1200">
                          <a:latin typeface="Calibri" panose="020F0502020204030204" pitchFamily="34" charset="0"/>
                          <a:cs typeface="Calibri" panose="020F0502020204030204" pitchFamily="34" charset="0"/>
                        </a:rPr>
                        <a:t>) </a:t>
                      </a:r>
                      <a:endParaRPr lang="en-US" sz="1200">
                        <a:solidFill>
                          <a:schemeClr val="tx1"/>
                        </a:solidFill>
                        <a:latin typeface="Calibri" panose="020F0502020204030204" pitchFamily="34" charset="0"/>
                        <a:cs typeface="Calibri" panose="020F0502020204030204" pitchFamily="34" charset="0"/>
                      </a:endParaRPr>
                    </a:p>
                  </a:txBody>
                  <a:tcPr marL="45720" marR="45720"/>
                </a:tc>
                <a:tc>
                  <a:txBody>
                    <a:bodyPr/>
                    <a:lstStyle/>
                    <a:p>
                      <a:r>
                        <a:rPr lang="en-US" sz="1200" dirty="0">
                          <a:latin typeface="Calibri" panose="020F0502020204030204" pitchFamily="34" charset="0"/>
                          <a:cs typeface="Calibri" panose="020F0502020204030204" pitchFamily="34" charset="0"/>
                        </a:rPr>
                        <a:t>Pfizer</a:t>
                      </a:r>
                      <a:endParaRPr lang="en-US" sz="1200" dirty="0">
                        <a:solidFill>
                          <a:schemeClr val="tx1"/>
                        </a:solidFill>
                        <a:latin typeface="Calibri" panose="020F0502020204030204" pitchFamily="34" charset="0"/>
                        <a:cs typeface="Calibri" panose="020F0502020204030204" pitchFamily="34" charset="0"/>
                      </a:endParaRPr>
                    </a:p>
                  </a:txBody>
                  <a:tcPr marL="45720" marR="45720"/>
                </a:tc>
                <a:tc>
                  <a:txBody>
                    <a:bodyPr/>
                    <a:lstStyle/>
                    <a:p>
                      <a:r>
                        <a:rPr lang="en-US" sz="1200">
                          <a:latin typeface="Calibri" panose="020F0502020204030204" pitchFamily="34" charset="0"/>
                          <a:cs typeface="Calibri" panose="020F0502020204030204" pitchFamily="34" charset="0"/>
                        </a:rPr>
                        <a:t>May 2015</a:t>
                      </a:r>
                      <a:endParaRPr lang="en-US" sz="1200">
                        <a:solidFill>
                          <a:schemeClr val="tx1"/>
                        </a:solidFill>
                        <a:latin typeface="Calibri" panose="020F0502020204030204" pitchFamily="34" charset="0"/>
                        <a:cs typeface="Calibri" panose="020F0502020204030204" pitchFamily="34" charset="0"/>
                      </a:endParaRPr>
                    </a:p>
                  </a:txBody>
                  <a:tcPr marL="45720" marR="45720"/>
                </a:tc>
                <a:extLst>
                  <a:ext uri="{0D108BD9-81ED-4DB2-BD59-A6C34878D82A}">
                    <a16:rowId xmlns:a16="http://schemas.microsoft.com/office/drawing/2014/main" val="887306979"/>
                  </a:ext>
                </a:extLst>
              </a:tr>
              <a:tr h="309777">
                <a:tc>
                  <a:txBody>
                    <a:bodyPr/>
                    <a:lstStyle/>
                    <a:p>
                      <a:r>
                        <a:rPr lang="en-US" sz="1200" b="1">
                          <a:solidFill>
                            <a:schemeClr val="tx1"/>
                          </a:solidFill>
                          <a:latin typeface="Calibri" panose="020F0502020204030204" pitchFamily="34" charset="0"/>
                          <a:cs typeface="Calibri" panose="020F0502020204030204" pitchFamily="34" charset="0"/>
                        </a:rPr>
                        <a:t>UCDC</a:t>
                      </a:r>
                    </a:p>
                  </a:txBody>
                  <a:tcPr marL="45720" marR="45720"/>
                </a:tc>
                <a:tc>
                  <a:txBody>
                    <a:bodyPr/>
                    <a:lstStyle/>
                    <a:p>
                      <a:r>
                        <a:rPr lang="en-US" sz="1200" b="0">
                          <a:solidFill>
                            <a:schemeClr val="tx1"/>
                          </a:solidFill>
                          <a:latin typeface="Calibri" panose="020F0502020204030204" pitchFamily="34" charset="0"/>
                          <a:cs typeface="Calibri" panose="020F0502020204030204" pitchFamily="34" charset="0"/>
                        </a:rPr>
                        <a:t>CARBAGLU® </a:t>
                      </a:r>
                    </a:p>
                  </a:txBody>
                  <a:tcPr marL="45720" marR="45720"/>
                </a:tc>
                <a:tc>
                  <a:txBody>
                    <a:bodyPr/>
                    <a:lstStyle/>
                    <a:p>
                      <a:r>
                        <a:rPr lang="en-US" sz="1200" err="1">
                          <a:solidFill>
                            <a:schemeClr val="tx1"/>
                          </a:solidFill>
                          <a:latin typeface="Calibri" panose="020F0502020204030204" pitchFamily="34" charset="0"/>
                          <a:cs typeface="Calibri" panose="020F0502020204030204" pitchFamily="34" charset="0"/>
                        </a:rPr>
                        <a:t>carglumic</a:t>
                      </a:r>
                      <a:r>
                        <a:rPr lang="en-US" sz="1200">
                          <a:solidFill>
                            <a:schemeClr val="tx1"/>
                          </a:solidFill>
                          <a:latin typeface="Calibri" panose="020F0502020204030204" pitchFamily="34" charset="0"/>
                          <a:cs typeface="Calibri" panose="020F0502020204030204" pitchFamily="34" charset="0"/>
                        </a:rPr>
                        <a:t> acid</a:t>
                      </a:r>
                    </a:p>
                  </a:txBody>
                  <a:tcPr marL="45720" marR="45720"/>
                </a:tc>
                <a:tc>
                  <a:txBody>
                    <a:bodyPr/>
                    <a:lstStyle/>
                    <a:p>
                      <a:r>
                        <a:rPr lang="en-US" sz="1200">
                          <a:solidFill>
                            <a:schemeClr val="tx1"/>
                          </a:solidFill>
                          <a:latin typeface="Calibri" panose="020F0502020204030204" pitchFamily="34" charset="0"/>
                          <a:cs typeface="Calibri" panose="020F0502020204030204" pitchFamily="34" charset="0"/>
                        </a:rPr>
                        <a:t>N-</a:t>
                      </a:r>
                      <a:r>
                        <a:rPr lang="en-US" sz="1200" err="1">
                          <a:solidFill>
                            <a:schemeClr val="tx1"/>
                          </a:solidFill>
                          <a:latin typeface="Calibri" panose="020F0502020204030204" pitchFamily="34" charset="0"/>
                          <a:cs typeface="Calibri" panose="020F0502020204030204" pitchFamily="34" charset="0"/>
                        </a:rPr>
                        <a:t>acetylglutamate</a:t>
                      </a:r>
                      <a:r>
                        <a:rPr lang="en-US" sz="1200">
                          <a:solidFill>
                            <a:schemeClr val="tx1"/>
                          </a:solidFill>
                          <a:latin typeface="Calibri" panose="020F0502020204030204" pitchFamily="34" charset="0"/>
                          <a:cs typeface="Calibri" panose="020F0502020204030204" pitchFamily="34" charset="0"/>
                        </a:rPr>
                        <a:t> synthetase (</a:t>
                      </a:r>
                      <a:r>
                        <a:rPr lang="en-US" sz="1200" b="1">
                          <a:solidFill>
                            <a:schemeClr val="tx1"/>
                          </a:solidFill>
                          <a:latin typeface="Calibri" panose="020F0502020204030204" pitchFamily="34" charset="0"/>
                          <a:cs typeface="Calibri" panose="020F0502020204030204" pitchFamily="34" charset="0"/>
                        </a:rPr>
                        <a:t>NAGS</a:t>
                      </a:r>
                      <a:r>
                        <a:rPr lang="en-US" sz="1200">
                          <a:solidFill>
                            <a:schemeClr val="tx1"/>
                          </a:solidFill>
                          <a:latin typeface="Calibri" panose="020F0502020204030204" pitchFamily="34" charset="0"/>
                          <a:cs typeface="Calibri" panose="020F0502020204030204" pitchFamily="34" charset="0"/>
                        </a:rPr>
                        <a:t>) deficiency </a:t>
                      </a:r>
                    </a:p>
                  </a:txBody>
                  <a:tcPr marL="45720" marR="45720"/>
                </a:tc>
                <a:tc>
                  <a:txBody>
                    <a:bodyPr/>
                    <a:lstStyle/>
                    <a:p>
                      <a:r>
                        <a:rPr lang="en-US" sz="1200">
                          <a:solidFill>
                            <a:schemeClr val="tx1"/>
                          </a:solidFill>
                          <a:latin typeface="Calibri" panose="020F0502020204030204" pitchFamily="34" charset="0"/>
                          <a:cs typeface="Calibri" panose="020F0502020204030204" pitchFamily="34" charset="0"/>
                        </a:rPr>
                        <a:t>Orphan Europe</a:t>
                      </a:r>
                    </a:p>
                  </a:txBody>
                  <a:tcPr marL="45720" marR="45720"/>
                </a:tc>
                <a:tc>
                  <a:txBody>
                    <a:bodyPr/>
                    <a:lstStyle/>
                    <a:p>
                      <a:r>
                        <a:rPr lang="en-US" sz="1200">
                          <a:solidFill>
                            <a:schemeClr val="tx1"/>
                          </a:solidFill>
                          <a:latin typeface="Calibri" panose="020F0502020204030204" pitchFamily="34" charset="0"/>
                          <a:cs typeface="Calibri" panose="020F0502020204030204" pitchFamily="34" charset="0"/>
                        </a:rPr>
                        <a:t>March 2010</a:t>
                      </a:r>
                    </a:p>
                  </a:txBody>
                  <a:tcPr marL="45720" marR="45720"/>
                </a:tc>
                <a:extLst>
                  <a:ext uri="{0D108BD9-81ED-4DB2-BD59-A6C34878D82A}">
                    <a16:rowId xmlns:a16="http://schemas.microsoft.com/office/drawing/2014/main" val="128543686"/>
                  </a:ext>
                </a:extLst>
              </a:tr>
              <a:tr h="516295">
                <a:tc>
                  <a:txBody>
                    <a:bodyPr/>
                    <a:lstStyle/>
                    <a:p>
                      <a:r>
                        <a:rPr lang="en-US" sz="1200" b="1">
                          <a:solidFill>
                            <a:schemeClr val="tx1"/>
                          </a:solidFill>
                          <a:latin typeface="Calibri" panose="020F0502020204030204" pitchFamily="34" charset="0"/>
                          <a:cs typeface="Calibri" panose="020F0502020204030204" pitchFamily="34" charset="0"/>
                        </a:rPr>
                        <a:t>VCRC</a:t>
                      </a:r>
                    </a:p>
                  </a:txBody>
                  <a:tcPr marL="45720" marR="45720"/>
                </a:tc>
                <a:tc>
                  <a:txBody>
                    <a:bodyPr/>
                    <a:lstStyle/>
                    <a:p>
                      <a:r>
                        <a:rPr lang="en-US" sz="1200" b="0">
                          <a:solidFill>
                            <a:schemeClr val="tx1"/>
                          </a:solidFill>
                          <a:latin typeface="Calibri" panose="020F0502020204030204" pitchFamily="34" charset="0"/>
                          <a:cs typeface="Calibri" panose="020F0502020204030204" pitchFamily="34" charset="0"/>
                        </a:rPr>
                        <a:t>RITUXAN® </a:t>
                      </a:r>
                    </a:p>
                  </a:txBody>
                  <a:tcPr marL="45720" marR="45720"/>
                </a:tc>
                <a:tc>
                  <a:txBody>
                    <a:bodyPr/>
                    <a:lstStyle/>
                    <a:p>
                      <a:r>
                        <a:rPr lang="en-US" sz="1200">
                          <a:solidFill>
                            <a:schemeClr val="tx1"/>
                          </a:solidFill>
                          <a:latin typeface="Calibri" panose="020F0502020204030204" pitchFamily="34" charset="0"/>
                          <a:cs typeface="Calibri" panose="020F0502020204030204" pitchFamily="34" charset="0"/>
                        </a:rPr>
                        <a:t>rituximab in combination with corticosteroids</a:t>
                      </a:r>
                    </a:p>
                  </a:txBody>
                  <a:tcPr marL="45720" marR="45720"/>
                </a:tc>
                <a:tc>
                  <a:txBody>
                    <a:bodyPr/>
                    <a:lstStyle/>
                    <a:p>
                      <a:r>
                        <a:rPr lang="en-US" sz="1200">
                          <a:solidFill>
                            <a:schemeClr val="tx1"/>
                          </a:solidFill>
                          <a:latin typeface="Calibri" panose="020F0502020204030204" pitchFamily="34" charset="0"/>
                          <a:cs typeface="Calibri" panose="020F0502020204030204" pitchFamily="34" charset="0"/>
                        </a:rPr>
                        <a:t>Wegener’s granulomatosis (</a:t>
                      </a:r>
                      <a:r>
                        <a:rPr lang="en-US" sz="1200" b="1">
                          <a:solidFill>
                            <a:schemeClr val="tx1"/>
                          </a:solidFill>
                          <a:latin typeface="Calibri" panose="020F0502020204030204" pitchFamily="34" charset="0"/>
                          <a:cs typeface="Calibri" panose="020F0502020204030204" pitchFamily="34" charset="0"/>
                        </a:rPr>
                        <a:t>WG</a:t>
                      </a:r>
                      <a:r>
                        <a:rPr lang="en-US" sz="1200">
                          <a:solidFill>
                            <a:schemeClr val="tx1"/>
                          </a:solidFill>
                          <a:latin typeface="Calibri" panose="020F0502020204030204" pitchFamily="34" charset="0"/>
                          <a:cs typeface="Calibri" panose="020F0502020204030204" pitchFamily="34" charset="0"/>
                        </a:rPr>
                        <a:t>) and microscopic polyangiitis (</a:t>
                      </a:r>
                      <a:r>
                        <a:rPr lang="en-US" sz="1200" b="1">
                          <a:solidFill>
                            <a:schemeClr val="tx1"/>
                          </a:solidFill>
                          <a:latin typeface="Calibri" panose="020F0502020204030204" pitchFamily="34" charset="0"/>
                          <a:cs typeface="Calibri" panose="020F0502020204030204" pitchFamily="34" charset="0"/>
                        </a:rPr>
                        <a:t>MPA</a:t>
                      </a:r>
                      <a:r>
                        <a:rPr lang="en-US" sz="1200">
                          <a:solidFill>
                            <a:schemeClr val="tx1"/>
                          </a:solidFill>
                          <a:latin typeface="Calibri" panose="020F0502020204030204" pitchFamily="34" charset="0"/>
                          <a:cs typeface="Calibri" panose="020F0502020204030204" pitchFamily="34" charset="0"/>
                        </a:rPr>
                        <a:t>)</a:t>
                      </a:r>
                    </a:p>
                  </a:txBody>
                  <a:tcPr marL="45720" marR="45720"/>
                </a:tc>
                <a:tc>
                  <a:txBody>
                    <a:bodyPr/>
                    <a:lstStyle/>
                    <a:p>
                      <a:r>
                        <a:rPr lang="en-US" sz="1200">
                          <a:solidFill>
                            <a:schemeClr val="tx1"/>
                          </a:solidFill>
                          <a:latin typeface="Calibri" panose="020F0502020204030204" pitchFamily="34" charset="0"/>
                          <a:cs typeface="Calibri" panose="020F0502020204030204" pitchFamily="34" charset="0"/>
                        </a:rPr>
                        <a:t>Genentech and Biogen</a:t>
                      </a:r>
                    </a:p>
                  </a:txBody>
                  <a:tcPr marL="45720" marR="45720"/>
                </a:tc>
                <a:tc>
                  <a:txBody>
                    <a:bodyPr/>
                    <a:lstStyle/>
                    <a:p>
                      <a:r>
                        <a:rPr lang="en-US" sz="1200">
                          <a:solidFill>
                            <a:schemeClr val="tx1"/>
                          </a:solidFill>
                          <a:latin typeface="Calibri" panose="020F0502020204030204" pitchFamily="34" charset="0"/>
                          <a:cs typeface="Calibri" panose="020F0502020204030204" pitchFamily="34" charset="0"/>
                        </a:rPr>
                        <a:t>April 2011</a:t>
                      </a:r>
                    </a:p>
                  </a:txBody>
                  <a:tcPr marL="45720" marR="45720"/>
                </a:tc>
                <a:extLst>
                  <a:ext uri="{0D108BD9-81ED-4DB2-BD59-A6C34878D82A}">
                    <a16:rowId xmlns:a16="http://schemas.microsoft.com/office/drawing/2014/main" val="379089839"/>
                  </a:ext>
                </a:extLst>
              </a:tr>
              <a:tr h="309777">
                <a:tc>
                  <a:txBody>
                    <a:bodyPr/>
                    <a:lstStyle/>
                    <a:p>
                      <a:r>
                        <a:rPr lang="en-US" sz="1200" b="1">
                          <a:solidFill>
                            <a:schemeClr val="tx1"/>
                          </a:solidFill>
                          <a:latin typeface="Calibri" panose="020F0502020204030204" pitchFamily="34" charset="0"/>
                          <a:cs typeface="Calibri" panose="020F0502020204030204" pitchFamily="34" charset="0"/>
                        </a:rPr>
                        <a:t>UCDC</a:t>
                      </a:r>
                    </a:p>
                  </a:txBody>
                  <a:tcPr marL="45720" marR="45720"/>
                </a:tc>
                <a:tc>
                  <a:txBody>
                    <a:bodyPr/>
                    <a:lstStyle/>
                    <a:p>
                      <a:r>
                        <a:rPr lang="en-US" sz="1200" b="0">
                          <a:solidFill>
                            <a:schemeClr val="tx1"/>
                          </a:solidFill>
                          <a:latin typeface="Calibri" panose="020F0502020204030204" pitchFamily="34" charset="0"/>
                          <a:cs typeface="Calibri" panose="020F0502020204030204" pitchFamily="34" charset="0"/>
                        </a:rPr>
                        <a:t>RAVICTI® </a:t>
                      </a:r>
                    </a:p>
                  </a:txBody>
                  <a:tcPr marL="45720" marR="45720"/>
                </a:tc>
                <a:tc>
                  <a:txBody>
                    <a:bodyPr/>
                    <a:lstStyle/>
                    <a:p>
                      <a:r>
                        <a:rPr lang="en-US" sz="1200">
                          <a:solidFill>
                            <a:schemeClr val="tx1"/>
                          </a:solidFill>
                          <a:latin typeface="Calibri" panose="020F0502020204030204" pitchFamily="34" charset="0"/>
                          <a:cs typeface="Calibri" panose="020F0502020204030204" pitchFamily="34" charset="0"/>
                        </a:rPr>
                        <a:t>glycerol phenylbutyrate</a:t>
                      </a:r>
                    </a:p>
                  </a:txBody>
                  <a:tcPr marL="45720" marR="45720"/>
                </a:tc>
                <a:tc>
                  <a:txBody>
                    <a:bodyPr/>
                    <a:lstStyle/>
                    <a:p>
                      <a:r>
                        <a:rPr lang="en-US" sz="1200">
                          <a:solidFill>
                            <a:schemeClr val="tx1"/>
                          </a:solidFill>
                          <a:latin typeface="Calibri" panose="020F0502020204030204" pitchFamily="34" charset="0"/>
                          <a:cs typeface="Calibri" panose="020F0502020204030204" pitchFamily="34" charset="0"/>
                        </a:rPr>
                        <a:t>urea cycle disorders (</a:t>
                      </a:r>
                      <a:r>
                        <a:rPr lang="en-US" sz="1200" b="1">
                          <a:solidFill>
                            <a:schemeClr val="tx1"/>
                          </a:solidFill>
                          <a:latin typeface="Calibri" panose="020F0502020204030204" pitchFamily="34" charset="0"/>
                          <a:cs typeface="Calibri" panose="020F0502020204030204" pitchFamily="34" charset="0"/>
                        </a:rPr>
                        <a:t>UCD</a:t>
                      </a:r>
                      <a:r>
                        <a:rPr lang="en-US" sz="1200">
                          <a:solidFill>
                            <a:schemeClr val="tx1"/>
                          </a:solidFill>
                          <a:latin typeface="Calibri" panose="020F0502020204030204" pitchFamily="34" charset="0"/>
                          <a:cs typeface="Calibri" panose="020F0502020204030204" pitchFamily="34" charset="0"/>
                        </a:rPr>
                        <a:t>) </a:t>
                      </a:r>
                    </a:p>
                  </a:txBody>
                  <a:tcPr marL="45720" marR="45720"/>
                </a:tc>
                <a:tc>
                  <a:txBody>
                    <a:bodyPr/>
                    <a:lstStyle/>
                    <a:p>
                      <a:r>
                        <a:rPr lang="en-US" sz="1200">
                          <a:solidFill>
                            <a:schemeClr val="tx1"/>
                          </a:solidFill>
                          <a:latin typeface="Calibri" panose="020F0502020204030204" pitchFamily="34" charset="0"/>
                          <a:cs typeface="Calibri" panose="020F0502020204030204" pitchFamily="34" charset="0"/>
                        </a:rPr>
                        <a:t>Hyperion Therapeutics</a:t>
                      </a:r>
                    </a:p>
                  </a:txBody>
                  <a:tcPr marL="45720" marR="45720"/>
                </a:tc>
                <a:tc>
                  <a:txBody>
                    <a:bodyPr/>
                    <a:lstStyle/>
                    <a:p>
                      <a:r>
                        <a:rPr lang="en-US" sz="1200">
                          <a:solidFill>
                            <a:schemeClr val="tx1"/>
                          </a:solidFill>
                          <a:latin typeface="Calibri" panose="020F0502020204030204" pitchFamily="34" charset="0"/>
                          <a:cs typeface="Calibri" panose="020F0502020204030204" pitchFamily="34" charset="0"/>
                        </a:rPr>
                        <a:t>February 2013</a:t>
                      </a:r>
                    </a:p>
                  </a:txBody>
                  <a:tcPr marL="45720" marR="45720"/>
                </a:tc>
                <a:extLst>
                  <a:ext uri="{0D108BD9-81ED-4DB2-BD59-A6C34878D82A}">
                    <a16:rowId xmlns:a16="http://schemas.microsoft.com/office/drawing/2014/main" val="119179406"/>
                  </a:ext>
                </a:extLst>
              </a:tr>
              <a:tr h="309777">
                <a:tc>
                  <a:txBody>
                    <a:bodyPr/>
                    <a:lstStyle/>
                    <a:p>
                      <a:r>
                        <a:rPr lang="en-US" sz="1200" b="1">
                          <a:solidFill>
                            <a:schemeClr val="tx1"/>
                          </a:solidFill>
                          <a:latin typeface="Calibri" panose="020F0502020204030204" pitchFamily="34" charset="0"/>
                          <a:cs typeface="Calibri" panose="020F0502020204030204" pitchFamily="34" charset="0"/>
                        </a:rPr>
                        <a:t>PC</a:t>
                      </a:r>
                    </a:p>
                  </a:txBody>
                  <a:tcPr marL="45720" marR="45720"/>
                </a:tc>
                <a:tc>
                  <a:txBody>
                    <a:bodyPr/>
                    <a:lstStyle/>
                    <a:p>
                      <a:r>
                        <a:rPr lang="en-US" sz="1200" b="0">
                          <a:solidFill>
                            <a:schemeClr val="tx1"/>
                          </a:solidFill>
                          <a:latin typeface="Calibri" panose="020F0502020204030204" pitchFamily="34" charset="0"/>
                          <a:cs typeface="Calibri" panose="020F0502020204030204" pitchFamily="34" charset="0"/>
                        </a:rPr>
                        <a:t>SCENESSE® </a:t>
                      </a:r>
                    </a:p>
                  </a:txBody>
                  <a:tcPr marL="45720" marR="45720"/>
                </a:tc>
                <a:tc>
                  <a:txBody>
                    <a:bodyPr/>
                    <a:lstStyle/>
                    <a:p>
                      <a:r>
                        <a:rPr lang="en-US" sz="1200" err="1">
                          <a:solidFill>
                            <a:schemeClr val="tx1"/>
                          </a:solidFill>
                          <a:latin typeface="Calibri" panose="020F0502020204030204" pitchFamily="34" charset="0"/>
                          <a:cs typeface="Calibri" panose="020F0502020204030204" pitchFamily="34" charset="0"/>
                        </a:rPr>
                        <a:t>afamelanotide</a:t>
                      </a:r>
                      <a:endParaRPr lang="en-US" sz="1200">
                        <a:solidFill>
                          <a:schemeClr val="tx1"/>
                        </a:solidFill>
                        <a:latin typeface="Calibri" panose="020F0502020204030204" pitchFamily="34" charset="0"/>
                        <a:cs typeface="Calibri" panose="020F0502020204030204" pitchFamily="34" charset="0"/>
                      </a:endParaRPr>
                    </a:p>
                  </a:txBody>
                  <a:tcPr marL="45720" marR="4572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Calibri" panose="020F0502020204030204" pitchFamily="34" charset="0"/>
                          <a:cs typeface="Calibri" panose="020F0502020204030204" pitchFamily="34" charset="0"/>
                        </a:rPr>
                        <a:t>erythropoietic protoporphyria (</a:t>
                      </a:r>
                      <a:r>
                        <a:rPr lang="en-US" sz="1200" b="1">
                          <a:solidFill>
                            <a:schemeClr val="tx1"/>
                          </a:solidFill>
                          <a:latin typeface="Calibri" panose="020F0502020204030204" pitchFamily="34" charset="0"/>
                          <a:cs typeface="Calibri" panose="020F0502020204030204" pitchFamily="34" charset="0"/>
                        </a:rPr>
                        <a:t>EPP</a:t>
                      </a:r>
                      <a:r>
                        <a:rPr lang="en-US" sz="1200">
                          <a:solidFill>
                            <a:schemeClr val="tx1"/>
                          </a:solidFill>
                          <a:latin typeface="Calibri" panose="020F0502020204030204" pitchFamily="34" charset="0"/>
                          <a:cs typeface="Calibri" panose="020F0502020204030204" pitchFamily="34" charset="0"/>
                        </a:rPr>
                        <a:t>) </a:t>
                      </a:r>
                    </a:p>
                  </a:txBody>
                  <a:tcPr marL="45720" marR="45720"/>
                </a:tc>
                <a:tc>
                  <a:txBody>
                    <a:bodyPr/>
                    <a:lstStyle/>
                    <a:p>
                      <a:r>
                        <a:rPr lang="en-US" sz="1200" err="1">
                          <a:solidFill>
                            <a:schemeClr val="tx1"/>
                          </a:solidFill>
                          <a:latin typeface="Calibri" panose="020F0502020204030204" pitchFamily="34" charset="0"/>
                          <a:cs typeface="Calibri" panose="020F0502020204030204" pitchFamily="34" charset="0"/>
                        </a:rPr>
                        <a:t>Clinuvel</a:t>
                      </a:r>
                      <a:endParaRPr lang="en-US" sz="1200">
                        <a:solidFill>
                          <a:schemeClr val="tx1"/>
                        </a:solidFill>
                        <a:latin typeface="Calibri" panose="020F0502020204030204" pitchFamily="34" charset="0"/>
                        <a:cs typeface="Calibri" panose="020F0502020204030204" pitchFamily="34" charset="0"/>
                      </a:endParaRPr>
                    </a:p>
                  </a:txBody>
                  <a:tcPr marL="45720" marR="45720"/>
                </a:tc>
                <a:tc>
                  <a:txBody>
                    <a:bodyPr/>
                    <a:lstStyle/>
                    <a:p>
                      <a:r>
                        <a:rPr lang="en-US" sz="1200">
                          <a:solidFill>
                            <a:schemeClr val="tx1"/>
                          </a:solidFill>
                          <a:latin typeface="Calibri" panose="020F0502020204030204" pitchFamily="34" charset="0"/>
                          <a:cs typeface="Calibri" panose="020F0502020204030204" pitchFamily="34" charset="0"/>
                        </a:rPr>
                        <a:t>October 2019</a:t>
                      </a:r>
                    </a:p>
                  </a:txBody>
                  <a:tcPr marL="45720" marR="45720"/>
                </a:tc>
                <a:extLst>
                  <a:ext uri="{0D108BD9-81ED-4DB2-BD59-A6C34878D82A}">
                    <a16:rowId xmlns:a16="http://schemas.microsoft.com/office/drawing/2014/main" val="1090504670"/>
                  </a:ext>
                </a:extLst>
              </a:tr>
              <a:tr h="309777">
                <a:tc>
                  <a:txBody>
                    <a:bodyPr/>
                    <a:lstStyle/>
                    <a:p>
                      <a:r>
                        <a:rPr lang="en-US" sz="1200" b="1">
                          <a:solidFill>
                            <a:schemeClr val="tx1"/>
                          </a:solidFill>
                          <a:latin typeface="Calibri" panose="020F0502020204030204" pitchFamily="34" charset="0"/>
                          <a:cs typeface="Calibri" panose="020F0502020204030204" pitchFamily="34" charset="0"/>
                        </a:rPr>
                        <a:t>PC</a:t>
                      </a:r>
                    </a:p>
                  </a:txBody>
                  <a:tcPr marL="45720" marR="45720"/>
                </a:tc>
                <a:tc>
                  <a:txBody>
                    <a:bodyPr/>
                    <a:lstStyle/>
                    <a:p>
                      <a:r>
                        <a:rPr lang="en-US" sz="1200" b="0">
                          <a:solidFill>
                            <a:schemeClr val="tx1"/>
                          </a:solidFill>
                          <a:latin typeface="Calibri" panose="020F0502020204030204" pitchFamily="34" charset="0"/>
                          <a:cs typeface="Calibri" panose="020F0502020204030204" pitchFamily="34" charset="0"/>
                        </a:rPr>
                        <a:t>GIVLAARI® </a:t>
                      </a:r>
                    </a:p>
                  </a:txBody>
                  <a:tcPr marL="45720" marR="45720"/>
                </a:tc>
                <a:tc>
                  <a:txBody>
                    <a:bodyPr/>
                    <a:lstStyle/>
                    <a:p>
                      <a:r>
                        <a:rPr lang="en-US" sz="1200" err="1">
                          <a:solidFill>
                            <a:schemeClr val="tx1"/>
                          </a:solidFill>
                          <a:latin typeface="Calibri" panose="020F0502020204030204" pitchFamily="34" charset="0"/>
                          <a:cs typeface="Calibri" panose="020F0502020204030204" pitchFamily="34" charset="0"/>
                        </a:rPr>
                        <a:t>givosiran</a:t>
                      </a:r>
                      <a:endParaRPr lang="en-US" sz="1200">
                        <a:solidFill>
                          <a:schemeClr val="tx1"/>
                        </a:solidFill>
                        <a:latin typeface="Calibri" panose="020F0502020204030204" pitchFamily="34" charset="0"/>
                        <a:cs typeface="Calibri" panose="020F0502020204030204" pitchFamily="34" charset="0"/>
                      </a:endParaRPr>
                    </a:p>
                  </a:txBody>
                  <a:tcPr marL="45720" marR="45720"/>
                </a:tc>
                <a:tc>
                  <a:txBody>
                    <a:bodyPr/>
                    <a:lstStyle/>
                    <a:p>
                      <a:r>
                        <a:rPr lang="en-US" sz="1200">
                          <a:solidFill>
                            <a:schemeClr val="tx1"/>
                          </a:solidFill>
                          <a:latin typeface="Calibri" panose="020F0502020204030204" pitchFamily="34" charset="0"/>
                          <a:cs typeface="Calibri" panose="020F0502020204030204" pitchFamily="34" charset="0"/>
                        </a:rPr>
                        <a:t>acute hepatic porphyria (</a:t>
                      </a:r>
                      <a:r>
                        <a:rPr lang="en-US" sz="1200" b="1">
                          <a:solidFill>
                            <a:schemeClr val="tx1"/>
                          </a:solidFill>
                          <a:latin typeface="Calibri" panose="020F0502020204030204" pitchFamily="34" charset="0"/>
                          <a:cs typeface="Calibri" panose="020F0502020204030204" pitchFamily="34" charset="0"/>
                        </a:rPr>
                        <a:t>AHP</a:t>
                      </a:r>
                      <a:r>
                        <a:rPr lang="en-US" sz="1200">
                          <a:solidFill>
                            <a:schemeClr val="tx1"/>
                          </a:solidFill>
                          <a:latin typeface="Calibri" panose="020F0502020204030204" pitchFamily="34" charset="0"/>
                          <a:cs typeface="Calibri" panose="020F0502020204030204" pitchFamily="34" charset="0"/>
                        </a:rPr>
                        <a:t>) </a:t>
                      </a:r>
                    </a:p>
                  </a:txBody>
                  <a:tcPr marL="45720" marR="45720"/>
                </a:tc>
                <a:tc>
                  <a:txBody>
                    <a:bodyPr/>
                    <a:lstStyle/>
                    <a:p>
                      <a:r>
                        <a:rPr lang="en-US" sz="1200">
                          <a:solidFill>
                            <a:schemeClr val="tx1"/>
                          </a:solidFill>
                          <a:latin typeface="Calibri" panose="020F0502020204030204" pitchFamily="34" charset="0"/>
                          <a:cs typeface="Calibri" panose="020F0502020204030204" pitchFamily="34" charset="0"/>
                        </a:rPr>
                        <a:t>Alnylam Pharmaceuticals</a:t>
                      </a:r>
                    </a:p>
                  </a:txBody>
                  <a:tcPr marL="45720" marR="45720"/>
                </a:tc>
                <a:tc>
                  <a:txBody>
                    <a:bodyPr/>
                    <a:lstStyle/>
                    <a:p>
                      <a:r>
                        <a:rPr lang="en-US" sz="1200">
                          <a:solidFill>
                            <a:schemeClr val="tx1"/>
                          </a:solidFill>
                          <a:latin typeface="Calibri" panose="020F0502020204030204" pitchFamily="34" charset="0"/>
                          <a:cs typeface="Calibri" panose="020F0502020204030204" pitchFamily="34" charset="0"/>
                        </a:rPr>
                        <a:t>November 2019</a:t>
                      </a:r>
                    </a:p>
                  </a:txBody>
                  <a:tcPr marL="45720" marR="45720"/>
                </a:tc>
                <a:extLst>
                  <a:ext uri="{0D108BD9-81ED-4DB2-BD59-A6C34878D82A}">
                    <a16:rowId xmlns:a16="http://schemas.microsoft.com/office/drawing/2014/main" val="3693296153"/>
                  </a:ext>
                </a:extLst>
              </a:tr>
              <a:tr h="309777">
                <a:tc>
                  <a:txBody>
                    <a:bodyPr/>
                    <a:lstStyle/>
                    <a:p>
                      <a:r>
                        <a:rPr lang="en-US" sz="1200" b="1">
                          <a:solidFill>
                            <a:schemeClr val="tx1"/>
                          </a:solidFill>
                          <a:latin typeface="Calibri" panose="020F0502020204030204" pitchFamily="34" charset="0"/>
                          <a:cs typeface="Calibri" panose="020F0502020204030204" pitchFamily="34" charset="0"/>
                        </a:rPr>
                        <a:t>CEGIR</a:t>
                      </a:r>
                    </a:p>
                  </a:txBody>
                  <a:tcPr marL="45720" marR="45720"/>
                </a:tc>
                <a:tc>
                  <a:txBody>
                    <a:bodyPr/>
                    <a:lstStyle/>
                    <a:p>
                      <a:r>
                        <a:rPr lang="en-US" sz="1200" b="0">
                          <a:solidFill>
                            <a:schemeClr val="tx1"/>
                          </a:solidFill>
                          <a:latin typeface="Calibri" panose="020F0502020204030204" pitchFamily="34" charset="0"/>
                          <a:cs typeface="Calibri" panose="020F0502020204030204" pitchFamily="34" charset="0"/>
                        </a:rPr>
                        <a:t>DUPIXENT® </a:t>
                      </a:r>
                    </a:p>
                  </a:txBody>
                  <a:tcPr marL="45720" marR="45720"/>
                </a:tc>
                <a:tc>
                  <a:txBody>
                    <a:bodyPr/>
                    <a:lstStyle/>
                    <a:p>
                      <a:r>
                        <a:rPr lang="en-US" sz="1200">
                          <a:solidFill>
                            <a:schemeClr val="tx1"/>
                          </a:solidFill>
                          <a:latin typeface="Calibri" panose="020F0502020204030204" pitchFamily="34" charset="0"/>
                          <a:cs typeface="Calibri" panose="020F0502020204030204" pitchFamily="34" charset="0"/>
                        </a:rPr>
                        <a:t>dupilumab</a:t>
                      </a:r>
                    </a:p>
                  </a:txBody>
                  <a:tcPr marL="45720" marR="45720"/>
                </a:tc>
                <a:tc>
                  <a:txBody>
                    <a:bodyPr/>
                    <a:lstStyle/>
                    <a:p>
                      <a:r>
                        <a:rPr lang="en-US" sz="1200">
                          <a:solidFill>
                            <a:schemeClr val="tx1"/>
                          </a:solidFill>
                          <a:latin typeface="Calibri" panose="020F0502020204030204" pitchFamily="34" charset="0"/>
                          <a:cs typeface="Calibri" panose="020F0502020204030204" pitchFamily="34" charset="0"/>
                        </a:rPr>
                        <a:t>eosinophilic esophagitis (</a:t>
                      </a:r>
                      <a:r>
                        <a:rPr lang="en-US" sz="1200" b="1" err="1">
                          <a:solidFill>
                            <a:schemeClr val="tx1"/>
                          </a:solidFill>
                          <a:latin typeface="Calibri" panose="020F0502020204030204" pitchFamily="34" charset="0"/>
                          <a:cs typeface="Calibri" panose="020F0502020204030204" pitchFamily="34" charset="0"/>
                        </a:rPr>
                        <a:t>EoE</a:t>
                      </a:r>
                      <a:r>
                        <a:rPr lang="en-US" sz="1200">
                          <a:solidFill>
                            <a:schemeClr val="tx1"/>
                          </a:solidFill>
                          <a:latin typeface="Calibri" panose="020F0502020204030204" pitchFamily="34" charset="0"/>
                          <a:cs typeface="Calibri" panose="020F0502020204030204" pitchFamily="34" charset="0"/>
                        </a:rPr>
                        <a:t>) </a:t>
                      </a:r>
                    </a:p>
                  </a:txBody>
                  <a:tcPr marL="45720" marR="45720"/>
                </a:tc>
                <a:tc>
                  <a:txBody>
                    <a:bodyPr/>
                    <a:lstStyle/>
                    <a:p>
                      <a:r>
                        <a:rPr lang="en-US" sz="1200">
                          <a:solidFill>
                            <a:schemeClr val="tx1"/>
                          </a:solidFill>
                          <a:latin typeface="Calibri" panose="020F0502020204030204" pitchFamily="34" charset="0"/>
                          <a:cs typeface="Calibri" panose="020F0502020204030204" pitchFamily="34" charset="0"/>
                        </a:rPr>
                        <a:t>Regeneron</a:t>
                      </a:r>
                    </a:p>
                  </a:txBody>
                  <a:tcPr marL="45720" marR="45720"/>
                </a:tc>
                <a:tc>
                  <a:txBody>
                    <a:bodyPr/>
                    <a:lstStyle/>
                    <a:p>
                      <a:r>
                        <a:rPr lang="en-US" sz="1200" dirty="0">
                          <a:solidFill>
                            <a:schemeClr val="tx1"/>
                          </a:solidFill>
                          <a:latin typeface="Calibri" panose="020F0502020204030204" pitchFamily="34" charset="0"/>
                          <a:cs typeface="Calibri" panose="020F0502020204030204" pitchFamily="34" charset="0"/>
                        </a:rPr>
                        <a:t>May 2022</a:t>
                      </a:r>
                    </a:p>
                  </a:txBody>
                  <a:tcPr marL="45720" marR="45720"/>
                </a:tc>
                <a:extLst>
                  <a:ext uri="{0D108BD9-81ED-4DB2-BD59-A6C34878D82A}">
                    <a16:rowId xmlns:a16="http://schemas.microsoft.com/office/drawing/2014/main" val="207715726"/>
                  </a:ext>
                </a:extLst>
              </a:tr>
              <a:tr h="309777">
                <a:tc>
                  <a:txBody>
                    <a:bodyPr/>
                    <a:lstStyle/>
                    <a:p>
                      <a:r>
                        <a:rPr lang="en-US" sz="1200" b="1" dirty="0">
                          <a:solidFill>
                            <a:schemeClr val="tx1"/>
                          </a:solidFill>
                          <a:latin typeface="Calibri" panose="020F0502020204030204" pitchFamily="34" charset="0"/>
                          <a:cs typeface="Calibri" panose="020F0502020204030204" pitchFamily="34" charset="0"/>
                        </a:rPr>
                        <a:t>RTT</a:t>
                      </a:r>
                    </a:p>
                  </a:txBody>
                  <a:tcPr marL="45720" marR="45720"/>
                </a:tc>
                <a:tc>
                  <a:txBody>
                    <a:bodyPr/>
                    <a:lstStyle/>
                    <a:p>
                      <a:r>
                        <a:rPr lang="en-US" sz="1200" b="0">
                          <a:solidFill>
                            <a:schemeClr val="tx1"/>
                          </a:solidFill>
                          <a:latin typeface="Calibri" panose="020F0502020204030204" pitchFamily="34" charset="0"/>
                          <a:cs typeface="Calibri" panose="020F0502020204030204" pitchFamily="34" charset="0"/>
                        </a:rPr>
                        <a:t>DAYBUE™ </a:t>
                      </a:r>
                    </a:p>
                  </a:txBody>
                  <a:tcPr marL="45720" marR="4572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err="1">
                          <a:solidFill>
                            <a:schemeClr val="tx1"/>
                          </a:solidFill>
                          <a:latin typeface="Calibri" panose="020F0502020204030204" pitchFamily="34" charset="0"/>
                          <a:cs typeface="Calibri" panose="020F0502020204030204" pitchFamily="34" charset="0"/>
                        </a:rPr>
                        <a:t>trofinetide</a:t>
                      </a:r>
                      <a:endParaRPr lang="en-US" sz="1200" dirty="0">
                        <a:solidFill>
                          <a:schemeClr val="tx1"/>
                        </a:solidFill>
                        <a:latin typeface="Calibri" panose="020F0502020204030204" pitchFamily="34" charset="0"/>
                        <a:cs typeface="Calibri" panose="020F0502020204030204" pitchFamily="34" charset="0"/>
                      </a:endParaRPr>
                    </a:p>
                  </a:txBody>
                  <a:tcPr marL="45720" marR="45720"/>
                </a:tc>
                <a:tc>
                  <a:txBody>
                    <a:bodyPr/>
                    <a:lstStyle/>
                    <a:p>
                      <a:r>
                        <a:rPr lang="en-US" sz="1200" b="1" dirty="0">
                          <a:solidFill>
                            <a:schemeClr val="tx1"/>
                          </a:solidFill>
                          <a:latin typeface="Calibri" panose="020F0502020204030204" pitchFamily="34" charset="0"/>
                          <a:cs typeface="Calibri" panose="020F0502020204030204" pitchFamily="34" charset="0"/>
                        </a:rPr>
                        <a:t>Rett</a:t>
                      </a:r>
                      <a:r>
                        <a:rPr lang="en-US" sz="1200" dirty="0">
                          <a:solidFill>
                            <a:schemeClr val="tx1"/>
                          </a:solidFill>
                          <a:latin typeface="Calibri" panose="020F0502020204030204" pitchFamily="34" charset="0"/>
                          <a:cs typeface="Calibri" panose="020F0502020204030204" pitchFamily="34" charset="0"/>
                        </a:rPr>
                        <a:t> syndrome </a:t>
                      </a:r>
                    </a:p>
                  </a:txBody>
                  <a:tcPr marL="45720" marR="45720"/>
                </a:tc>
                <a:tc>
                  <a:txBody>
                    <a:bodyPr/>
                    <a:lstStyle/>
                    <a:p>
                      <a:r>
                        <a:rPr lang="en-US" sz="1200">
                          <a:solidFill>
                            <a:schemeClr val="tx1"/>
                          </a:solidFill>
                          <a:latin typeface="Calibri" panose="020F0502020204030204" pitchFamily="34" charset="0"/>
                          <a:cs typeface="Calibri" panose="020F0502020204030204" pitchFamily="34" charset="0"/>
                        </a:rPr>
                        <a:t>Acadia Pharmaceuticals</a:t>
                      </a:r>
                    </a:p>
                  </a:txBody>
                  <a:tcPr marL="45720" marR="45720"/>
                </a:tc>
                <a:tc>
                  <a:txBody>
                    <a:bodyPr/>
                    <a:lstStyle/>
                    <a:p>
                      <a:r>
                        <a:rPr lang="en-US" sz="1200" dirty="0">
                          <a:solidFill>
                            <a:schemeClr val="tx1"/>
                          </a:solidFill>
                          <a:latin typeface="Calibri" panose="020F0502020204030204" pitchFamily="34" charset="0"/>
                          <a:cs typeface="Calibri" panose="020F0502020204030204" pitchFamily="34" charset="0"/>
                        </a:rPr>
                        <a:t>March 2023</a:t>
                      </a:r>
                    </a:p>
                  </a:txBody>
                  <a:tcPr marL="45720" marR="45720"/>
                </a:tc>
                <a:extLst>
                  <a:ext uri="{0D108BD9-81ED-4DB2-BD59-A6C34878D82A}">
                    <a16:rowId xmlns:a16="http://schemas.microsoft.com/office/drawing/2014/main" val="1216583466"/>
                  </a:ext>
                </a:extLst>
              </a:tr>
            </a:tbl>
          </a:graphicData>
        </a:graphic>
      </p:graphicFrame>
      <p:sp>
        <p:nvSpPr>
          <p:cNvPr id="5" name="Title 1">
            <a:extLst>
              <a:ext uri="{FF2B5EF4-FFF2-40B4-BE49-F238E27FC236}">
                <a16:creationId xmlns:a16="http://schemas.microsoft.com/office/drawing/2014/main" id="{96C22E72-E523-FE88-559E-C3855A2A61AB}"/>
              </a:ext>
            </a:extLst>
          </p:cNvPr>
          <p:cNvSpPr txBox="1">
            <a:spLocks/>
          </p:cNvSpPr>
          <p:nvPr/>
        </p:nvSpPr>
        <p:spPr>
          <a:xfrm>
            <a:off x="1166979" y="-72590"/>
            <a:ext cx="10664742" cy="1131889"/>
          </a:xfrm>
          <a:prstGeom prst="rect">
            <a:avLst/>
          </a:prstGeom>
        </p:spPr>
        <p:txBody>
          <a:bodyPr anchor="ctr">
            <a:normAutofit/>
          </a:bodyPr>
          <a:lst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006378"/>
                </a:solidFill>
                <a:effectLst/>
                <a:uLnTx/>
                <a:uFillTx/>
                <a:latin typeface="Arial" panose="020B0604020202020204"/>
                <a:ea typeface="+mj-ea"/>
                <a:cs typeface="Calibri" panose="020F0502020204030204" pitchFamily="34" charset="0"/>
              </a:rPr>
              <a:t>RDCRN Translational Impact</a:t>
            </a:r>
          </a:p>
        </p:txBody>
      </p:sp>
      <p:sp>
        <p:nvSpPr>
          <p:cNvPr id="4" name="TextBox 3">
            <a:extLst>
              <a:ext uri="{FF2B5EF4-FFF2-40B4-BE49-F238E27FC236}">
                <a16:creationId xmlns:a16="http://schemas.microsoft.com/office/drawing/2014/main" id="{B7C946B1-3B20-E321-14C1-C252F176237D}"/>
              </a:ext>
            </a:extLst>
          </p:cNvPr>
          <p:cNvSpPr txBox="1"/>
          <p:nvPr/>
        </p:nvSpPr>
        <p:spPr>
          <a:xfrm>
            <a:off x="1256335" y="887813"/>
            <a:ext cx="5325620" cy="258532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rial" panose="020B0604020202020204"/>
                <a:ea typeface="+mn-ea"/>
                <a:cs typeface="+mn-cs"/>
              </a:rPr>
              <a:t>Clinical Trials directly funded by U54 grant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Predominantly small </a:t>
            </a:r>
            <a:r>
              <a:rPr kumimoji="0" lang="en-US" sz="1800" b="1" i="0" u="none" strike="noStrike" kern="1200" cap="none" spc="0" normalizeH="0" baseline="0" noProof="0">
                <a:ln>
                  <a:noFill/>
                </a:ln>
                <a:solidFill>
                  <a:srgbClr val="C00000"/>
                </a:solidFill>
                <a:effectLst/>
                <a:uLnTx/>
                <a:uFillTx/>
                <a:latin typeface="Arial" panose="020B0604020202020204"/>
                <a:ea typeface="+mn-ea"/>
                <a:cs typeface="+mn-cs"/>
              </a:rPr>
              <a:t>Phase 1/Phase 2</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C00000"/>
                </a:solidFill>
                <a:effectLst/>
                <a:uLnTx/>
                <a:uFillTx/>
                <a:latin typeface="Arial" panose="020B0604020202020204"/>
                <a:ea typeface="+mn-ea"/>
                <a:cs typeface="+mn-cs"/>
              </a:rPr>
              <a:t>81 clinical trials</a:t>
            </a:r>
            <a:r>
              <a:rPr kumimoji="0" lang="en-US" sz="1800" b="1" i="0" u="none" strike="noStrike" kern="1200" cap="none" spc="0" normalizeH="0" baseline="0" noProof="0">
                <a:ln>
                  <a:noFill/>
                </a:ln>
                <a:solidFill>
                  <a:srgbClr val="C00000"/>
                </a:solidFill>
                <a:effectLst/>
                <a:uLnTx/>
                <a:uFillTx/>
                <a:latin typeface="Arial" panose="020B0604020202020204"/>
                <a:ea typeface="+mn-ea"/>
                <a:cs typeface="+mn-cs"/>
              </a:rPr>
              <a:t> </a:t>
            </a: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total since 2003</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Currently </a:t>
            </a:r>
            <a:r>
              <a:rPr kumimoji="0" lang="en-US" sz="1800" b="1" i="0" u="none" strike="noStrike" kern="1200" cap="none" spc="0" normalizeH="0" baseline="0" noProof="0" dirty="0">
                <a:ln>
                  <a:noFill/>
                </a:ln>
                <a:solidFill>
                  <a:srgbClr val="C00000"/>
                </a:solidFill>
                <a:effectLst/>
                <a:uLnTx/>
                <a:uFillTx/>
                <a:latin typeface="Arial" panose="020B0604020202020204"/>
                <a:ea typeface="+mn-ea"/>
                <a:cs typeface="+mn-cs"/>
              </a:rPr>
              <a:t>18 trials </a:t>
            </a: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rPr>
              <a:t>funded in </a:t>
            </a:r>
            <a:r>
              <a:rPr kumimoji="0" lang="en-US" sz="1800" b="1" i="0" u="none" strike="noStrike" kern="1200" cap="none" spc="0" normalizeH="0" baseline="0" noProof="0" dirty="0">
                <a:ln>
                  <a:noFill/>
                </a:ln>
                <a:solidFill>
                  <a:srgbClr val="C00000"/>
                </a:solidFill>
                <a:effectLst/>
                <a:uLnTx/>
                <a:uFillTx/>
                <a:latin typeface="Arial" panose="020B0604020202020204"/>
                <a:ea typeface="+mn-ea"/>
                <a:cs typeface="+mn-cs"/>
              </a:rPr>
              <a:t>RDCRN4</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C00000"/>
                </a:solidFill>
                <a:effectLst/>
                <a:uLnTx/>
                <a:uFillTx/>
                <a:latin typeface="Arial" panose="020B0604020202020204"/>
                <a:ea typeface="+mn-ea"/>
                <a:cs typeface="+mn-cs"/>
              </a:rPr>
              <a:t>22 of 33 consortia </a:t>
            </a: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rPr>
              <a:t>have conducted at least one CT</a:t>
            </a: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7" name="TextBox 6">
            <a:extLst>
              <a:ext uri="{FF2B5EF4-FFF2-40B4-BE49-F238E27FC236}">
                <a16:creationId xmlns:a16="http://schemas.microsoft.com/office/drawing/2014/main" id="{01116D8B-38E0-CC6A-A5A3-68DDEA000848}"/>
              </a:ext>
            </a:extLst>
          </p:cNvPr>
          <p:cNvSpPr txBox="1"/>
          <p:nvPr/>
        </p:nvSpPr>
        <p:spPr>
          <a:xfrm>
            <a:off x="6794205" y="887813"/>
            <a:ext cx="5486612" cy="230832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rial" panose="020B0604020202020204"/>
                <a:ea typeface="+mn-ea"/>
                <a:cs typeface="+mn-cs"/>
              </a:rPr>
              <a:t>RDCRN-associated Clinical Trials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Predominantly </a:t>
            </a:r>
            <a:r>
              <a:rPr kumimoji="0" lang="en-US" sz="1800" b="1" i="0" u="none" strike="noStrike" kern="1200" cap="none" spc="0" normalizeH="0" baseline="0" noProof="0">
                <a:ln>
                  <a:noFill/>
                </a:ln>
                <a:solidFill>
                  <a:srgbClr val="C00000"/>
                </a:solidFill>
                <a:effectLst/>
                <a:uLnTx/>
                <a:uFillTx/>
                <a:latin typeface="Arial" panose="020B0604020202020204"/>
                <a:ea typeface="+mn-ea"/>
                <a:cs typeface="+mn-cs"/>
              </a:rPr>
              <a:t>Phase 2/Phase 3</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C00000"/>
                </a:solidFill>
                <a:effectLst/>
                <a:uLnTx/>
                <a:uFillTx/>
                <a:latin typeface="Arial" panose="020B0604020202020204"/>
                <a:ea typeface="+mn-ea"/>
                <a:cs typeface="+mn-cs"/>
              </a:rPr>
              <a:t>At least 13 ongoing clinical trials</a:t>
            </a:r>
            <a:endParaRPr kumimoji="0" lang="en-US" sz="1800" b="1" i="0" u="none" strike="noStrike" kern="1200" cap="none" spc="0" normalizeH="0" baseline="0" noProof="0">
              <a:ln>
                <a:noFill/>
              </a:ln>
              <a:solidFill>
                <a:srgbClr val="C00000"/>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rPr>
              <a:t>Funded by industry, IC-specific grants, FDA,  patient advocacy groups...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a:ln>
                  <a:noFill/>
                </a:ln>
                <a:solidFill>
                  <a:srgbClr val="C00000"/>
                </a:solidFill>
                <a:effectLst/>
                <a:uLnTx/>
                <a:uFillTx/>
                <a:latin typeface="Arial" panose="020B0604020202020204"/>
                <a:ea typeface="+mn-ea"/>
                <a:cs typeface="+mn-cs"/>
              </a:rPr>
              <a:t>Leveraging</a:t>
            </a: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rPr>
              <a:t> patient populations, clinical  endpoints, biomarkers, safety/efficacy data…</a:t>
            </a: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1" u="none" strike="noStrike" kern="1200" cap="none" spc="0" normalizeH="0" baseline="0" noProof="0" dirty="0">
                <a:ln>
                  <a:noFill/>
                </a:ln>
                <a:solidFill>
                  <a:srgbClr val="000000"/>
                </a:solidFill>
                <a:effectLst/>
                <a:uLnTx/>
                <a:uFillTx/>
                <a:latin typeface="Arial" panose="020B0604020202020204"/>
                <a:ea typeface="+mn-ea"/>
                <a:cs typeface="+mn-cs"/>
              </a:rPr>
              <a:t>No NCATS $$ involved</a:t>
            </a:r>
          </a:p>
        </p:txBody>
      </p:sp>
      <p:sp>
        <p:nvSpPr>
          <p:cNvPr id="10" name="TextBox 9">
            <a:extLst>
              <a:ext uri="{FF2B5EF4-FFF2-40B4-BE49-F238E27FC236}">
                <a16:creationId xmlns:a16="http://schemas.microsoft.com/office/drawing/2014/main" id="{A967FB97-C1CD-E13E-9880-2DE4C04B3C0C}"/>
              </a:ext>
            </a:extLst>
          </p:cNvPr>
          <p:cNvSpPr txBox="1"/>
          <p:nvPr/>
        </p:nvSpPr>
        <p:spPr>
          <a:xfrm>
            <a:off x="3048000" y="3319748"/>
            <a:ext cx="8368145"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u="sng" dirty="0">
                <a:solidFill>
                  <a:srgbClr val="C00000"/>
                </a:solidFill>
                <a:latin typeface="Arial" panose="020B0604020202020204"/>
              </a:rPr>
              <a:t>8</a:t>
            </a:r>
            <a:r>
              <a:rPr kumimoji="0" lang="en-US" sz="2400" b="1" i="0" u="sng" strike="noStrike" kern="1200" cap="none" spc="0" normalizeH="0" baseline="0" noProof="0" dirty="0">
                <a:ln>
                  <a:noFill/>
                </a:ln>
                <a:solidFill>
                  <a:srgbClr val="C00000"/>
                </a:solidFill>
                <a:effectLst/>
                <a:uLnTx/>
                <a:uFillTx/>
                <a:latin typeface="Arial" panose="020B0604020202020204"/>
                <a:ea typeface="+mn-ea"/>
                <a:cs typeface="+mn-cs"/>
              </a:rPr>
              <a:t> FDA-approved treatments </a:t>
            </a:r>
            <a:r>
              <a:rPr kumimoji="0" lang="en-US" sz="2400" b="0" i="0" u="sng" strike="noStrike" kern="1200" cap="none" spc="0" normalizeH="0" baseline="0" noProof="0" dirty="0">
                <a:ln>
                  <a:noFill/>
                </a:ln>
                <a:solidFill>
                  <a:srgbClr val="000000"/>
                </a:solidFill>
                <a:effectLst/>
                <a:uLnTx/>
                <a:uFillTx/>
                <a:latin typeface="Arial" panose="020B0604020202020204"/>
                <a:ea typeface="+mn-ea"/>
                <a:cs typeface="+mn-cs"/>
              </a:rPr>
              <a:t>for </a:t>
            </a:r>
            <a:r>
              <a:rPr lang="en-US" sz="2400" u="sng" dirty="0">
                <a:solidFill>
                  <a:srgbClr val="000000"/>
                </a:solidFill>
                <a:latin typeface="Arial" panose="020B0604020202020204"/>
              </a:rPr>
              <a:t>9</a:t>
            </a:r>
            <a:r>
              <a:rPr kumimoji="0" lang="en-US" sz="2400" b="0" i="0" u="sng" strike="noStrike" kern="1200" cap="none" spc="0" normalizeH="0" baseline="0" noProof="0" dirty="0">
                <a:ln>
                  <a:noFill/>
                </a:ln>
                <a:solidFill>
                  <a:srgbClr val="000000"/>
                </a:solidFill>
                <a:effectLst/>
                <a:uLnTx/>
                <a:uFillTx/>
                <a:latin typeface="Arial" panose="020B0604020202020204"/>
                <a:ea typeface="+mn-ea"/>
                <a:cs typeface="+mn-cs"/>
              </a:rPr>
              <a:t> rare diseases</a:t>
            </a:r>
          </a:p>
        </p:txBody>
      </p:sp>
      <p:pic>
        <p:nvPicPr>
          <p:cNvPr id="6" name="Picture 5" descr="Logo, company name&#10;&#10;Description automatically generated">
            <a:extLst>
              <a:ext uri="{FF2B5EF4-FFF2-40B4-BE49-F238E27FC236}">
                <a16:creationId xmlns:a16="http://schemas.microsoft.com/office/drawing/2014/main" id="{F61A5893-DD72-095C-1551-2605E68898FC}"/>
              </a:ext>
            </a:extLst>
          </p:cNvPr>
          <p:cNvPicPr>
            <a:picLocks noChangeAspect="1"/>
          </p:cNvPicPr>
          <p:nvPr/>
        </p:nvPicPr>
        <p:blipFill>
          <a:blip r:embed="rId3"/>
          <a:stretch>
            <a:fillRect/>
          </a:stretch>
        </p:blipFill>
        <p:spPr>
          <a:xfrm>
            <a:off x="10024896" y="107413"/>
            <a:ext cx="2000250" cy="446723"/>
          </a:xfrm>
          <a:prstGeom prst="rect">
            <a:avLst/>
          </a:prstGeom>
        </p:spPr>
      </p:pic>
    </p:spTree>
    <p:extLst>
      <p:ext uri="{BB962C8B-B14F-4D97-AF65-F5344CB8AC3E}">
        <p14:creationId xmlns:p14="http://schemas.microsoft.com/office/powerpoint/2010/main" val="1001506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88F55-C738-9CCA-D4CA-3EC038F86108}"/>
              </a:ext>
            </a:extLst>
          </p:cNvPr>
          <p:cNvSpPr>
            <a:spLocks noGrp="1"/>
          </p:cNvSpPr>
          <p:nvPr>
            <p:ph type="title"/>
          </p:nvPr>
        </p:nvSpPr>
        <p:spPr>
          <a:xfrm>
            <a:off x="0" y="-662782"/>
            <a:ext cx="10515600" cy="1325563"/>
          </a:xfrm>
        </p:spPr>
        <p:txBody>
          <a:bodyPr/>
          <a:lstStyle/>
          <a:p>
            <a:r>
              <a:rPr lang="en-US" dirty="0"/>
              <a:t>Shortening the Diagnostic Odyssey</a:t>
            </a:r>
          </a:p>
        </p:txBody>
      </p:sp>
      <p:pic>
        <p:nvPicPr>
          <p:cNvPr id="7" name="Picture 6">
            <a:extLst>
              <a:ext uri="{FF2B5EF4-FFF2-40B4-BE49-F238E27FC236}">
                <a16:creationId xmlns:a16="http://schemas.microsoft.com/office/drawing/2014/main" id="{1D92F431-2A6A-D03D-2403-6D1F2C98F07F}"/>
              </a:ext>
            </a:extLst>
          </p:cNvPr>
          <p:cNvPicPr>
            <a:picLocks noChangeAspect="1"/>
          </p:cNvPicPr>
          <p:nvPr/>
        </p:nvPicPr>
        <p:blipFill>
          <a:blip r:embed="rId3"/>
          <a:srcRect/>
          <a:stretch/>
        </p:blipFill>
        <p:spPr>
          <a:xfrm>
            <a:off x="9568295" y="519060"/>
            <a:ext cx="1952663" cy="1952663"/>
          </a:xfrm>
          <a:prstGeom prst="rect">
            <a:avLst/>
          </a:prstGeom>
          <a:ln w="15875">
            <a:solidFill>
              <a:srgbClr val="6600EE"/>
            </a:solidFill>
          </a:ln>
        </p:spPr>
      </p:pic>
      <p:pic>
        <p:nvPicPr>
          <p:cNvPr id="9" name="Picture 8">
            <a:extLst>
              <a:ext uri="{FF2B5EF4-FFF2-40B4-BE49-F238E27FC236}">
                <a16:creationId xmlns:a16="http://schemas.microsoft.com/office/drawing/2014/main" id="{7381422A-9095-0493-8379-F210D7588352}"/>
              </a:ext>
            </a:extLst>
          </p:cNvPr>
          <p:cNvPicPr>
            <a:picLocks noChangeAspect="1"/>
          </p:cNvPicPr>
          <p:nvPr/>
        </p:nvPicPr>
        <p:blipFill rotWithShape="1">
          <a:blip r:embed="rId4"/>
          <a:srcRect l="29285" t="15893" r="8304" b="39673"/>
          <a:stretch/>
        </p:blipFill>
        <p:spPr>
          <a:xfrm>
            <a:off x="99717" y="758559"/>
            <a:ext cx="7609115" cy="3047277"/>
          </a:xfrm>
          <a:prstGeom prst="rect">
            <a:avLst/>
          </a:prstGeom>
        </p:spPr>
      </p:pic>
      <p:sp>
        <p:nvSpPr>
          <p:cNvPr id="11" name="TextBox 10">
            <a:extLst>
              <a:ext uri="{FF2B5EF4-FFF2-40B4-BE49-F238E27FC236}">
                <a16:creationId xmlns:a16="http://schemas.microsoft.com/office/drawing/2014/main" id="{EA0EFC0E-2572-7472-4BBA-B15A2A6E172E}"/>
              </a:ext>
            </a:extLst>
          </p:cNvPr>
          <p:cNvSpPr txBox="1"/>
          <p:nvPr/>
        </p:nvSpPr>
        <p:spPr>
          <a:xfrm>
            <a:off x="9188903" y="2510526"/>
            <a:ext cx="2786743" cy="64633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hlinkClick r:id="rId5"/>
              </a:rPr>
              <a:t>https://ncats.nih.gov/programs/diagnostic-odyssey</a:t>
            </a: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rPr>
              <a:t> </a:t>
            </a:r>
          </a:p>
        </p:txBody>
      </p:sp>
      <p:pic>
        <p:nvPicPr>
          <p:cNvPr id="24" name="Picture 23">
            <a:extLst>
              <a:ext uri="{FF2B5EF4-FFF2-40B4-BE49-F238E27FC236}">
                <a16:creationId xmlns:a16="http://schemas.microsoft.com/office/drawing/2014/main" id="{1ACFE887-5655-DC6A-28E6-726583320637}"/>
              </a:ext>
            </a:extLst>
          </p:cNvPr>
          <p:cNvPicPr>
            <a:picLocks noChangeAspect="1"/>
          </p:cNvPicPr>
          <p:nvPr/>
        </p:nvPicPr>
        <p:blipFill>
          <a:blip r:embed="rId6"/>
          <a:stretch>
            <a:fillRect/>
          </a:stretch>
        </p:blipFill>
        <p:spPr>
          <a:xfrm rot="16200000">
            <a:off x="2804203" y="284751"/>
            <a:ext cx="6583593" cy="9666477"/>
          </a:xfrm>
          <a:prstGeom prst="rect">
            <a:avLst/>
          </a:prstGeom>
        </p:spPr>
      </p:pic>
      <p:sp>
        <p:nvSpPr>
          <p:cNvPr id="25" name="TextBox 24">
            <a:extLst>
              <a:ext uri="{FF2B5EF4-FFF2-40B4-BE49-F238E27FC236}">
                <a16:creationId xmlns:a16="http://schemas.microsoft.com/office/drawing/2014/main" id="{20CBFFA0-920F-35A9-8515-2637CCE81B08}"/>
              </a:ext>
            </a:extLst>
          </p:cNvPr>
          <p:cNvSpPr txBox="1"/>
          <p:nvPr/>
        </p:nvSpPr>
        <p:spPr>
          <a:xfrm>
            <a:off x="2349935" y="4533002"/>
            <a:ext cx="1701208"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Arial" panose="020B0604020202020204"/>
                <a:ea typeface="+mn-ea"/>
                <a:cs typeface="+mn-cs"/>
              </a:rPr>
              <a:t>Electronic Health Records</a:t>
            </a:r>
          </a:p>
        </p:txBody>
      </p:sp>
      <p:sp>
        <p:nvSpPr>
          <p:cNvPr id="26" name="TextBox 25">
            <a:extLst>
              <a:ext uri="{FF2B5EF4-FFF2-40B4-BE49-F238E27FC236}">
                <a16:creationId xmlns:a16="http://schemas.microsoft.com/office/drawing/2014/main" id="{38C7D612-A031-4262-0960-C10A73C10F0C}"/>
              </a:ext>
            </a:extLst>
          </p:cNvPr>
          <p:cNvSpPr txBox="1"/>
          <p:nvPr/>
        </p:nvSpPr>
        <p:spPr>
          <a:xfrm>
            <a:off x="4335288" y="5014027"/>
            <a:ext cx="1701208"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Arial" panose="020B0604020202020204"/>
                <a:ea typeface="+mn-ea"/>
                <a:cs typeface="+mn-cs"/>
              </a:rPr>
              <a:t>Identify RD Patients</a:t>
            </a:r>
          </a:p>
        </p:txBody>
      </p:sp>
      <p:sp>
        <p:nvSpPr>
          <p:cNvPr id="27" name="TextBox 26">
            <a:extLst>
              <a:ext uri="{FF2B5EF4-FFF2-40B4-BE49-F238E27FC236}">
                <a16:creationId xmlns:a16="http://schemas.microsoft.com/office/drawing/2014/main" id="{4A8BC338-C966-84EA-8E5D-6F8CE85F3614}"/>
              </a:ext>
            </a:extLst>
          </p:cNvPr>
          <p:cNvSpPr txBox="1"/>
          <p:nvPr/>
        </p:nvSpPr>
        <p:spPr>
          <a:xfrm>
            <a:off x="6113314" y="4359701"/>
            <a:ext cx="1837950" cy="107721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Arial" panose="020B0604020202020204"/>
                <a:ea typeface="+mn-ea"/>
                <a:cs typeface="+mn-cs"/>
              </a:rPr>
              <a:t>Develop Algorithms for identifying RD patients</a:t>
            </a:r>
          </a:p>
        </p:txBody>
      </p:sp>
      <p:sp>
        <p:nvSpPr>
          <p:cNvPr id="28" name="TextBox 27">
            <a:extLst>
              <a:ext uri="{FF2B5EF4-FFF2-40B4-BE49-F238E27FC236}">
                <a16:creationId xmlns:a16="http://schemas.microsoft.com/office/drawing/2014/main" id="{63AB726C-4BB3-EEB5-D34E-AE357BFFB0D9}"/>
              </a:ext>
            </a:extLst>
          </p:cNvPr>
          <p:cNvSpPr txBox="1"/>
          <p:nvPr/>
        </p:nvSpPr>
        <p:spPr>
          <a:xfrm>
            <a:off x="8106006" y="5022503"/>
            <a:ext cx="1837950"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Arial" panose="020B0604020202020204"/>
                <a:ea typeface="+mn-ea"/>
                <a:cs typeface="+mn-cs"/>
              </a:rPr>
              <a:t>Validate in other settings</a:t>
            </a:r>
          </a:p>
        </p:txBody>
      </p:sp>
      <p:pic>
        <p:nvPicPr>
          <p:cNvPr id="29" name="Picture 28">
            <a:extLst>
              <a:ext uri="{FF2B5EF4-FFF2-40B4-BE49-F238E27FC236}">
                <a16:creationId xmlns:a16="http://schemas.microsoft.com/office/drawing/2014/main" id="{8683001F-D04D-BEAA-140A-087EE49F8369}"/>
              </a:ext>
            </a:extLst>
          </p:cNvPr>
          <p:cNvPicPr>
            <a:picLocks noChangeAspect="1"/>
          </p:cNvPicPr>
          <p:nvPr/>
        </p:nvPicPr>
        <p:blipFill rotWithShape="1">
          <a:blip r:embed="rId7"/>
          <a:srcRect l="26897" t="23397" r="26715" b="34729"/>
          <a:stretch/>
        </p:blipFill>
        <p:spPr>
          <a:xfrm>
            <a:off x="4696943" y="4144090"/>
            <a:ext cx="627670" cy="498600"/>
          </a:xfrm>
          <a:prstGeom prst="rect">
            <a:avLst/>
          </a:prstGeom>
        </p:spPr>
      </p:pic>
      <p:pic>
        <p:nvPicPr>
          <p:cNvPr id="30" name="Picture 29">
            <a:extLst>
              <a:ext uri="{FF2B5EF4-FFF2-40B4-BE49-F238E27FC236}">
                <a16:creationId xmlns:a16="http://schemas.microsoft.com/office/drawing/2014/main" id="{2A9AEA0A-EFC8-448C-47B6-355E7020278F}"/>
              </a:ext>
            </a:extLst>
          </p:cNvPr>
          <p:cNvPicPr>
            <a:picLocks noChangeAspect="1"/>
          </p:cNvPicPr>
          <p:nvPr/>
        </p:nvPicPr>
        <p:blipFill rotWithShape="1">
          <a:blip r:embed="rId7"/>
          <a:srcRect l="26897" t="23397" r="26715" b="34729"/>
          <a:stretch/>
        </p:blipFill>
        <p:spPr>
          <a:xfrm>
            <a:off x="6692966" y="5469016"/>
            <a:ext cx="587822" cy="466946"/>
          </a:xfrm>
          <a:prstGeom prst="rect">
            <a:avLst/>
          </a:prstGeom>
        </p:spPr>
      </p:pic>
      <p:pic>
        <p:nvPicPr>
          <p:cNvPr id="31" name="Picture 30">
            <a:extLst>
              <a:ext uri="{FF2B5EF4-FFF2-40B4-BE49-F238E27FC236}">
                <a16:creationId xmlns:a16="http://schemas.microsoft.com/office/drawing/2014/main" id="{61F73A05-F144-E500-E363-FFEC95B8B9A5}"/>
              </a:ext>
            </a:extLst>
          </p:cNvPr>
          <p:cNvPicPr>
            <a:picLocks noChangeAspect="1"/>
          </p:cNvPicPr>
          <p:nvPr/>
        </p:nvPicPr>
        <p:blipFill rotWithShape="1">
          <a:blip r:embed="rId7"/>
          <a:srcRect l="26897" t="23397" r="26715" b="34729"/>
          <a:stretch/>
        </p:blipFill>
        <p:spPr>
          <a:xfrm>
            <a:off x="8394554" y="4039978"/>
            <a:ext cx="627670" cy="498600"/>
          </a:xfrm>
          <a:prstGeom prst="rect">
            <a:avLst/>
          </a:prstGeom>
        </p:spPr>
      </p:pic>
      <p:pic>
        <p:nvPicPr>
          <p:cNvPr id="41" name="Picture 40">
            <a:extLst>
              <a:ext uri="{FF2B5EF4-FFF2-40B4-BE49-F238E27FC236}">
                <a16:creationId xmlns:a16="http://schemas.microsoft.com/office/drawing/2014/main" id="{7D0B6EE2-7AEB-1517-9709-C587EAA26147}"/>
              </a:ext>
            </a:extLst>
          </p:cNvPr>
          <p:cNvPicPr>
            <a:picLocks noChangeAspect="1"/>
          </p:cNvPicPr>
          <p:nvPr/>
        </p:nvPicPr>
        <p:blipFill>
          <a:blip r:embed="rId8"/>
          <a:stretch>
            <a:fillRect/>
          </a:stretch>
        </p:blipFill>
        <p:spPr>
          <a:xfrm>
            <a:off x="5441433" y="4116995"/>
            <a:ext cx="510363" cy="510363"/>
          </a:xfrm>
          <a:prstGeom prst="rect">
            <a:avLst/>
          </a:prstGeom>
        </p:spPr>
      </p:pic>
      <p:pic>
        <p:nvPicPr>
          <p:cNvPr id="42" name="Picture 41">
            <a:extLst>
              <a:ext uri="{FF2B5EF4-FFF2-40B4-BE49-F238E27FC236}">
                <a16:creationId xmlns:a16="http://schemas.microsoft.com/office/drawing/2014/main" id="{1972A108-CAEC-916B-A4B9-90E5F3AB1827}"/>
              </a:ext>
            </a:extLst>
          </p:cNvPr>
          <p:cNvPicPr>
            <a:picLocks noChangeAspect="1"/>
          </p:cNvPicPr>
          <p:nvPr/>
        </p:nvPicPr>
        <p:blipFill>
          <a:blip r:embed="rId6"/>
          <a:stretch>
            <a:fillRect/>
          </a:stretch>
        </p:blipFill>
        <p:spPr>
          <a:xfrm rot="16200000">
            <a:off x="7806067" y="2044399"/>
            <a:ext cx="665522" cy="977165"/>
          </a:xfrm>
          <a:prstGeom prst="rect">
            <a:avLst/>
          </a:prstGeom>
        </p:spPr>
      </p:pic>
      <p:pic>
        <p:nvPicPr>
          <p:cNvPr id="43" name="Picture 42">
            <a:extLst>
              <a:ext uri="{FF2B5EF4-FFF2-40B4-BE49-F238E27FC236}">
                <a16:creationId xmlns:a16="http://schemas.microsoft.com/office/drawing/2014/main" id="{0E498AE7-C074-5EC6-0647-FC1AC074C573}"/>
              </a:ext>
            </a:extLst>
          </p:cNvPr>
          <p:cNvPicPr>
            <a:picLocks noChangeAspect="1"/>
          </p:cNvPicPr>
          <p:nvPr/>
        </p:nvPicPr>
        <p:blipFill>
          <a:blip r:embed="rId8"/>
          <a:stretch>
            <a:fillRect/>
          </a:stretch>
        </p:blipFill>
        <p:spPr>
          <a:xfrm>
            <a:off x="7850825" y="3343276"/>
            <a:ext cx="510363" cy="510363"/>
          </a:xfrm>
          <a:prstGeom prst="rect">
            <a:avLst/>
          </a:prstGeom>
        </p:spPr>
      </p:pic>
      <p:pic>
        <p:nvPicPr>
          <p:cNvPr id="44" name="Picture 43">
            <a:extLst>
              <a:ext uri="{FF2B5EF4-FFF2-40B4-BE49-F238E27FC236}">
                <a16:creationId xmlns:a16="http://schemas.microsoft.com/office/drawing/2014/main" id="{E3DE4AF2-4232-FF4E-D5F2-56E2CBB88823}"/>
              </a:ext>
            </a:extLst>
          </p:cNvPr>
          <p:cNvPicPr>
            <a:picLocks noChangeAspect="1"/>
          </p:cNvPicPr>
          <p:nvPr/>
        </p:nvPicPr>
        <p:blipFill rotWithShape="1">
          <a:blip r:embed="rId7"/>
          <a:srcRect l="26897" t="23397" r="26715" b="34729"/>
          <a:stretch/>
        </p:blipFill>
        <p:spPr>
          <a:xfrm>
            <a:off x="7766884" y="2852151"/>
            <a:ext cx="627670" cy="498600"/>
          </a:xfrm>
          <a:prstGeom prst="rect">
            <a:avLst/>
          </a:prstGeom>
        </p:spPr>
      </p:pic>
      <p:pic>
        <p:nvPicPr>
          <p:cNvPr id="45" name="Picture 44">
            <a:extLst>
              <a:ext uri="{FF2B5EF4-FFF2-40B4-BE49-F238E27FC236}">
                <a16:creationId xmlns:a16="http://schemas.microsoft.com/office/drawing/2014/main" id="{0D40CC6B-7327-FA31-02E6-7FFF9A8EA202}"/>
              </a:ext>
            </a:extLst>
          </p:cNvPr>
          <p:cNvPicPr>
            <a:picLocks noChangeAspect="1"/>
          </p:cNvPicPr>
          <p:nvPr/>
        </p:nvPicPr>
        <p:blipFill>
          <a:blip r:embed="rId8"/>
          <a:stretch>
            <a:fillRect/>
          </a:stretch>
        </p:blipFill>
        <p:spPr>
          <a:xfrm>
            <a:off x="1279412" y="4647595"/>
            <a:ext cx="510363" cy="510363"/>
          </a:xfrm>
          <a:prstGeom prst="rect">
            <a:avLst/>
          </a:prstGeom>
        </p:spPr>
      </p:pic>
    </p:spTree>
    <p:extLst>
      <p:ext uri="{BB962C8B-B14F-4D97-AF65-F5344CB8AC3E}">
        <p14:creationId xmlns:p14="http://schemas.microsoft.com/office/powerpoint/2010/main" val="1376754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EACD7-D63C-8B1E-839A-EF5061B1E9BD}"/>
              </a:ext>
            </a:extLst>
          </p:cNvPr>
          <p:cNvSpPr>
            <a:spLocks noGrp="1"/>
          </p:cNvSpPr>
          <p:nvPr>
            <p:ph type="title"/>
          </p:nvPr>
        </p:nvSpPr>
        <p:spPr>
          <a:xfrm>
            <a:off x="282615" y="-447675"/>
            <a:ext cx="10515600" cy="1325563"/>
          </a:xfrm>
        </p:spPr>
        <p:txBody>
          <a:bodyPr/>
          <a:lstStyle/>
          <a:p>
            <a:r>
              <a:rPr lang="en-US" dirty="0"/>
              <a:t>Developing and Streamlining Delivery Approaches</a:t>
            </a:r>
          </a:p>
        </p:txBody>
      </p:sp>
      <p:sp>
        <p:nvSpPr>
          <p:cNvPr id="3" name="Content Placeholder 2">
            <a:extLst>
              <a:ext uri="{FF2B5EF4-FFF2-40B4-BE49-F238E27FC236}">
                <a16:creationId xmlns:a16="http://schemas.microsoft.com/office/drawing/2014/main" id="{6293C0F0-4E8A-4E7C-2C3E-0DA0F0D5B86E}"/>
              </a:ext>
            </a:extLst>
          </p:cNvPr>
          <p:cNvSpPr>
            <a:spLocks noGrp="1"/>
          </p:cNvSpPr>
          <p:nvPr>
            <p:ph idx="1"/>
          </p:nvPr>
        </p:nvSpPr>
        <p:spPr>
          <a:xfrm>
            <a:off x="2703343" y="1219200"/>
            <a:ext cx="9524999" cy="4820444"/>
          </a:xfrm>
        </p:spPr>
        <p:txBody>
          <a:bodyPr>
            <a:normAutofit fontScale="92500" lnSpcReduction="10000"/>
          </a:bodyPr>
          <a:lstStyle/>
          <a:p>
            <a:pPr marL="514350" indent="-514350">
              <a:buFont typeface="+mj-lt"/>
              <a:buAutoNum type="arabicParenR"/>
            </a:pPr>
            <a:r>
              <a:rPr lang="en-US" sz="2400" dirty="0"/>
              <a:t>Somatic Cell Gene Editing – (SCGE)</a:t>
            </a:r>
          </a:p>
          <a:p>
            <a:pPr marL="971550" lvl="1" indent="-514350">
              <a:buFont typeface="+mj-lt"/>
              <a:buAutoNum type="arabicParenR"/>
            </a:pPr>
            <a:r>
              <a:rPr lang="en-US" dirty="0"/>
              <a:t>NIH Common Fund Program</a:t>
            </a:r>
          </a:p>
          <a:p>
            <a:pPr marL="971550" lvl="1" indent="-514350">
              <a:buFont typeface="+mj-lt"/>
              <a:buAutoNum type="arabicParenR"/>
            </a:pPr>
            <a:r>
              <a:rPr lang="en-US" dirty="0"/>
              <a:t>Moving to clinical studies for second phase</a:t>
            </a:r>
          </a:p>
          <a:p>
            <a:pPr marL="971550" lvl="1" indent="-514350">
              <a:buFont typeface="+mj-lt"/>
              <a:buAutoNum type="arabicParenR"/>
            </a:pPr>
            <a:r>
              <a:rPr lang="en-US" dirty="0"/>
              <a:t>Toolkit – data on performance of delivery technologies</a:t>
            </a:r>
          </a:p>
          <a:p>
            <a:pPr marL="457200" lvl="1" indent="0">
              <a:buNone/>
            </a:pPr>
            <a:endParaRPr lang="en-US" dirty="0"/>
          </a:p>
          <a:p>
            <a:pPr marL="514350" indent="-514350">
              <a:buFont typeface="+mj-lt"/>
              <a:buAutoNum type="arabicParenR"/>
            </a:pPr>
            <a:r>
              <a:rPr lang="en-US" sz="2400" dirty="0"/>
              <a:t>Accelerated Medicines Program</a:t>
            </a:r>
            <a:r>
              <a:rPr lang="en-US" sz="2400" baseline="30000" dirty="0"/>
              <a:t>®</a:t>
            </a:r>
            <a:r>
              <a:rPr lang="en-US" sz="2400" dirty="0"/>
              <a:t> – Bespoke Gene Therapy Consortium (BGTC)</a:t>
            </a:r>
          </a:p>
          <a:p>
            <a:pPr marL="971550" lvl="1" indent="-514350">
              <a:buFont typeface="+mj-lt"/>
              <a:buAutoNum type="arabicParenR"/>
            </a:pPr>
            <a:r>
              <a:rPr lang="en-US" dirty="0"/>
              <a:t>Enhancing vector manufacturing </a:t>
            </a:r>
          </a:p>
          <a:p>
            <a:pPr marL="971550" lvl="1" indent="-514350">
              <a:buFont typeface="+mj-lt"/>
              <a:buAutoNum type="arabicParenR"/>
            </a:pPr>
            <a:r>
              <a:rPr lang="en-US" dirty="0"/>
              <a:t>Enhancing gene expression</a:t>
            </a:r>
          </a:p>
          <a:p>
            <a:pPr marL="971550" lvl="1" indent="-514350">
              <a:buFont typeface="+mj-lt"/>
              <a:buAutoNum type="arabicParenR"/>
            </a:pPr>
            <a:r>
              <a:rPr lang="en-US" dirty="0"/>
              <a:t>Regulatory playbook</a:t>
            </a:r>
          </a:p>
          <a:p>
            <a:pPr marL="457200" lvl="1" indent="0">
              <a:buNone/>
            </a:pPr>
            <a:endParaRPr lang="en-US" dirty="0"/>
          </a:p>
          <a:p>
            <a:pPr marL="514350" indent="-514350">
              <a:buFont typeface="+mj-lt"/>
              <a:buAutoNum type="arabicParenR"/>
            </a:pPr>
            <a:r>
              <a:rPr lang="en-US" dirty="0"/>
              <a:t>Platform Vector Gene Therapy – (</a:t>
            </a:r>
            <a:r>
              <a:rPr lang="en-US" dirty="0" err="1"/>
              <a:t>PaVe</a:t>
            </a:r>
            <a:r>
              <a:rPr lang="en-US" dirty="0"/>
              <a:t>-GT)</a:t>
            </a:r>
          </a:p>
          <a:p>
            <a:pPr marL="971550" lvl="1" indent="-514350">
              <a:buFont typeface="+mj-lt"/>
              <a:buAutoNum type="arabicParenR"/>
            </a:pPr>
            <a:r>
              <a:rPr lang="en-US" dirty="0"/>
              <a:t>Single AAV vector as a platform for multiple therapeutic genes</a:t>
            </a:r>
          </a:p>
          <a:p>
            <a:pPr marL="971550" lvl="1" indent="-514350">
              <a:buFont typeface="+mj-lt"/>
              <a:buAutoNum type="arabicParenR"/>
            </a:pPr>
            <a:r>
              <a:rPr lang="en-US" dirty="0"/>
              <a:t>Testing ability to increase efficiency to clinical trial start-up</a:t>
            </a:r>
          </a:p>
          <a:p>
            <a:pPr marL="971550" lvl="1" indent="-514350">
              <a:buFont typeface="+mj-lt"/>
              <a:buAutoNum type="arabicParenR"/>
            </a:pPr>
            <a:endParaRPr lang="en-US" dirty="0"/>
          </a:p>
          <a:p>
            <a:pPr marL="971550" lvl="1" indent="-514350">
              <a:buFont typeface="+mj-lt"/>
              <a:buAutoNum type="arabicParenR"/>
            </a:pPr>
            <a:endParaRPr lang="en-US" dirty="0"/>
          </a:p>
          <a:p>
            <a:pPr marL="971550" lvl="1" indent="-514350">
              <a:buFont typeface="+mj-lt"/>
              <a:buAutoNum type="arabicParenR"/>
            </a:pPr>
            <a:endParaRPr lang="en-US" dirty="0"/>
          </a:p>
          <a:p>
            <a:pPr marL="514350" indent="-514350">
              <a:buFont typeface="+mj-lt"/>
              <a:buAutoNum type="arabicParenR"/>
            </a:pPr>
            <a:endParaRPr lang="en-US" dirty="0"/>
          </a:p>
        </p:txBody>
      </p:sp>
      <p:sp>
        <p:nvSpPr>
          <p:cNvPr id="7" name="Arrow: Striped Right 6">
            <a:extLst>
              <a:ext uri="{FF2B5EF4-FFF2-40B4-BE49-F238E27FC236}">
                <a16:creationId xmlns:a16="http://schemas.microsoft.com/office/drawing/2014/main" id="{4A8ACF19-15AF-9609-D28B-A845430CC559}"/>
              </a:ext>
            </a:extLst>
          </p:cNvPr>
          <p:cNvSpPr/>
          <p:nvPr/>
        </p:nvSpPr>
        <p:spPr>
          <a:xfrm rot="5400000">
            <a:off x="-224019" y="2967219"/>
            <a:ext cx="3171464" cy="742226"/>
          </a:xfrm>
          <a:prstGeom prst="stripedRightArrow">
            <a:avLst>
              <a:gd name="adj1" fmla="val 45652"/>
              <a:gd name="adj2" fmla="val 223913"/>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8" name="TextBox 7">
            <a:extLst>
              <a:ext uri="{FF2B5EF4-FFF2-40B4-BE49-F238E27FC236}">
                <a16:creationId xmlns:a16="http://schemas.microsoft.com/office/drawing/2014/main" id="{007DA46C-3C57-0BA4-8E29-11987649BA62}"/>
              </a:ext>
            </a:extLst>
          </p:cNvPr>
          <p:cNvSpPr txBox="1"/>
          <p:nvPr/>
        </p:nvSpPr>
        <p:spPr>
          <a:xfrm>
            <a:off x="936103" y="4767804"/>
            <a:ext cx="914400" cy="914400"/>
          </a:xfrm>
          <a:prstGeom prst="rect">
            <a:avLst/>
          </a:prstGeom>
          <a:noFill/>
          <a:ln>
            <a:noFill/>
          </a:ln>
        </p:spPr>
        <p:txBody>
          <a:bodyPr spcFirstLastPara="1" wrap="none" lIns="91425" tIns="45700" rIns="91425" bIns="45700" rtlCol="0" anchor="ctr" anchorCtr="0">
            <a:noAutofit/>
          </a:bodyPr>
          <a:lstStyle/>
          <a:p>
            <a:pPr marL="0" marR="0" lvl="0" indent="0" algn="ctr" defTabSz="914400" rtl="0" eaLnBrk="1" fontAlgn="auto" latinLnBrk="0" hangingPunct="1">
              <a:lnSpc>
                <a:spcPct val="100000"/>
              </a:lnSpc>
              <a:spcBef>
                <a:spcPts val="0"/>
              </a:spcBef>
              <a:spcAft>
                <a:spcPts val="0"/>
              </a:spcAft>
              <a:buClr>
                <a:srgbClr val="006579"/>
              </a:buClr>
              <a:buSzPts val="3900"/>
              <a:buFont typeface="Arial"/>
              <a:buNone/>
              <a:tabLst/>
              <a:defRPr/>
            </a:pPr>
            <a:r>
              <a:rPr kumimoji="0" lang="en-US" sz="1400" b="1" i="0" u="none" strike="noStrike" kern="1200" cap="none" spc="0" normalizeH="0" baseline="0" noProof="0" dirty="0">
                <a:ln>
                  <a:noFill/>
                </a:ln>
                <a:solidFill>
                  <a:srgbClr val="006478"/>
                </a:solidFill>
                <a:effectLst/>
                <a:uLnTx/>
                <a:uFillTx/>
                <a:latin typeface="Arial" panose="020B0604020202020204" pitchFamily="34" charset="0"/>
                <a:ea typeface="Calibri"/>
                <a:cs typeface="Calibri"/>
                <a:sym typeface="Calibri"/>
              </a:rPr>
              <a:t>Clinical Trials</a:t>
            </a:r>
          </a:p>
        </p:txBody>
      </p:sp>
      <p:sp>
        <p:nvSpPr>
          <p:cNvPr id="9" name="TextBox 8">
            <a:extLst>
              <a:ext uri="{FF2B5EF4-FFF2-40B4-BE49-F238E27FC236}">
                <a16:creationId xmlns:a16="http://schemas.microsoft.com/office/drawing/2014/main" id="{99779BA3-1A33-C29A-55E8-AF4321209EA5}"/>
              </a:ext>
            </a:extLst>
          </p:cNvPr>
          <p:cNvSpPr txBox="1"/>
          <p:nvPr/>
        </p:nvSpPr>
        <p:spPr>
          <a:xfrm>
            <a:off x="925493" y="994460"/>
            <a:ext cx="914400" cy="914400"/>
          </a:xfrm>
          <a:prstGeom prst="rect">
            <a:avLst/>
          </a:prstGeom>
          <a:noFill/>
          <a:ln>
            <a:noFill/>
          </a:ln>
        </p:spPr>
        <p:txBody>
          <a:bodyPr spcFirstLastPara="1" wrap="none" lIns="91425" tIns="45700" rIns="91425" bIns="45700" rtlCol="0" anchor="ctr" anchorCtr="0">
            <a:noAutofit/>
          </a:bodyPr>
          <a:lstStyle/>
          <a:p>
            <a:pPr marL="0" marR="0" lvl="0" indent="0" algn="ctr" defTabSz="914400" rtl="0" eaLnBrk="1" fontAlgn="auto" latinLnBrk="0" hangingPunct="1">
              <a:lnSpc>
                <a:spcPct val="100000"/>
              </a:lnSpc>
              <a:spcBef>
                <a:spcPts val="0"/>
              </a:spcBef>
              <a:spcAft>
                <a:spcPts val="0"/>
              </a:spcAft>
              <a:buClr>
                <a:srgbClr val="006579"/>
              </a:buClr>
              <a:buSzPts val="3900"/>
              <a:buFont typeface="Arial"/>
              <a:buNone/>
              <a:tabLst/>
              <a:defRPr/>
            </a:pPr>
            <a:r>
              <a:rPr kumimoji="0" lang="en-US" sz="1400" b="1" i="0" u="none" strike="noStrike" kern="1200" cap="none" spc="0" normalizeH="0" baseline="0" noProof="0" dirty="0">
                <a:ln>
                  <a:noFill/>
                </a:ln>
                <a:solidFill>
                  <a:srgbClr val="006478"/>
                </a:solidFill>
                <a:effectLst/>
                <a:uLnTx/>
                <a:uFillTx/>
                <a:latin typeface="Arial" panose="020B0604020202020204" pitchFamily="34" charset="0"/>
                <a:ea typeface="Calibri"/>
                <a:cs typeface="Calibri"/>
                <a:sym typeface="Calibri"/>
              </a:rPr>
              <a:t>Development</a:t>
            </a:r>
          </a:p>
        </p:txBody>
      </p:sp>
    </p:spTree>
    <p:extLst>
      <p:ext uri="{BB962C8B-B14F-4D97-AF65-F5344CB8AC3E}">
        <p14:creationId xmlns:p14="http://schemas.microsoft.com/office/powerpoint/2010/main" val="30737008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9D8D74C4-C72F-2CA9-8850-142C26B7A819}"/>
              </a:ext>
            </a:extLst>
          </p:cNvPr>
          <p:cNvSpPr txBox="1">
            <a:spLocks/>
          </p:cNvSpPr>
          <p:nvPr/>
        </p:nvSpPr>
        <p:spPr>
          <a:xfrm>
            <a:off x="703384" y="148447"/>
            <a:ext cx="11716403" cy="507831"/>
          </a:xfrm>
          <a:prstGeom prst="rect">
            <a:avLst/>
          </a:prstGeom>
        </p:spPr>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ts val="600"/>
              </a:spcBef>
              <a:spcAft>
                <a:spcPts val="1200"/>
              </a:spcAft>
              <a:buClrTx/>
              <a:buSzTx/>
              <a:buFontTx/>
              <a:buNone/>
              <a:tabLst/>
              <a:defRPr/>
            </a:pPr>
            <a:r>
              <a:rPr kumimoji="0" lang="en-US" sz="3000" b="0" i="0" u="none" strike="noStrike" kern="1200" cap="none" spc="0" normalizeH="0" baseline="0" noProof="0" dirty="0">
                <a:ln>
                  <a:noFill/>
                </a:ln>
                <a:solidFill>
                  <a:srgbClr val="76437B"/>
                </a:solidFill>
                <a:effectLst/>
                <a:uLnTx/>
                <a:uFillTx/>
                <a:latin typeface="Trebuchet MS" panose="020B0603020202020204" pitchFamily="34" charset="0"/>
                <a:ea typeface="+mj-ea"/>
                <a:cs typeface="+mj-cs"/>
              </a:rPr>
              <a:t>Gene therapy approval from NCATS’ TRND Program Collaboration</a:t>
            </a:r>
            <a:endParaRPr kumimoji="0" lang="en-US" sz="3000" b="0" i="0" u="none" strike="noStrike" kern="1200" cap="none" spc="0" normalizeH="0" baseline="0" noProof="0" dirty="0">
              <a:ln>
                <a:noFill/>
              </a:ln>
              <a:solidFill>
                <a:srgbClr val="106379"/>
              </a:solidFill>
              <a:effectLst/>
              <a:uLnTx/>
              <a:uFillTx/>
              <a:latin typeface="Arial" panose="020B0604020202020204"/>
              <a:ea typeface="+mj-ea"/>
              <a:cs typeface="+mj-cs"/>
            </a:endParaRPr>
          </a:p>
        </p:txBody>
      </p:sp>
      <p:sp>
        <p:nvSpPr>
          <p:cNvPr id="10" name="TextBox 9">
            <a:extLst>
              <a:ext uri="{FF2B5EF4-FFF2-40B4-BE49-F238E27FC236}">
                <a16:creationId xmlns:a16="http://schemas.microsoft.com/office/drawing/2014/main" id="{0AEB332C-609A-7090-8EAE-8C02E0FCCC2D}"/>
              </a:ext>
            </a:extLst>
          </p:cNvPr>
          <p:cNvSpPr txBox="1"/>
          <p:nvPr/>
        </p:nvSpPr>
        <p:spPr>
          <a:xfrm>
            <a:off x="5182868" y="3039995"/>
            <a:ext cx="6719671" cy="3631763"/>
          </a:xfrm>
          <a:prstGeom prst="rect">
            <a:avLst/>
          </a:prstGeom>
          <a:solidFill>
            <a:schemeClr val="accent5">
              <a:lumMod val="20000"/>
              <a:lumOff val="80000"/>
            </a:schemeClr>
          </a:solidFill>
        </p:spPr>
        <p:txBody>
          <a:bodyPr wrap="square" rtlCol="0">
            <a:spAutoFit/>
          </a:bodyPr>
          <a:lstStyle/>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Therapeutics for Rare and Neglected Diseases (TRND) program collaboration with </a:t>
            </a:r>
            <a:r>
              <a:rPr kumimoji="0" lang="en-US" sz="18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Agilis</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Therapeutics and National Taiwan University begins in 2016</a:t>
            </a:r>
          </a:p>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NCATS develops GMP-grade manufacturing process and completes GLP safety evaluations</a:t>
            </a:r>
          </a:p>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Clear patient benefit in clinical studies (&gt;5 years)</a:t>
            </a:r>
          </a:p>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FDA allows direct BLA filing after Phase II</a:t>
            </a:r>
          </a:p>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8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Agilis</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acquired by PTC Therapeutics in 2018</a:t>
            </a:r>
          </a:p>
          <a:p>
            <a:pPr marL="285750" marR="0" lvl="0" indent="-285750" algn="l" defTabSz="457200" rtl="0" eaLnBrk="1" fontAlgn="auto" latinLnBrk="0" hangingPunct="1">
              <a:lnSpc>
                <a:spcPct val="100000"/>
              </a:lnSpc>
              <a:spcBef>
                <a:spcPts val="0"/>
              </a:spcBef>
              <a:spcAft>
                <a:spcPts val="1200"/>
              </a:spcAft>
              <a:buClrTx/>
              <a:buSzTx/>
              <a:buFont typeface="Wingdings" panose="05000000000000000000" pitchFamily="2" charset="2"/>
              <a:buChar char="Ø"/>
              <a:tabLst/>
              <a:defRPr/>
            </a:pPr>
            <a:r>
              <a:rPr kumimoji="0" lang="en-US" sz="1800" b="1" i="0" u="none" strike="noStrike" kern="1200" cap="none" spc="0" normalizeH="0" baseline="0" noProof="0" dirty="0">
                <a:ln>
                  <a:noFill/>
                </a:ln>
                <a:solidFill>
                  <a:srgbClr val="FF0000"/>
                </a:solidFill>
                <a:effectLst/>
                <a:uLnTx/>
                <a:uFillTx/>
                <a:latin typeface="Arial" panose="020B0604020202020204"/>
                <a:ea typeface="+mn-ea"/>
                <a:cs typeface="+mn-cs"/>
              </a:rPr>
              <a:t>PTC granted European Commission approval in July 2022 for patients 18 months and older</a:t>
            </a:r>
          </a:p>
        </p:txBody>
      </p:sp>
      <p:sp>
        <p:nvSpPr>
          <p:cNvPr id="11" name="Slide Number Placeholder 3">
            <a:extLst>
              <a:ext uri="{FF2B5EF4-FFF2-40B4-BE49-F238E27FC236}">
                <a16:creationId xmlns:a16="http://schemas.microsoft.com/office/drawing/2014/main" id="{37973BD2-FA9E-337B-70AE-0BA45A3D7094}"/>
              </a:ext>
            </a:extLst>
          </p:cNvPr>
          <p:cNvSpPr txBox="1">
            <a:spLocks/>
          </p:cNvSpPr>
          <p:nvPr/>
        </p:nvSpPr>
        <p:spPr>
          <a:xfrm>
            <a:off x="11570979" y="6498925"/>
            <a:ext cx="553387" cy="3590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4" name="TextBox 3">
            <a:extLst>
              <a:ext uri="{FF2B5EF4-FFF2-40B4-BE49-F238E27FC236}">
                <a16:creationId xmlns:a16="http://schemas.microsoft.com/office/drawing/2014/main" id="{28FDEC15-267F-732D-5DD5-D5FAE716AC3A}"/>
              </a:ext>
            </a:extLst>
          </p:cNvPr>
          <p:cNvSpPr txBox="1"/>
          <p:nvPr/>
        </p:nvSpPr>
        <p:spPr>
          <a:xfrm>
            <a:off x="1478735" y="1088224"/>
            <a:ext cx="3211239" cy="830997"/>
          </a:xfrm>
          <a:prstGeom prst="rect">
            <a:avLst/>
          </a:prstGeom>
          <a:solidFill>
            <a:schemeClr val="accent4">
              <a:lumMod val="20000"/>
              <a:lumOff val="80000"/>
            </a:schemeClr>
          </a:solidFill>
          <a:ln w="19050">
            <a:solidFill>
              <a:schemeClr val="tx1"/>
            </a:solidFill>
          </a:ln>
          <a:effectLst>
            <a:outerShdw blurRad="50800" dist="38100" dir="2700000" sx="101000" sy="101000" algn="tl" rotWithShape="0">
              <a:prstClr val="black">
                <a:alpha val="40000"/>
              </a:prstClr>
            </a:outerShdw>
          </a:effectLst>
        </p:spPr>
        <p:txBody>
          <a:bodyPr wrap="square" lIns="182880" tIns="91440" rIns="182880" bIns="9144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FF0000"/>
                </a:solidFill>
                <a:effectLst/>
                <a:uLnTx/>
                <a:uFillTx/>
                <a:latin typeface="Arial" panose="020B0604020202020204"/>
                <a:ea typeface="+mn-ea"/>
                <a:cs typeface="+mn-cs"/>
              </a:rPr>
              <a:t>Upstaza</a:t>
            </a:r>
            <a:r>
              <a:rPr kumimoji="0" lang="en-US" sz="2400" b="1" i="0" u="none" strike="noStrike" kern="1200" cap="none" spc="0" normalizeH="0" baseline="0" noProof="0" dirty="0">
                <a:ln>
                  <a:noFill/>
                </a:ln>
                <a:solidFill>
                  <a:srgbClr val="FF0000"/>
                </a:solidFill>
                <a:effectLst/>
                <a:uLnTx/>
                <a:uFillTx/>
                <a:latin typeface="Arial" panose="020B0604020202020204"/>
                <a:ea typeface="+mn-ea"/>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FF0000"/>
                </a:solidFill>
                <a:effectLst/>
                <a:uLnTx/>
                <a:uFillTx/>
                <a:latin typeface="Arial" panose="020B0604020202020204"/>
                <a:ea typeface="+mn-ea"/>
                <a:cs typeface="+mn-cs"/>
              </a:rPr>
              <a:t>eladocagene</a:t>
            </a:r>
            <a:r>
              <a:rPr kumimoji="0" lang="en-US" sz="1800" b="0" i="0" u="none" strike="noStrike" kern="1200" cap="none" spc="0" normalizeH="0" baseline="0" noProof="0" dirty="0">
                <a:ln>
                  <a:noFill/>
                </a:ln>
                <a:solidFill>
                  <a:srgbClr val="FF0000"/>
                </a:solidFill>
                <a:effectLst/>
                <a:uLnTx/>
                <a:uFillTx/>
                <a:latin typeface="Arial" panose="020B0604020202020204"/>
                <a:ea typeface="+mn-ea"/>
                <a:cs typeface="+mn-cs"/>
              </a:rPr>
              <a:t> </a:t>
            </a:r>
            <a:r>
              <a:rPr kumimoji="0" lang="en-US" sz="1800" b="0" i="0" u="none" strike="noStrike" kern="1200" cap="none" spc="0" normalizeH="0" baseline="0" noProof="0" dirty="0" err="1">
                <a:ln>
                  <a:noFill/>
                </a:ln>
                <a:solidFill>
                  <a:srgbClr val="FF0000"/>
                </a:solidFill>
                <a:effectLst/>
                <a:uLnTx/>
                <a:uFillTx/>
                <a:latin typeface="Arial" panose="020B0604020202020204"/>
                <a:ea typeface="+mn-ea"/>
                <a:cs typeface="+mn-cs"/>
              </a:rPr>
              <a:t>exuparvovec</a:t>
            </a:r>
            <a:endParaRPr kumimoji="0" lang="en-US" sz="1800" b="0" i="0" u="none" strike="noStrike" kern="1200" cap="none" spc="0" normalizeH="0" baseline="0" noProof="0" dirty="0">
              <a:ln>
                <a:noFill/>
              </a:ln>
              <a:solidFill>
                <a:srgbClr val="FF0000"/>
              </a:solidFill>
              <a:effectLst/>
              <a:uLnTx/>
              <a:uFillTx/>
              <a:latin typeface="Arial" panose="020B0604020202020204"/>
              <a:ea typeface="+mn-ea"/>
              <a:cs typeface="+mn-cs"/>
            </a:endParaRPr>
          </a:p>
        </p:txBody>
      </p:sp>
      <p:sp>
        <p:nvSpPr>
          <p:cNvPr id="8" name="TextBox 7">
            <a:extLst>
              <a:ext uri="{FF2B5EF4-FFF2-40B4-BE49-F238E27FC236}">
                <a16:creationId xmlns:a16="http://schemas.microsoft.com/office/drawing/2014/main" id="{D3AF7663-3425-5339-0A3E-5C47904AE1CE}"/>
              </a:ext>
            </a:extLst>
          </p:cNvPr>
          <p:cNvSpPr txBox="1"/>
          <p:nvPr/>
        </p:nvSpPr>
        <p:spPr>
          <a:xfrm>
            <a:off x="5182869" y="1080061"/>
            <a:ext cx="6719672" cy="1862048"/>
          </a:xfrm>
          <a:prstGeom prst="rect">
            <a:avLst/>
          </a:prstGeom>
          <a:noFill/>
        </p:spPr>
        <p:txBody>
          <a:bodyPr wrap="square">
            <a:spAutoFit/>
          </a:bodyPr>
          <a:lstStyle/>
          <a:p>
            <a:pPr marL="285750" marR="0" lvl="0" indent="-285750" algn="l" defTabSz="4572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900" b="0" i="1" u="none" strike="noStrike" kern="1200" cap="none" spc="0" normalizeH="0" baseline="0" noProof="0" dirty="0">
                <a:ln>
                  <a:noFill/>
                </a:ln>
                <a:solidFill>
                  <a:srgbClr val="0000FF"/>
                </a:solidFill>
                <a:effectLst/>
                <a:uLnTx/>
                <a:uFillTx/>
                <a:latin typeface="Arial" panose="020B0604020202020204"/>
                <a:ea typeface="+mn-ea"/>
                <a:cs typeface="+mn-cs"/>
              </a:rPr>
              <a:t>First disease-modifying treatment for aromatic L-amino acid decarboxylase (AADC) deficiency</a:t>
            </a:r>
          </a:p>
          <a:p>
            <a:pPr marL="285750" marR="0" lvl="0" indent="-285750" algn="l" defTabSz="4572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900" b="0" i="1" u="none" strike="noStrike" kern="1200" cap="none" spc="0" normalizeH="0" baseline="0" noProof="0" dirty="0">
                <a:ln>
                  <a:noFill/>
                </a:ln>
                <a:solidFill>
                  <a:srgbClr val="0000FF"/>
                </a:solidFill>
                <a:effectLst/>
                <a:uLnTx/>
                <a:uFillTx/>
                <a:latin typeface="Arial" panose="020B0604020202020204"/>
                <a:ea typeface="+mn-ea"/>
                <a:cs typeface="+mn-cs"/>
              </a:rPr>
              <a:t>Global prevalence of 4,000 to 6,000 patients; life expectancy of 4-8 years</a:t>
            </a:r>
          </a:p>
          <a:p>
            <a:pPr marL="285750" marR="0" lvl="0" indent="-285750" algn="l" defTabSz="4572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900" b="0" i="1" u="none" strike="noStrike" kern="1200" cap="none" spc="0" normalizeH="0" baseline="0" noProof="0" dirty="0">
                <a:ln>
                  <a:noFill/>
                </a:ln>
                <a:solidFill>
                  <a:srgbClr val="0000FF"/>
                </a:solidFill>
                <a:effectLst/>
                <a:uLnTx/>
                <a:uFillTx/>
                <a:latin typeface="Arial" panose="020B0604020202020204"/>
                <a:ea typeface="+mn-ea"/>
                <a:cs typeface="+mn-cs"/>
              </a:rPr>
              <a:t>First marketed gene therapy directly infused into the brain</a:t>
            </a:r>
          </a:p>
        </p:txBody>
      </p:sp>
      <p:sp>
        <p:nvSpPr>
          <p:cNvPr id="16" name="Rectangle 15">
            <a:extLst>
              <a:ext uri="{FF2B5EF4-FFF2-40B4-BE49-F238E27FC236}">
                <a16:creationId xmlns:a16="http://schemas.microsoft.com/office/drawing/2014/main" id="{B56828E9-CC52-3AB5-B78B-90FE2BD93C86}"/>
              </a:ext>
            </a:extLst>
          </p:cNvPr>
          <p:cNvSpPr/>
          <p:nvPr/>
        </p:nvSpPr>
        <p:spPr>
          <a:xfrm>
            <a:off x="3255837" y="3426686"/>
            <a:ext cx="1846336" cy="646331"/>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srgbClr val="642F6C"/>
                </a:solidFill>
                <a:effectLst/>
                <a:uLnTx/>
                <a:uFillTx/>
                <a:latin typeface="Trebuchet MS" panose="020B0603020202020204" pitchFamily="34" charset="0"/>
                <a:ea typeface="+mn-ea"/>
                <a:cs typeface="+mn-cs"/>
              </a:rPr>
              <a:t>FDOPA PET imaging shows </a:t>
            </a:r>
            <a:r>
              <a:rPr kumimoji="0" lang="en-US" sz="1200" b="0" i="0" u="none" strike="noStrike" kern="1200" cap="none" spc="0" normalizeH="0" baseline="0" noProof="0" dirty="0">
                <a:ln>
                  <a:noFill/>
                </a:ln>
                <a:solidFill>
                  <a:srgbClr val="642F6C"/>
                </a:solidFill>
                <a:effectLst/>
                <a:uLnTx/>
                <a:uFillTx/>
                <a:latin typeface="Trebuchet MS" panose="020B0603020202020204" pitchFamily="34" charset="0"/>
                <a:ea typeface="+mn-ea"/>
                <a:cs typeface="+mn-cs"/>
              </a:rPr>
              <a:t>de novo</a:t>
            </a:r>
            <a:r>
              <a:rPr kumimoji="0" lang="en-US" sz="1200" b="0" i="1" u="none" strike="noStrike" kern="1200" cap="none" spc="0" normalizeH="0" baseline="0" noProof="0" dirty="0">
                <a:ln>
                  <a:noFill/>
                </a:ln>
                <a:solidFill>
                  <a:srgbClr val="642F6C"/>
                </a:solidFill>
                <a:effectLst/>
                <a:uLnTx/>
                <a:uFillTx/>
                <a:latin typeface="Trebuchet MS" panose="020B0603020202020204" pitchFamily="34" charset="0"/>
                <a:ea typeface="+mn-ea"/>
                <a:cs typeface="+mn-cs"/>
              </a:rPr>
              <a:t> dopamine production</a:t>
            </a:r>
          </a:p>
        </p:txBody>
      </p:sp>
      <p:pic>
        <p:nvPicPr>
          <p:cNvPr id="19" name="Picture 18">
            <a:extLst>
              <a:ext uri="{FF2B5EF4-FFF2-40B4-BE49-F238E27FC236}">
                <a16:creationId xmlns:a16="http://schemas.microsoft.com/office/drawing/2014/main" id="{986AE158-51ED-FFAC-710F-0799B459CF43}"/>
              </a:ext>
            </a:extLst>
          </p:cNvPr>
          <p:cNvPicPr>
            <a:picLocks noChangeAspect="1"/>
          </p:cNvPicPr>
          <p:nvPr/>
        </p:nvPicPr>
        <p:blipFill rotWithShape="1">
          <a:blip r:embed="rId3"/>
          <a:srcRect r="13027" b="14953"/>
          <a:stretch/>
        </p:blipFill>
        <p:spPr>
          <a:xfrm>
            <a:off x="3304330" y="2072132"/>
            <a:ext cx="1749351" cy="1371600"/>
          </a:xfrm>
          <a:prstGeom prst="rect">
            <a:avLst/>
          </a:prstGeom>
          <a:ln>
            <a:solidFill>
              <a:schemeClr val="bg1"/>
            </a:solidFill>
          </a:ln>
        </p:spPr>
      </p:pic>
      <p:pic>
        <p:nvPicPr>
          <p:cNvPr id="23" name="Picture 22">
            <a:extLst>
              <a:ext uri="{FF2B5EF4-FFF2-40B4-BE49-F238E27FC236}">
                <a16:creationId xmlns:a16="http://schemas.microsoft.com/office/drawing/2014/main" id="{535F3E06-37FA-9CBA-0790-31CF53859371}"/>
              </a:ext>
            </a:extLst>
          </p:cNvPr>
          <p:cNvPicPr>
            <a:picLocks noChangeAspect="1"/>
          </p:cNvPicPr>
          <p:nvPr/>
        </p:nvPicPr>
        <p:blipFill>
          <a:blip r:embed="rId4"/>
          <a:stretch>
            <a:fillRect/>
          </a:stretch>
        </p:blipFill>
        <p:spPr>
          <a:xfrm>
            <a:off x="1034452" y="1913344"/>
            <a:ext cx="2138395" cy="1661730"/>
          </a:xfrm>
          <a:prstGeom prst="rect">
            <a:avLst/>
          </a:prstGeom>
        </p:spPr>
      </p:pic>
      <p:sp>
        <p:nvSpPr>
          <p:cNvPr id="25" name="Down Arrow 4">
            <a:extLst>
              <a:ext uri="{FF2B5EF4-FFF2-40B4-BE49-F238E27FC236}">
                <a16:creationId xmlns:a16="http://schemas.microsoft.com/office/drawing/2014/main" id="{E8C2EC14-2AC0-6B58-7F31-F6AD562AC5AA}"/>
              </a:ext>
            </a:extLst>
          </p:cNvPr>
          <p:cNvSpPr/>
          <p:nvPr/>
        </p:nvSpPr>
        <p:spPr>
          <a:xfrm rot="16200000">
            <a:off x="3065211" y="2815541"/>
            <a:ext cx="219456" cy="365760"/>
          </a:xfrm>
          <a:prstGeom prst="downArrow">
            <a:avLst/>
          </a:prstGeom>
          <a:solidFill>
            <a:srgbClr val="10637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26" name="Group 25">
            <a:extLst>
              <a:ext uri="{FF2B5EF4-FFF2-40B4-BE49-F238E27FC236}">
                <a16:creationId xmlns:a16="http://schemas.microsoft.com/office/drawing/2014/main" id="{719A7EF0-F30C-438B-89F2-F0BF18057EC6}"/>
              </a:ext>
            </a:extLst>
          </p:cNvPr>
          <p:cNvGrpSpPr/>
          <p:nvPr/>
        </p:nvGrpSpPr>
        <p:grpSpPr>
          <a:xfrm>
            <a:off x="2335869" y="4619130"/>
            <a:ext cx="2312331" cy="2162670"/>
            <a:chOff x="9357544" y="3829197"/>
            <a:chExt cx="2557034" cy="2944450"/>
          </a:xfrm>
        </p:grpSpPr>
        <p:pic>
          <p:nvPicPr>
            <p:cNvPr id="27" name="圖片 4">
              <a:extLst>
                <a:ext uri="{FF2B5EF4-FFF2-40B4-BE49-F238E27FC236}">
                  <a16:creationId xmlns:a16="http://schemas.microsoft.com/office/drawing/2014/main" id="{0D0D646A-CF66-7F58-F8A9-695B37F43638}"/>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474" t="27925" b="7609"/>
            <a:stretch/>
          </p:blipFill>
          <p:spPr>
            <a:xfrm>
              <a:off x="9357544" y="3829197"/>
              <a:ext cx="2557034" cy="2944450"/>
            </a:xfrm>
            <a:prstGeom prst="rect">
              <a:avLst/>
            </a:prstGeom>
          </p:spPr>
        </p:pic>
        <p:sp>
          <p:nvSpPr>
            <p:cNvPr id="28" name="Rectangle 27">
              <a:extLst>
                <a:ext uri="{FF2B5EF4-FFF2-40B4-BE49-F238E27FC236}">
                  <a16:creationId xmlns:a16="http://schemas.microsoft.com/office/drawing/2014/main" id="{796EEDF8-95CB-EE68-CC1D-84C456B10CE5}"/>
                </a:ext>
              </a:extLst>
            </p:cNvPr>
            <p:cNvSpPr/>
            <p:nvPr/>
          </p:nvSpPr>
          <p:spPr>
            <a:xfrm>
              <a:off x="9412395" y="6252989"/>
              <a:ext cx="1531188" cy="461665"/>
            </a:xfrm>
            <a:prstGeom prst="rect">
              <a:avLst/>
            </a:prstGeom>
            <a:solidFill>
              <a:schemeClr val="bg1"/>
            </a:solidFill>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srgbClr val="642F6C"/>
                  </a:solidFill>
                  <a:effectLst/>
                  <a:uLnTx/>
                  <a:uFillTx/>
                  <a:latin typeface="Trebuchet MS" panose="020B0603020202020204" pitchFamily="34" charset="0"/>
                  <a:ea typeface="+mn-ea"/>
                  <a:cs typeface="+mn-cs"/>
                </a:rPr>
                <a:t>Patient 1601-01</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srgbClr val="642F6C"/>
                  </a:solidFill>
                  <a:effectLst/>
                  <a:uLnTx/>
                  <a:uFillTx/>
                  <a:latin typeface="Trebuchet MS" panose="020B0603020202020204" pitchFamily="34" charset="0"/>
                  <a:ea typeface="+mn-ea"/>
                  <a:cs typeface="+mn-cs"/>
                </a:rPr>
                <a:t>10th year birthday!</a:t>
              </a:r>
            </a:p>
          </p:txBody>
        </p:sp>
      </p:grpSp>
      <p:pic>
        <p:nvPicPr>
          <p:cNvPr id="2" name="Picture 1">
            <a:extLst>
              <a:ext uri="{FF2B5EF4-FFF2-40B4-BE49-F238E27FC236}">
                <a16:creationId xmlns:a16="http://schemas.microsoft.com/office/drawing/2014/main" id="{E50CF22F-A0A2-908E-5EA0-FAE044BCA62D}"/>
              </a:ext>
            </a:extLst>
          </p:cNvPr>
          <p:cNvPicPr>
            <a:picLocks noChangeAspect="1"/>
          </p:cNvPicPr>
          <p:nvPr/>
        </p:nvPicPr>
        <p:blipFill rotWithShape="1">
          <a:blip r:embed="rId6"/>
          <a:srcRect l="12665" r="12919"/>
          <a:stretch/>
        </p:blipFill>
        <p:spPr>
          <a:xfrm>
            <a:off x="1375947" y="3985314"/>
            <a:ext cx="1581231" cy="1192348"/>
          </a:xfrm>
          <a:prstGeom prst="rect">
            <a:avLst/>
          </a:prstGeom>
        </p:spPr>
      </p:pic>
    </p:spTree>
    <p:extLst>
      <p:ext uri="{BB962C8B-B14F-4D97-AF65-F5344CB8AC3E}">
        <p14:creationId xmlns:p14="http://schemas.microsoft.com/office/powerpoint/2010/main" val="7629622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16AF2701-6112-445F-A102-77CE2CB73E59}"/>
              </a:ext>
            </a:extLst>
          </p:cNvPr>
          <p:cNvSpPr/>
          <p:nvPr/>
        </p:nvSpPr>
        <p:spPr>
          <a:xfrm>
            <a:off x="595745" y="1143000"/>
            <a:ext cx="10939213" cy="1180787"/>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8EC7DE1-4CA1-4DDD-9253-72A9A2212086}"/>
              </a:ext>
            </a:extLst>
          </p:cNvPr>
          <p:cNvSpPr>
            <a:spLocks noGrp="1"/>
          </p:cNvSpPr>
          <p:nvPr>
            <p:ph type="title"/>
          </p:nvPr>
        </p:nvSpPr>
        <p:spPr>
          <a:xfrm>
            <a:off x="534449" y="19294"/>
            <a:ext cx="10707330" cy="1143000"/>
          </a:xfrm>
        </p:spPr>
        <p:txBody>
          <a:bodyPr>
            <a:noAutofit/>
          </a:bodyPr>
          <a:lstStyle/>
          <a:p>
            <a:r>
              <a:rPr lang="en-US" sz="3200" dirty="0">
                <a:latin typeface="+mn-lt"/>
              </a:rPr>
              <a:t>SCGE Phase 2: Translating </a:t>
            </a:r>
            <a:r>
              <a:rPr lang="en-US" sz="3200" i="1" dirty="0">
                <a:latin typeface="+mn-lt"/>
              </a:rPr>
              <a:t>in vivo </a:t>
            </a:r>
            <a:r>
              <a:rPr lang="en-US" sz="3200" dirty="0">
                <a:latin typeface="+mn-lt"/>
              </a:rPr>
              <a:t>Genome Editing Therapies into the Clinic More Broadly and Efficiently </a:t>
            </a:r>
          </a:p>
        </p:txBody>
      </p:sp>
      <p:sp>
        <p:nvSpPr>
          <p:cNvPr id="3" name="TextBox 2">
            <a:extLst>
              <a:ext uri="{FF2B5EF4-FFF2-40B4-BE49-F238E27FC236}">
                <a16:creationId xmlns:a16="http://schemas.microsoft.com/office/drawing/2014/main" id="{B8BC70F2-34A1-42F8-88D5-19CE31723A1D}"/>
              </a:ext>
            </a:extLst>
          </p:cNvPr>
          <p:cNvSpPr txBox="1"/>
          <p:nvPr/>
        </p:nvSpPr>
        <p:spPr>
          <a:xfrm>
            <a:off x="657041" y="1162294"/>
            <a:ext cx="10939213"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Aims for projects and subsequent dissemination efforts:</a:t>
            </a:r>
            <a:endPar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endParaRPr>
          </a:p>
          <a:p>
            <a:pPr marL="288925" marR="0" lvl="0" indent="-176213"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Improved assays for assessment of quality, safety and efficacy of editing reagents  </a:t>
            </a:r>
          </a:p>
          <a:p>
            <a:pPr marL="288925" marR="0" lvl="0" indent="-176213"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Support for development and optimization of technologies for candidate genome editing therapeutics</a:t>
            </a:r>
          </a:p>
          <a:p>
            <a:pPr marL="288925" marR="0" lvl="0" indent="-176213"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Find more efficient regulatory pathways for </a:t>
            </a: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rPr>
              <a:t>in vivo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genome editing clinical trials</a:t>
            </a:r>
          </a:p>
        </p:txBody>
      </p:sp>
      <p:graphicFrame>
        <p:nvGraphicFramePr>
          <p:cNvPr id="8" name="Diagram 7">
            <a:extLst>
              <a:ext uri="{FF2B5EF4-FFF2-40B4-BE49-F238E27FC236}">
                <a16:creationId xmlns:a16="http://schemas.microsoft.com/office/drawing/2014/main" id="{E8CA94FD-1701-4BB2-8714-55AF2A6894DB}"/>
              </a:ext>
            </a:extLst>
          </p:cNvPr>
          <p:cNvGraphicFramePr/>
          <p:nvPr/>
        </p:nvGraphicFramePr>
        <p:xfrm>
          <a:off x="1366611" y="2710502"/>
          <a:ext cx="9735870" cy="25292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5" name="Rectangle 14">
            <a:extLst>
              <a:ext uri="{FF2B5EF4-FFF2-40B4-BE49-F238E27FC236}">
                <a16:creationId xmlns:a16="http://schemas.microsoft.com/office/drawing/2014/main" id="{3A084ADC-6D21-44C0-8FB5-F6B0AA58D28D}"/>
              </a:ext>
            </a:extLst>
          </p:cNvPr>
          <p:cNvSpPr/>
          <p:nvPr/>
        </p:nvSpPr>
        <p:spPr>
          <a:xfrm>
            <a:off x="2071694" y="2433881"/>
            <a:ext cx="2185342" cy="86958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TextBox 15">
            <a:extLst>
              <a:ext uri="{FF2B5EF4-FFF2-40B4-BE49-F238E27FC236}">
                <a16:creationId xmlns:a16="http://schemas.microsoft.com/office/drawing/2014/main" id="{80A6B0CC-440F-4962-B414-4C0353DE3111}"/>
              </a:ext>
            </a:extLst>
          </p:cNvPr>
          <p:cNvSpPr txBox="1"/>
          <p:nvPr/>
        </p:nvSpPr>
        <p:spPr>
          <a:xfrm>
            <a:off x="2122116" y="2517706"/>
            <a:ext cx="208449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All SCGE Phase 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Projects</a:t>
            </a:r>
          </a:p>
        </p:txBody>
      </p:sp>
      <p:sp>
        <p:nvSpPr>
          <p:cNvPr id="22" name="Rectangle 21">
            <a:extLst>
              <a:ext uri="{FF2B5EF4-FFF2-40B4-BE49-F238E27FC236}">
                <a16:creationId xmlns:a16="http://schemas.microsoft.com/office/drawing/2014/main" id="{C89F2EA2-7326-42A4-A974-265F3CF24FA0}"/>
              </a:ext>
            </a:extLst>
          </p:cNvPr>
          <p:cNvSpPr/>
          <p:nvPr/>
        </p:nvSpPr>
        <p:spPr>
          <a:xfrm>
            <a:off x="6405321" y="4648897"/>
            <a:ext cx="2857197" cy="874961"/>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97646735-2C34-46CA-A70F-3240E12EDD90}"/>
              </a:ext>
            </a:extLst>
          </p:cNvPr>
          <p:cNvSpPr/>
          <p:nvPr/>
        </p:nvSpPr>
        <p:spPr>
          <a:xfrm>
            <a:off x="4672208" y="5587582"/>
            <a:ext cx="3011702" cy="86958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DFC55F32-807D-4996-8433-4E1ED1676D7B}"/>
              </a:ext>
            </a:extLst>
          </p:cNvPr>
          <p:cNvSpPr/>
          <p:nvPr/>
        </p:nvSpPr>
        <p:spPr>
          <a:xfrm>
            <a:off x="3395140" y="4654275"/>
            <a:ext cx="2673526" cy="86958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TextBox 25">
            <a:extLst>
              <a:ext uri="{FF2B5EF4-FFF2-40B4-BE49-F238E27FC236}">
                <a16:creationId xmlns:a16="http://schemas.microsoft.com/office/drawing/2014/main" id="{0B529566-F2CD-48DD-819A-A21CCF60762E}"/>
              </a:ext>
            </a:extLst>
          </p:cNvPr>
          <p:cNvSpPr txBox="1"/>
          <p:nvPr/>
        </p:nvSpPr>
        <p:spPr>
          <a:xfrm>
            <a:off x="3498326" y="4775737"/>
            <a:ext cx="2331334"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rPr>
              <a:t>SCGE Phase 2 In. 1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rPr>
              <a:t>Assay Development</a:t>
            </a:r>
          </a:p>
        </p:txBody>
      </p:sp>
      <p:sp>
        <p:nvSpPr>
          <p:cNvPr id="27" name="TextBox 26">
            <a:extLst>
              <a:ext uri="{FF2B5EF4-FFF2-40B4-BE49-F238E27FC236}">
                <a16:creationId xmlns:a16="http://schemas.microsoft.com/office/drawing/2014/main" id="{4EAF906E-8C15-4168-A270-C539BB4AD4B2}"/>
              </a:ext>
            </a:extLst>
          </p:cNvPr>
          <p:cNvSpPr txBox="1"/>
          <p:nvPr/>
        </p:nvSpPr>
        <p:spPr>
          <a:xfrm>
            <a:off x="4712768" y="5693635"/>
            <a:ext cx="2567567"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70C0"/>
                </a:solidFill>
                <a:effectLst/>
                <a:uLnTx/>
                <a:uFillTx/>
                <a:latin typeface="Calibri" panose="020F0502020204030204"/>
                <a:ea typeface="+mn-ea"/>
                <a:cs typeface="+mn-cs"/>
              </a:rPr>
              <a:t>SCGE Phase 2 In. 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70C0"/>
                </a:solidFill>
                <a:effectLst/>
                <a:uLnTx/>
                <a:uFillTx/>
                <a:latin typeface="Calibri" panose="020F0502020204030204"/>
                <a:ea typeface="+mn-ea"/>
                <a:cs typeface="+mn-cs"/>
              </a:rPr>
              <a:t>IND Enabling Studies</a:t>
            </a:r>
          </a:p>
        </p:txBody>
      </p:sp>
      <p:sp>
        <p:nvSpPr>
          <p:cNvPr id="28" name="TextBox 27">
            <a:extLst>
              <a:ext uri="{FF2B5EF4-FFF2-40B4-BE49-F238E27FC236}">
                <a16:creationId xmlns:a16="http://schemas.microsoft.com/office/drawing/2014/main" id="{009884A8-56AF-4B0F-96B1-8B5325D299B8}"/>
              </a:ext>
            </a:extLst>
          </p:cNvPr>
          <p:cNvSpPr txBox="1"/>
          <p:nvPr/>
        </p:nvSpPr>
        <p:spPr>
          <a:xfrm>
            <a:off x="6573398" y="4769015"/>
            <a:ext cx="2567567"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Calibri" panose="020F0502020204030204"/>
                <a:ea typeface="+mn-ea"/>
                <a:cs typeface="+mn-cs"/>
              </a:rPr>
              <a:t>SCGE Phase 2 In. 3 Clinical Trial Efficiency</a:t>
            </a:r>
          </a:p>
        </p:txBody>
      </p:sp>
    </p:spTree>
    <p:extLst>
      <p:ext uri="{BB962C8B-B14F-4D97-AF65-F5344CB8AC3E}">
        <p14:creationId xmlns:p14="http://schemas.microsoft.com/office/powerpoint/2010/main" val="37362985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8AA5A9D-F9C3-3C72-4CF2-3D020825B733}"/>
              </a:ext>
            </a:extLst>
          </p:cNvPr>
          <p:cNvPicPr>
            <a:picLocks noChangeAspect="1"/>
          </p:cNvPicPr>
          <p:nvPr/>
        </p:nvPicPr>
        <p:blipFill rotWithShape="1">
          <a:blip r:embed="rId3"/>
          <a:srcRect l="1178" t="25879" r="34002" b="36775"/>
          <a:stretch/>
        </p:blipFill>
        <p:spPr>
          <a:xfrm>
            <a:off x="7817797" y="170108"/>
            <a:ext cx="2443803" cy="791990"/>
          </a:xfrm>
          <a:prstGeom prst="rect">
            <a:avLst/>
          </a:prstGeom>
          <a:ln>
            <a:noFill/>
          </a:ln>
          <a:effectLst>
            <a:softEdge rad="112500"/>
          </a:effectLst>
        </p:spPr>
      </p:pic>
      <p:pic>
        <p:nvPicPr>
          <p:cNvPr id="11" name="Picture 10">
            <a:extLst>
              <a:ext uri="{FF2B5EF4-FFF2-40B4-BE49-F238E27FC236}">
                <a16:creationId xmlns:a16="http://schemas.microsoft.com/office/drawing/2014/main" id="{A6904CCD-41CE-190C-8506-9A1DF37898FD}"/>
              </a:ext>
            </a:extLst>
          </p:cNvPr>
          <p:cNvPicPr>
            <a:picLocks noChangeAspect="1"/>
          </p:cNvPicPr>
          <p:nvPr/>
        </p:nvPicPr>
        <p:blipFill>
          <a:blip r:embed="rId4"/>
          <a:stretch>
            <a:fillRect/>
          </a:stretch>
        </p:blipFill>
        <p:spPr>
          <a:xfrm>
            <a:off x="5017521" y="2117275"/>
            <a:ext cx="7197808" cy="3318933"/>
          </a:xfrm>
          <a:prstGeom prst="rect">
            <a:avLst/>
          </a:prstGeom>
        </p:spPr>
      </p:pic>
      <p:pic>
        <p:nvPicPr>
          <p:cNvPr id="2" name="Picture 1" descr="Qr code&#10;&#10;Description automatically generated">
            <a:extLst>
              <a:ext uri="{FF2B5EF4-FFF2-40B4-BE49-F238E27FC236}">
                <a16:creationId xmlns:a16="http://schemas.microsoft.com/office/drawing/2014/main" id="{6DCAB9ED-68A1-ED67-97F1-BD8B37775C9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02350" y="80518"/>
            <a:ext cx="1371600" cy="1393143"/>
          </a:xfrm>
          <a:prstGeom prst="rect">
            <a:avLst/>
          </a:prstGeom>
        </p:spPr>
      </p:pic>
      <p:sp>
        <p:nvSpPr>
          <p:cNvPr id="3" name="TextBox 2">
            <a:extLst>
              <a:ext uri="{FF2B5EF4-FFF2-40B4-BE49-F238E27FC236}">
                <a16:creationId xmlns:a16="http://schemas.microsoft.com/office/drawing/2014/main" id="{8FB9AFC1-0666-1545-85A0-604B9422F8D1}"/>
              </a:ext>
            </a:extLst>
          </p:cNvPr>
          <p:cNvSpPr txBox="1"/>
          <p:nvPr/>
        </p:nvSpPr>
        <p:spPr>
          <a:xfrm>
            <a:off x="6021098" y="1001413"/>
            <a:ext cx="6135240"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lvl="0" indent="0" algn="ctr" defTabSz="309563" rtl="0" eaLnBrk="1" fontAlgn="auto" latinLnBrk="0" hangingPunct="1">
              <a:lnSpc>
                <a:spcPct val="100000"/>
              </a:lnSpc>
              <a:spcBef>
                <a:spcPts val="1688"/>
              </a:spcBef>
              <a:spcAft>
                <a:spcPts val="0"/>
              </a:spcAft>
              <a:buClrTx/>
              <a:buSzPct val="100000"/>
              <a:buFontTx/>
              <a:buNone/>
              <a:tabLst/>
              <a:defRPr/>
            </a:pPr>
            <a:r>
              <a:rPr kumimoji="0" lang="en-US" sz="1800" b="1" i="0" u="none" strike="noStrike" kern="0" cap="none" spc="0" normalizeH="0" baseline="0" noProof="0" dirty="0">
                <a:ln>
                  <a:noFill/>
                </a:ln>
                <a:solidFill>
                  <a:srgbClr val="000000"/>
                </a:solidFill>
                <a:effectLst/>
                <a:uLnTx/>
                <a:uFillTx/>
                <a:latin typeface="Helvetica"/>
                <a:ea typeface="Calibri"/>
                <a:cs typeface="Helvetica"/>
                <a:sym typeface="Calibri"/>
                <a:hlinkClick r:id="rId6"/>
              </a:rPr>
              <a:t>https://fnih.org/BGTC</a:t>
            </a:r>
            <a:endParaRPr kumimoji="0" lang="en-US" sz="1800" b="1" i="0" u="none" strike="noStrike" kern="0" cap="none" spc="0" normalizeH="0" baseline="0" noProof="0" dirty="0">
              <a:ln>
                <a:noFill/>
              </a:ln>
              <a:solidFill>
                <a:srgbClr val="000000"/>
              </a:solidFill>
              <a:effectLst/>
              <a:uLnTx/>
              <a:uFillTx/>
              <a:latin typeface="Helvetica"/>
              <a:ea typeface="Calibri"/>
              <a:cs typeface="Helvetica"/>
              <a:sym typeface="Calibri"/>
            </a:endParaRPr>
          </a:p>
        </p:txBody>
      </p:sp>
      <p:sp>
        <p:nvSpPr>
          <p:cNvPr id="5" name="TextBox 4">
            <a:extLst>
              <a:ext uri="{FF2B5EF4-FFF2-40B4-BE49-F238E27FC236}">
                <a16:creationId xmlns:a16="http://schemas.microsoft.com/office/drawing/2014/main" id="{53BE6127-5C83-255E-BBB1-9F161238D9A0}"/>
              </a:ext>
            </a:extLst>
          </p:cNvPr>
          <p:cNvSpPr txBox="1"/>
          <p:nvPr/>
        </p:nvSpPr>
        <p:spPr>
          <a:xfrm>
            <a:off x="9563202" y="5924113"/>
            <a:ext cx="2638567" cy="96436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l" defTabSz="825479" rtl="0" eaLnBrk="1" fontAlgn="auto" latinLnBrk="0" hangingPunct="0">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a:ea typeface="Helvetica"/>
                <a:cs typeface="Helvetica"/>
                <a:sym typeface="Helvetica"/>
              </a:rPr>
              <a:t>Steering Committee Co-Chairs:</a:t>
            </a:r>
          </a:p>
          <a:p>
            <a:pPr marL="0" marR="0" lvl="0" indent="0" algn="l" defTabSz="825479" rtl="0" eaLnBrk="1" fontAlgn="auto" latinLnBrk="0" hangingPunct="0">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Helvetica"/>
                <a:cs typeface="Helvetica"/>
                <a:sym typeface="Helvetica"/>
              </a:rPr>
              <a:t>PJ Brooks, PhD (NCATS/NIH)</a:t>
            </a:r>
          </a:p>
          <a:p>
            <a:pPr marL="0" marR="0" lvl="0" indent="0" algn="l" defTabSz="825479" rtl="0" eaLnBrk="1" fontAlgn="auto" latinLnBrk="0" hangingPunct="0">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Helvetica"/>
                <a:cs typeface="Helvetica"/>
                <a:sym typeface="Helvetica"/>
              </a:rPr>
              <a:t>Tim Miller, MD (</a:t>
            </a:r>
            <a:r>
              <a:rPr kumimoji="0" lang="en-US" sz="1400" b="0" i="0" u="none" strike="noStrike" kern="1200" cap="none" spc="0" normalizeH="0" baseline="0" noProof="0" dirty="0" err="1">
                <a:ln>
                  <a:noFill/>
                </a:ln>
                <a:solidFill>
                  <a:srgbClr val="000000"/>
                </a:solidFill>
                <a:effectLst/>
                <a:uLnTx/>
                <a:uFillTx/>
                <a:latin typeface="Calibri"/>
                <a:ea typeface="Helvetica"/>
                <a:cs typeface="Helvetica"/>
                <a:sym typeface="Helvetica"/>
              </a:rPr>
              <a:t>Thermo</a:t>
            </a:r>
            <a:r>
              <a:rPr kumimoji="0" lang="en-US" sz="1400" b="0" i="0" u="none" strike="noStrike" kern="1200" cap="none" spc="0" normalizeH="0" baseline="0" noProof="0" dirty="0">
                <a:ln>
                  <a:noFill/>
                </a:ln>
                <a:solidFill>
                  <a:srgbClr val="000000"/>
                </a:solidFill>
                <a:effectLst/>
                <a:uLnTx/>
                <a:uFillTx/>
                <a:latin typeface="Calibri"/>
                <a:ea typeface="Helvetica"/>
                <a:cs typeface="Helvetica"/>
                <a:sym typeface="Helvetica"/>
              </a:rPr>
              <a:t> Fisher)</a:t>
            </a:r>
          </a:p>
          <a:p>
            <a:pPr marL="0" marR="0" lvl="0" indent="0" algn="l" defTabSz="825479" rtl="0" eaLnBrk="1" fontAlgn="auto" latinLnBrk="0" hangingPunct="0">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Helvetica"/>
                <a:cs typeface="Helvetica"/>
                <a:sym typeface="Helvetica"/>
              </a:rPr>
              <a:t>Peter Marks, MD, PhD (CBER/FDA)</a:t>
            </a:r>
          </a:p>
        </p:txBody>
      </p:sp>
      <p:sp>
        <p:nvSpPr>
          <p:cNvPr id="7" name="TextBox 6">
            <a:extLst>
              <a:ext uri="{FF2B5EF4-FFF2-40B4-BE49-F238E27FC236}">
                <a16:creationId xmlns:a16="http://schemas.microsoft.com/office/drawing/2014/main" id="{DB0A3DA3-8660-0700-F9CC-084C82296CB8}"/>
              </a:ext>
            </a:extLst>
          </p:cNvPr>
          <p:cNvSpPr txBox="1"/>
          <p:nvPr/>
        </p:nvSpPr>
        <p:spPr>
          <a:xfrm>
            <a:off x="6673808" y="5907614"/>
            <a:ext cx="3480675" cy="139525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l" defTabSz="825479" rtl="0" eaLnBrk="1" fontAlgn="auto" latinLnBrk="0" hangingPunct="0">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a:ea typeface="Helvetica"/>
                <a:cs typeface="Helvetica"/>
                <a:sym typeface="Helvetica"/>
              </a:rPr>
              <a:t>Program Management:</a:t>
            </a:r>
          </a:p>
          <a:p>
            <a:pPr marL="0" marR="0" lvl="0" indent="0" algn="l" defTabSz="825479" rtl="0" eaLnBrk="1" fontAlgn="auto" latinLnBrk="0" hangingPunct="0">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Helvetica"/>
                <a:cs typeface="Helvetica"/>
                <a:sym typeface="Helvetica"/>
              </a:rPr>
              <a:t>Juan Esparza-Trujillo (FNIH)</a:t>
            </a:r>
          </a:p>
          <a:p>
            <a:pPr marL="0" marR="0" lvl="0" indent="0" algn="l" defTabSz="825479" rtl="0" eaLnBrk="1" fontAlgn="auto" latinLnBrk="0" hangingPunct="0">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Helvetica"/>
                <a:cs typeface="Helvetica"/>
                <a:sym typeface="Helvetica"/>
              </a:rPr>
              <a:t>Brad Garrison (FNIH)</a:t>
            </a:r>
          </a:p>
          <a:p>
            <a:pPr marL="0" marR="0" lvl="0" indent="0" algn="l" defTabSz="825479" rtl="0" eaLnBrk="1" fontAlgn="auto" latinLnBrk="0" hangingPunct="0">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Helvetica"/>
                <a:cs typeface="Helvetica"/>
                <a:sym typeface="Helvetica"/>
              </a:rPr>
              <a:t>Courtney Silverthorn, PhD (FNIH)</a:t>
            </a:r>
          </a:p>
          <a:p>
            <a:pPr marL="0" marR="0" lvl="0" indent="0" algn="l" defTabSz="825479" rtl="0" eaLnBrk="1" fontAlgn="auto" latinLnBrk="0" hangingPunct="0">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a:ea typeface="Helvetica"/>
              <a:cs typeface="Helvetica"/>
              <a:sym typeface="Helvetica"/>
            </a:endParaRPr>
          </a:p>
          <a:p>
            <a:pPr marL="0" marR="0" lvl="0" indent="0" algn="l" defTabSz="825479" rtl="0" eaLnBrk="1" fontAlgn="auto" latinLnBrk="0" hangingPunct="0">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a:ea typeface="Helvetica"/>
              <a:cs typeface="Helvetica"/>
              <a:sym typeface="Helvetica"/>
            </a:endParaRPr>
          </a:p>
        </p:txBody>
      </p:sp>
      <p:sp>
        <p:nvSpPr>
          <p:cNvPr id="9" name="TextBox 8">
            <a:extLst>
              <a:ext uri="{FF2B5EF4-FFF2-40B4-BE49-F238E27FC236}">
                <a16:creationId xmlns:a16="http://schemas.microsoft.com/office/drawing/2014/main" id="{D8355DC3-71A9-83D7-D6A0-64F7FE95F217}"/>
              </a:ext>
            </a:extLst>
          </p:cNvPr>
          <p:cNvSpPr txBox="1"/>
          <p:nvPr/>
        </p:nvSpPr>
        <p:spPr>
          <a:xfrm>
            <a:off x="342997" y="-56036"/>
            <a:ext cx="9296400" cy="10772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000000"/>
                </a:solidFill>
                <a:effectLst/>
                <a:uLnTx/>
                <a:uFillTx/>
                <a:latin typeface="Calibri"/>
                <a:ea typeface="Calibri"/>
                <a:cs typeface="Calibri"/>
                <a:sym typeface="Calibri"/>
              </a:rPr>
              <a:t>Accelerating Medicines Partnership®</a:t>
            </a:r>
            <a:br>
              <a:rPr kumimoji="0" lang="en-US" sz="3200" b="1" i="0" u="none" strike="noStrike" kern="0" cap="none" spc="0" normalizeH="0" baseline="0" noProof="0" dirty="0">
                <a:ln>
                  <a:noFill/>
                </a:ln>
                <a:solidFill>
                  <a:srgbClr val="000000"/>
                </a:solidFill>
                <a:effectLst/>
                <a:uLnTx/>
                <a:uFillTx/>
                <a:latin typeface="Calibri"/>
                <a:ea typeface="Calibri"/>
                <a:cs typeface="Calibri"/>
                <a:sym typeface="Calibri"/>
              </a:rPr>
            </a:br>
            <a:r>
              <a:rPr kumimoji="0" lang="en-US" sz="3200" b="1" i="0" u="none" strike="noStrike" kern="0" cap="none" spc="0" normalizeH="0" baseline="0" noProof="0" dirty="0">
                <a:ln>
                  <a:noFill/>
                </a:ln>
                <a:solidFill>
                  <a:srgbClr val="000000"/>
                </a:solidFill>
                <a:effectLst/>
                <a:uLnTx/>
                <a:uFillTx/>
                <a:latin typeface="Calibri"/>
                <a:ea typeface="Calibri"/>
                <a:cs typeface="Calibri"/>
                <a:sym typeface="Calibri"/>
              </a:rPr>
              <a:t>Bespoke Gene Therapy Consortium (BGTC)</a:t>
            </a:r>
            <a:endParaRPr kumimoji="0" lang="en-US" sz="3200" b="0" i="0" u="none" strike="noStrike" kern="1200" cap="none" spc="0" normalizeH="0" baseline="0" noProof="0" dirty="0">
              <a:ln>
                <a:noFill/>
              </a:ln>
              <a:solidFill>
                <a:srgbClr val="000000"/>
              </a:solidFill>
              <a:effectLst/>
              <a:uLnTx/>
              <a:uFillTx/>
              <a:latin typeface="Calibri"/>
              <a:ea typeface="Calibri"/>
              <a:cs typeface="Calibri"/>
            </a:endParaRPr>
          </a:p>
        </p:txBody>
      </p:sp>
      <mc:AlternateContent xmlns:mc="http://schemas.openxmlformats.org/markup-compatibility/2006" xmlns:p14="http://schemas.microsoft.com/office/powerpoint/2010/main">
        <mc:Choice Requires="p14">
          <p:contentPart p14:bwMode="auto" r:id="rId7">
            <p14:nvContentPartPr>
              <p14:cNvPr id="13" name="Ink 12">
                <a:extLst>
                  <a:ext uri="{FF2B5EF4-FFF2-40B4-BE49-F238E27FC236}">
                    <a16:creationId xmlns:a16="http://schemas.microsoft.com/office/drawing/2014/main" id="{281B29A3-AAB4-9DAC-4332-984F0B7659AE}"/>
                  </a:ext>
                </a:extLst>
              </p14:cNvPr>
              <p14:cNvContentPartPr/>
              <p14:nvPr/>
            </p14:nvContentPartPr>
            <p14:xfrm>
              <a:off x="5273738" y="3196800"/>
              <a:ext cx="1494720" cy="464400"/>
            </p14:xfrm>
          </p:contentPart>
        </mc:Choice>
        <mc:Fallback xmlns="">
          <p:pic>
            <p:nvPicPr>
              <p:cNvPr id="13" name="Ink 12">
                <a:extLst>
                  <a:ext uri="{FF2B5EF4-FFF2-40B4-BE49-F238E27FC236}">
                    <a16:creationId xmlns:a16="http://schemas.microsoft.com/office/drawing/2014/main" id="{281B29A3-AAB4-9DAC-4332-984F0B7659AE}"/>
                  </a:ext>
                </a:extLst>
              </p:cNvPr>
              <p:cNvPicPr/>
              <p:nvPr/>
            </p:nvPicPr>
            <p:blipFill>
              <a:blip r:embed="rId8"/>
              <a:stretch>
                <a:fillRect/>
              </a:stretch>
            </p:blipFill>
            <p:spPr>
              <a:xfrm>
                <a:off x="5264738" y="3187800"/>
                <a:ext cx="1512360" cy="482040"/>
              </a:xfrm>
              <a:prstGeom prst="rect">
                <a:avLst/>
              </a:prstGeom>
            </p:spPr>
          </p:pic>
        </mc:Fallback>
      </mc:AlternateContent>
      <p:pic>
        <p:nvPicPr>
          <p:cNvPr id="71" name="Picture 70">
            <a:extLst>
              <a:ext uri="{FF2B5EF4-FFF2-40B4-BE49-F238E27FC236}">
                <a16:creationId xmlns:a16="http://schemas.microsoft.com/office/drawing/2014/main" id="{3A18EDB8-1061-B346-3993-C94BB1157DB6}"/>
              </a:ext>
            </a:extLst>
          </p:cNvPr>
          <p:cNvPicPr>
            <a:picLocks noChangeAspect="1"/>
          </p:cNvPicPr>
          <p:nvPr/>
        </p:nvPicPr>
        <p:blipFill rotWithShape="1">
          <a:blip r:embed="rId9"/>
          <a:srcRect t="26124"/>
          <a:stretch/>
        </p:blipFill>
        <p:spPr>
          <a:xfrm>
            <a:off x="342997" y="3992281"/>
            <a:ext cx="4088608" cy="2704729"/>
          </a:xfrm>
          <a:prstGeom prst="rect">
            <a:avLst/>
          </a:prstGeom>
        </p:spPr>
      </p:pic>
      <p:pic>
        <p:nvPicPr>
          <p:cNvPr id="73" name="Picture 72">
            <a:extLst>
              <a:ext uri="{FF2B5EF4-FFF2-40B4-BE49-F238E27FC236}">
                <a16:creationId xmlns:a16="http://schemas.microsoft.com/office/drawing/2014/main" id="{56E7E497-C068-93D4-AF0F-C96BE2E6D7A8}"/>
              </a:ext>
            </a:extLst>
          </p:cNvPr>
          <p:cNvPicPr>
            <a:picLocks noChangeAspect="1"/>
          </p:cNvPicPr>
          <p:nvPr/>
        </p:nvPicPr>
        <p:blipFill>
          <a:blip r:embed="rId10"/>
          <a:stretch>
            <a:fillRect/>
          </a:stretch>
        </p:blipFill>
        <p:spPr>
          <a:xfrm>
            <a:off x="961223" y="2770083"/>
            <a:ext cx="2438015" cy="1109671"/>
          </a:xfrm>
          <a:prstGeom prst="rect">
            <a:avLst/>
          </a:prstGeom>
        </p:spPr>
      </p:pic>
      <p:sp>
        <p:nvSpPr>
          <p:cNvPr id="74" name="Rectangle 73">
            <a:extLst>
              <a:ext uri="{FF2B5EF4-FFF2-40B4-BE49-F238E27FC236}">
                <a16:creationId xmlns:a16="http://schemas.microsoft.com/office/drawing/2014/main" id="{22CFE9D9-90FA-E027-4D22-1B3C81D346F9}"/>
              </a:ext>
            </a:extLst>
          </p:cNvPr>
          <p:cNvSpPr/>
          <p:nvPr/>
        </p:nvSpPr>
        <p:spPr>
          <a:xfrm>
            <a:off x="527208" y="1575181"/>
            <a:ext cx="4048624" cy="338554"/>
          </a:xfrm>
          <a:prstGeom prst="rect">
            <a:avLst/>
          </a:prstGeom>
          <a:solidFill>
            <a:schemeClr val="accent3">
              <a:lumMod val="60000"/>
              <a:lumOff val="40000"/>
            </a:schemeClr>
          </a:solidFill>
          <a:scene3d>
            <a:camera prst="orthographicFront"/>
            <a:lightRig rig="threePt" dir="t"/>
          </a:scene3d>
          <a:sp3d>
            <a:bevelT/>
          </a:sp3d>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small" spc="0" normalizeH="0" baseline="0" noProof="0" dirty="0">
                <a:ln>
                  <a:noFill/>
                </a:ln>
                <a:solidFill>
                  <a:srgbClr val="006393"/>
                </a:solidFill>
                <a:effectLst/>
                <a:uLnTx/>
                <a:uFillTx/>
                <a:latin typeface="Calibri" panose="020F0502020204030204" pitchFamily="34" charset="0"/>
                <a:cs typeface="Calibri" panose="020F0502020204030204" pitchFamily="34" charset="0"/>
              </a:rPr>
              <a:t>Enhancing therapeutic gene expression</a:t>
            </a:r>
            <a:endParaRPr kumimoji="0" lang="en-US" sz="1600" b="0" i="0" u="none" strike="noStrike" kern="1200" cap="small" spc="0" normalizeH="0" baseline="0" noProof="0" dirty="0">
              <a:ln>
                <a:noFill/>
              </a:ln>
              <a:solidFill>
                <a:srgbClr val="006393"/>
              </a:solidFill>
              <a:effectLst/>
              <a:uLnTx/>
              <a:uFillTx/>
              <a:latin typeface="Calibri" panose="020F0502020204030204" pitchFamily="34" charset="0"/>
              <a:cs typeface="Calibri" panose="020F0502020204030204" pitchFamily="34" charset="0"/>
            </a:endParaRPr>
          </a:p>
        </p:txBody>
      </p:sp>
      <p:sp>
        <p:nvSpPr>
          <p:cNvPr id="75" name="Rectangle 74">
            <a:extLst>
              <a:ext uri="{FF2B5EF4-FFF2-40B4-BE49-F238E27FC236}">
                <a16:creationId xmlns:a16="http://schemas.microsoft.com/office/drawing/2014/main" id="{87BB867D-405D-1C2E-BD1C-BAE33FF4251F}"/>
              </a:ext>
            </a:extLst>
          </p:cNvPr>
          <p:cNvSpPr/>
          <p:nvPr/>
        </p:nvSpPr>
        <p:spPr>
          <a:xfrm>
            <a:off x="527208" y="1135107"/>
            <a:ext cx="4048624" cy="338554"/>
          </a:xfrm>
          <a:prstGeom prst="rect">
            <a:avLst/>
          </a:prstGeom>
          <a:solidFill>
            <a:schemeClr val="accent2">
              <a:lumMod val="60000"/>
              <a:lumOff val="40000"/>
            </a:schemeClr>
          </a:solidFill>
          <a:scene3d>
            <a:camera prst="orthographicFront"/>
            <a:lightRig rig="threePt" dir="t"/>
          </a:scene3d>
          <a:sp3d>
            <a:bevelT/>
          </a:sp3d>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small" spc="0" normalizeH="0" baseline="0" noProof="0" dirty="0">
                <a:ln>
                  <a:noFill/>
                </a:ln>
                <a:solidFill>
                  <a:srgbClr val="006393"/>
                </a:solidFill>
                <a:effectLst/>
                <a:uLnTx/>
                <a:uFillTx/>
                <a:latin typeface="Calibri" panose="020F0502020204030204" pitchFamily="34" charset="0"/>
                <a:cs typeface="Calibri" panose="020F0502020204030204" pitchFamily="34" charset="0"/>
              </a:rPr>
              <a:t>Enhancing Vector Generation</a:t>
            </a:r>
            <a:endParaRPr kumimoji="0" lang="en-US" sz="1600" b="0" i="0" u="none" strike="noStrike" kern="1200" cap="small" spc="0" normalizeH="0" baseline="0" noProof="0" dirty="0">
              <a:ln>
                <a:noFill/>
              </a:ln>
              <a:solidFill>
                <a:srgbClr val="006393"/>
              </a:solidFill>
              <a:effectLst/>
              <a:uLnTx/>
              <a:uFillTx/>
              <a:latin typeface="Calibri" panose="020F0502020204030204" pitchFamily="34" charset="0"/>
              <a:cs typeface="Calibri" panose="020F0502020204030204" pitchFamily="34" charset="0"/>
            </a:endParaRPr>
          </a:p>
        </p:txBody>
      </p:sp>
      <p:sp>
        <p:nvSpPr>
          <p:cNvPr id="76" name="Rectangle: Rounded Corners 75">
            <a:extLst>
              <a:ext uri="{FF2B5EF4-FFF2-40B4-BE49-F238E27FC236}">
                <a16:creationId xmlns:a16="http://schemas.microsoft.com/office/drawing/2014/main" id="{BE24580C-1DB4-F6A4-7E76-01C3FCE9B33D}"/>
              </a:ext>
            </a:extLst>
          </p:cNvPr>
          <p:cNvSpPr/>
          <p:nvPr/>
        </p:nvSpPr>
        <p:spPr>
          <a:xfrm>
            <a:off x="527208" y="2010570"/>
            <a:ext cx="4490313" cy="646986"/>
          </a:xfrm>
          <a:prstGeom prst="round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1"/>
            <a:tileRect/>
          </a:gradFill>
          <a:scene3d>
            <a:camera prst="orthographicFront"/>
            <a:lightRig rig="threePt" dir="t"/>
          </a:scene3d>
          <a:sp3d>
            <a:bevelT/>
          </a:sp3d>
        </p:spPr>
        <p:txBody>
          <a:bodyPr wrap="square">
            <a:spAutoFit/>
          </a:bodyPr>
          <a:lstStyle/>
          <a:p>
            <a:pPr marL="0" marR="0" lvl="0" indent="0" algn="l" defTabSz="309563" rtl="0" eaLnBrk="1" fontAlgn="auto" latinLnBrk="0" hangingPunct="0">
              <a:lnSpc>
                <a:spcPct val="100000"/>
              </a:lnSpc>
              <a:spcBef>
                <a:spcPts val="0"/>
              </a:spcBef>
              <a:spcAft>
                <a:spcPts val="0"/>
              </a:spcAft>
              <a:buClrTx/>
              <a:buSzTx/>
              <a:buFontTx/>
              <a:buNone/>
              <a:tabLst/>
              <a:defRPr/>
            </a:pPr>
            <a:r>
              <a:rPr kumimoji="0" lang="en-US" sz="1600" b="1" i="0" u="none" strike="noStrike" kern="1200" cap="small" spc="0" normalizeH="0" baseline="0" noProof="0" dirty="0">
                <a:ln>
                  <a:noFill/>
                </a:ln>
                <a:solidFill>
                  <a:srgbClr val="FFFFFF"/>
                </a:solidFill>
                <a:effectLst/>
                <a:uLnTx/>
                <a:uFillTx/>
                <a:latin typeface="Calibri" panose="020F0502020204030204" pitchFamily="34" charset="0"/>
                <a:cs typeface="Calibri" panose="020F0502020204030204" pitchFamily="34" charset="0"/>
                <a:sym typeface="Helvetica"/>
              </a:rPr>
              <a:t>Advancing Access to AAV Technologies and Vectors for Bespoke Clinical Applications</a:t>
            </a:r>
          </a:p>
        </p:txBody>
      </p:sp>
      <p:pic>
        <p:nvPicPr>
          <p:cNvPr id="4" name="Picture 3">
            <a:extLst>
              <a:ext uri="{FF2B5EF4-FFF2-40B4-BE49-F238E27FC236}">
                <a16:creationId xmlns:a16="http://schemas.microsoft.com/office/drawing/2014/main" id="{A4398EE7-994C-3456-5A99-E9FFC84426DD}"/>
              </a:ext>
            </a:extLst>
          </p:cNvPr>
          <p:cNvPicPr>
            <a:picLocks noChangeAspect="1"/>
          </p:cNvPicPr>
          <p:nvPr/>
        </p:nvPicPr>
        <p:blipFill>
          <a:blip r:embed="rId11"/>
          <a:stretch>
            <a:fillRect/>
          </a:stretch>
        </p:blipFill>
        <p:spPr>
          <a:xfrm>
            <a:off x="3381930" y="3042715"/>
            <a:ext cx="922735" cy="564406"/>
          </a:xfrm>
          <a:prstGeom prst="rect">
            <a:avLst/>
          </a:prstGeom>
        </p:spPr>
      </p:pic>
    </p:spTree>
    <p:extLst>
      <p:ext uri="{BB962C8B-B14F-4D97-AF65-F5344CB8AC3E}">
        <p14:creationId xmlns:p14="http://schemas.microsoft.com/office/powerpoint/2010/main" val="1674709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500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Slide Number Placeholder 3">
            <a:extLst>
              <a:ext uri="{FF2B5EF4-FFF2-40B4-BE49-F238E27FC236}">
                <a16:creationId xmlns:a16="http://schemas.microsoft.com/office/drawing/2014/main" id="{1E55ADA8-A24B-4FD7-87B8-F64D543BCE1C}"/>
              </a:ext>
            </a:extLst>
          </p:cNvPr>
          <p:cNvSpPr txBox="1">
            <a:spLocks/>
          </p:cNvSpPr>
          <p:nvPr/>
        </p:nvSpPr>
        <p:spPr>
          <a:xfrm>
            <a:off x="11664665" y="6432634"/>
            <a:ext cx="214802" cy="212302"/>
          </a:xfrm>
          <a:prstGeom prst="rect">
            <a:avLst/>
          </a:prstGeom>
          <a:ln w="12700">
            <a:miter lim="400000"/>
          </a:ln>
        </p:spPr>
        <p:txBody>
          <a:bodyPr wrap="none" lIns="50800" tIns="50800" rIns="50800" bIns="50800" anchor="t">
            <a:spAutoFit/>
          </a:bodyPr>
          <a:lstStyle>
            <a:defPPr>
              <a:defRPr lang="en-US"/>
            </a:defPPr>
            <a:lvl1pPr algn="r" rtl="0" fontAlgn="base">
              <a:spcBef>
                <a:spcPct val="0"/>
              </a:spcBef>
              <a:spcAft>
                <a:spcPct val="0"/>
              </a:spcAft>
              <a:defRPr sz="713" kern="1200">
                <a:solidFill>
                  <a:srgbClr val="006394"/>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6CB4B4D-7CA3-9044-876B-883B54F8677D}" type="slidenum">
              <a:rPr kumimoji="0" lang="en-US" sz="713" b="0" i="0" u="none" strike="noStrike" kern="1200" cap="none" spc="0" normalizeH="0" baseline="0" noProof="0" smtClean="0">
                <a:ln>
                  <a:noFill/>
                </a:ln>
                <a:solidFill>
                  <a:srgbClr val="006394"/>
                </a:solidFill>
                <a:effectLst/>
                <a:uLnTx/>
                <a:uFillTx/>
                <a:latin typeface="Arial" pitchFamily="34" charset="0"/>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sz="713" b="0" i="0" u="none" strike="noStrike" kern="1200" cap="none" spc="0" normalizeH="0" baseline="0" noProof="0" dirty="0">
              <a:ln>
                <a:noFill/>
              </a:ln>
              <a:solidFill>
                <a:srgbClr val="006394"/>
              </a:solidFill>
              <a:effectLst/>
              <a:uLnTx/>
              <a:uFillTx/>
              <a:latin typeface="Arial" pitchFamily="34" charset="0"/>
              <a:cs typeface="Arial" pitchFamily="34" charset="0"/>
            </a:endParaRPr>
          </a:p>
        </p:txBody>
      </p:sp>
      <p:sp>
        <p:nvSpPr>
          <p:cNvPr id="2" name="TextBox 1">
            <a:extLst>
              <a:ext uri="{FF2B5EF4-FFF2-40B4-BE49-F238E27FC236}">
                <a16:creationId xmlns:a16="http://schemas.microsoft.com/office/drawing/2014/main" id="{8DE06B8A-CB96-B8BE-FA4A-556615A6AEE4}"/>
              </a:ext>
            </a:extLst>
          </p:cNvPr>
          <p:cNvSpPr txBox="1"/>
          <p:nvPr/>
        </p:nvSpPr>
        <p:spPr>
          <a:xfrm>
            <a:off x="432551" y="6330536"/>
            <a:ext cx="1619770" cy="451264"/>
          </a:xfrm>
          <a:prstGeom prst="rect">
            <a:avLst/>
          </a:prstGeom>
          <a:solidFill>
            <a:schemeClr val="bg1"/>
          </a:solidFill>
          <a:ln w="1270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noAutofit/>
          </a:bodyPr>
          <a:lstStyle/>
          <a:p>
            <a:pPr marL="0" marR="0" lvl="0" indent="0" algn="ctr" defTabSz="309563" rtl="0" eaLnBrk="1" fontAlgn="auto" latinLnBrk="0" hangingPunct="0">
              <a:lnSpc>
                <a:spcPct val="100000"/>
              </a:lnSpc>
              <a:spcBef>
                <a:spcPts val="0"/>
              </a:spcBef>
              <a:spcAft>
                <a:spcPts val="0"/>
              </a:spcAft>
              <a:buClrTx/>
              <a:buSzTx/>
              <a:buFontTx/>
              <a:buNone/>
              <a:tabLst/>
              <a:defRPr/>
            </a:pPr>
            <a:endParaRPr kumimoji="0" lang="en-US" sz="1100" b="1" i="0" u="none" strike="noStrike" kern="1200" cap="none" spc="0" normalizeH="0" baseline="0" noProof="0">
              <a:ln>
                <a:noFill/>
              </a:ln>
              <a:solidFill>
                <a:srgbClr val="000000"/>
              </a:solidFill>
              <a:effectLst/>
              <a:uLnTx/>
              <a:uFillTx/>
              <a:latin typeface="Helvetica"/>
              <a:ea typeface="+mn-ea"/>
              <a:cs typeface="Helvetica"/>
              <a:sym typeface="Helvetica"/>
            </a:endParaRPr>
          </a:p>
        </p:txBody>
      </p:sp>
      <p:grpSp>
        <p:nvGrpSpPr>
          <p:cNvPr id="3" name="Group 2">
            <a:extLst>
              <a:ext uri="{FF2B5EF4-FFF2-40B4-BE49-F238E27FC236}">
                <a16:creationId xmlns:a16="http://schemas.microsoft.com/office/drawing/2014/main" id="{56EE6640-2D3B-34C4-AA2B-F833F0C6D3AC}"/>
              </a:ext>
            </a:extLst>
          </p:cNvPr>
          <p:cNvGrpSpPr/>
          <p:nvPr/>
        </p:nvGrpSpPr>
        <p:grpSpPr>
          <a:xfrm>
            <a:off x="1121443" y="3428999"/>
            <a:ext cx="3192016" cy="3296879"/>
            <a:chOff x="325993" y="2108120"/>
            <a:chExt cx="3192016" cy="2576592"/>
          </a:xfrm>
        </p:grpSpPr>
        <p:sp>
          <p:nvSpPr>
            <p:cNvPr id="4" name="Rectangle: Top Corners Rounded 3">
              <a:extLst>
                <a:ext uri="{FF2B5EF4-FFF2-40B4-BE49-F238E27FC236}">
                  <a16:creationId xmlns:a16="http://schemas.microsoft.com/office/drawing/2014/main" id="{11AC58E4-0910-9D61-2BC3-F8695DDF05F4}"/>
                </a:ext>
              </a:extLst>
            </p:cNvPr>
            <p:cNvSpPr/>
            <p:nvPr/>
          </p:nvSpPr>
          <p:spPr>
            <a:xfrm rot="10800000">
              <a:off x="325993" y="2108120"/>
              <a:ext cx="3192016" cy="2576592"/>
            </a:xfrm>
            <a:prstGeom prst="round2SameRect">
              <a:avLst>
                <a:gd name="adj1" fmla="val 10500"/>
                <a:gd name="adj2" fmla="val 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Helvetica"/>
                <a:cs typeface="Helvetica"/>
              </a:endParaRPr>
            </a:p>
          </p:txBody>
        </p:sp>
        <p:sp>
          <p:nvSpPr>
            <p:cNvPr id="5" name="Rectangle: Top Corners Rounded 4">
              <a:extLst>
                <a:ext uri="{FF2B5EF4-FFF2-40B4-BE49-F238E27FC236}">
                  <a16:creationId xmlns:a16="http://schemas.microsoft.com/office/drawing/2014/main" id="{19C29C11-E1D1-F527-6A28-14D9FE55055F}"/>
                </a:ext>
              </a:extLst>
            </p:cNvPr>
            <p:cNvSpPr txBox="1"/>
            <p:nvPr/>
          </p:nvSpPr>
          <p:spPr>
            <a:xfrm rot="21600000">
              <a:off x="405232" y="2108120"/>
              <a:ext cx="3033538" cy="249735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35128" tIns="135128" rIns="135128" bIns="135128" numCol="1" spcCol="1270" anchor="t" anchorCtr="0">
              <a:noAutofit/>
            </a:bodyPr>
            <a:lstStyle/>
            <a:p>
              <a:pPr marL="0" marR="0" lvl="0" indent="0" algn="ctr" defTabSz="844550" rtl="0" eaLnBrk="1" fontAlgn="auto" latinLnBrk="0" hangingPunct="1">
                <a:lnSpc>
                  <a:spcPct val="90000"/>
                </a:lnSpc>
                <a:spcBef>
                  <a:spcPct val="0"/>
                </a:spcBef>
                <a:spcAft>
                  <a:spcPct val="35000"/>
                </a:spcAft>
                <a:buClrTx/>
                <a:buSzTx/>
                <a:buFontTx/>
                <a:buNone/>
                <a:tabLst/>
                <a:defRPr/>
              </a:pPr>
              <a:r>
                <a:rPr kumimoji="0" lang="en-US" sz="1900" b="0" i="0" u="sng" strike="noStrike" kern="1200" cap="none" spc="0" normalizeH="0" baseline="0" noProof="0">
                  <a:ln>
                    <a:noFill/>
                  </a:ln>
                  <a:solidFill>
                    <a:srgbClr val="FFFFFF"/>
                  </a:solidFill>
                  <a:effectLst/>
                  <a:uLnTx/>
                  <a:uFillTx/>
                  <a:latin typeface="Helvetica"/>
                  <a:cs typeface="Helvetica"/>
                </a:rPr>
                <a:t>Ocular</a:t>
              </a:r>
              <a:r>
                <a:rPr kumimoji="0" lang="en-US" sz="1900" b="0" i="0" u="none" strike="noStrike" kern="1200" cap="none" spc="0" normalizeH="0" baseline="0" noProof="0">
                  <a:ln>
                    <a:noFill/>
                  </a:ln>
                  <a:solidFill>
                    <a:srgbClr val="FFFFFF"/>
                  </a:solidFill>
                  <a:effectLst/>
                  <a:uLnTx/>
                  <a:uFillTx/>
                  <a:latin typeface="Helvetica"/>
                  <a:cs typeface="Helvetica"/>
                </a:rPr>
                <a:t> </a:t>
              </a:r>
            </a:p>
            <a:p>
              <a:pPr marL="0" marR="0" lvl="0" indent="0" algn="ctr" defTabSz="844550" rtl="0" eaLnBrk="1" fontAlgn="auto" latinLnBrk="0" hangingPunct="1">
                <a:lnSpc>
                  <a:spcPct val="90000"/>
                </a:lnSpc>
                <a:spcBef>
                  <a:spcPct val="0"/>
                </a:spcBef>
                <a:spcAft>
                  <a:spcPct val="35000"/>
                </a:spcAft>
                <a:buClrTx/>
                <a:buSzTx/>
                <a:buFontTx/>
                <a:buNone/>
                <a:tabLst/>
                <a:defRPr/>
              </a:pPr>
              <a:endParaRPr kumimoji="0" lang="en-US" sz="1900" b="0" i="0" u="none" strike="noStrike" kern="1200" cap="none" spc="0" normalizeH="0" baseline="0" noProof="0">
                <a:ln>
                  <a:noFill/>
                </a:ln>
                <a:solidFill>
                  <a:srgbClr val="FFFFFF"/>
                </a:solidFill>
                <a:effectLst/>
                <a:uLnTx/>
                <a:uFillTx/>
                <a:latin typeface="Helvetica"/>
                <a:cs typeface="Helvetica"/>
              </a:endParaRPr>
            </a:p>
          </p:txBody>
        </p:sp>
      </p:grpSp>
      <p:grpSp>
        <p:nvGrpSpPr>
          <p:cNvPr id="6" name="Group 5">
            <a:extLst>
              <a:ext uri="{FF2B5EF4-FFF2-40B4-BE49-F238E27FC236}">
                <a16:creationId xmlns:a16="http://schemas.microsoft.com/office/drawing/2014/main" id="{C74E0114-9540-23A5-9ECC-0C74E9DE9EFC}"/>
              </a:ext>
            </a:extLst>
          </p:cNvPr>
          <p:cNvGrpSpPr/>
          <p:nvPr/>
        </p:nvGrpSpPr>
        <p:grpSpPr>
          <a:xfrm>
            <a:off x="4775207" y="3428999"/>
            <a:ext cx="3192016" cy="3296879"/>
            <a:chOff x="3837210" y="2108120"/>
            <a:chExt cx="3192016" cy="2576592"/>
          </a:xfrm>
        </p:grpSpPr>
        <p:sp>
          <p:nvSpPr>
            <p:cNvPr id="7" name="Rectangle: Top Corners Rounded 6">
              <a:extLst>
                <a:ext uri="{FF2B5EF4-FFF2-40B4-BE49-F238E27FC236}">
                  <a16:creationId xmlns:a16="http://schemas.microsoft.com/office/drawing/2014/main" id="{CB54D258-094B-F23F-B6D0-DE53DB05F4C9}"/>
                </a:ext>
              </a:extLst>
            </p:cNvPr>
            <p:cNvSpPr/>
            <p:nvPr/>
          </p:nvSpPr>
          <p:spPr>
            <a:xfrm rot="10800000">
              <a:off x="3837210" y="2108120"/>
              <a:ext cx="3192016" cy="2576592"/>
            </a:xfrm>
            <a:prstGeom prst="round2SameRect">
              <a:avLst>
                <a:gd name="adj1" fmla="val 10500"/>
                <a:gd name="adj2" fmla="val 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Helvetica"/>
                <a:cs typeface="Helvetica"/>
              </a:endParaRPr>
            </a:p>
          </p:txBody>
        </p:sp>
        <p:sp>
          <p:nvSpPr>
            <p:cNvPr id="8" name="Rectangle: Top Corners Rounded 4">
              <a:extLst>
                <a:ext uri="{FF2B5EF4-FFF2-40B4-BE49-F238E27FC236}">
                  <a16:creationId xmlns:a16="http://schemas.microsoft.com/office/drawing/2014/main" id="{B75F39D8-F452-99D4-172A-2D2757DE8CC2}"/>
                </a:ext>
              </a:extLst>
            </p:cNvPr>
            <p:cNvSpPr txBox="1"/>
            <p:nvPr/>
          </p:nvSpPr>
          <p:spPr>
            <a:xfrm rot="21600000">
              <a:off x="3916449" y="2108120"/>
              <a:ext cx="3033538" cy="249735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35128" tIns="135128" rIns="135128" bIns="135128" numCol="1" spcCol="1270" anchor="t" anchorCtr="0">
              <a:noAutofit/>
            </a:bodyPr>
            <a:lstStyle/>
            <a:p>
              <a:pPr marL="0" marR="0" lvl="0" indent="0" algn="ctr" defTabSz="844550" rtl="0" eaLnBrk="1" fontAlgn="auto" latinLnBrk="0" hangingPunct="1">
                <a:lnSpc>
                  <a:spcPct val="90000"/>
                </a:lnSpc>
                <a:spcBef>
                  <a:spcPct val="0"/>
                </a:spcBef>
                <a:spcAft>
                  <a:spcPct val="35000"/>
                </a:spcAft>
                <a:buClrTx/>
                <a:buSzTx/>
                <a:buFontTx/>
                <a:buNone/>
                <a:tabLst/>
                <a:defRPr/>
              </a:pPr>
              <a:r>
                <a:rPr kumimoji="0" lang="en-US" sz="1900" b="0" i="0" u="sng" strike="noStrike" kern="1200" cap="none" spc="0" normalizeH="0" baseline="0" noProof="0">
                  <a:ln>
                    <a:noFill/>
                  </a:ln>
                  <a:solidFill>
                    <a:srgbClr val="FFFFFF"/>
                  </a:solidFill>
                  <a:effectLst/>
                  <a:uLnTx/>
                  <a:uFillTx/>
                  <a:latin typeface="Helvetica"/>
                  <a:cs typeface="Helvetica"/>
                </a:rPr>
                <a:t>Neurological</a:t>
              </a:r>
            </a:p>
            <a:p>
              <a:pPr marL="0" marR="0" lvl="0" indent="0" algn="ctr" defTabSz="844550" rtl="0" eaLnBrk="1" fontAlgn="auto" latinLnBrk="0" hangingPunct="1">
                <a:lnSpc>
                  <a:spcPct val="90000"/>
                </a:lnSpc>
                <a:spcBef>
                  <a:spcPct val="0"/>
                </a:spcBef>
                <a:spcAft>
                  <a:spcPct val="35000"/>
                </a:spcAft>
                <a:buClrTx/>
                <a:buSzTx/>
                <a:buFontTx/>
                <a:buNone/>
                <a:tabLst/>
                <a:defRPr/>
              </a:pPr>
              <a:endParaRPr kumimoji="0" lang="en-US" sz="1900" b="0" i="0" u="sng" strike="noStrike" kern="1200" cap="none" spc="0" normalizeH="0" baseline="0" noProof="0">
                <a:ln>
                  <a:noFill/>
                </a:ln>
                <a:solidFill>
                  <a:srgbClr val="FFFFFF"/>
                </a:solidFill>
                <a:effectLst/>
                <a:uLnTx/>
                <a:uFillTx/>
                <a:latin typeface="Helvetica"/>
                <a:cs typeface="Helvetica"/>
              </a:endParaRPr>
            </a:p>
            <a:p>
              <a:pPr marL="0" marR="0" lvl="0" indent="0" algn="ctr" defTabSz="844550" rtl="0" eaLnBrk="1" fontAlgn="auto" latinLnBrk="0" hangingPunct="1">
                <a:lnSpc>
                  <a:spcPct val="90000"/>
                </a:lnSpc>
                <a:spcBef>
                  <a:spcPct val="0"/>
                </a:spcBef>
                <a:spcAft>
                  <a:spcPct val="35000"/>
                </a:spcAft>
                <a:buClrTx/>
                <a:buSzTx/>
                <a:buFontTx/>
                <a:buNone/>
                <a:tabLst/>
                <a:defRPr/>
              </a:pPr>
              <a:endParaRPr kumimoji="0" lang="en-US" sz="1900" b="0" i="0" u="none" strike="noStrike" kern="1200" cap="none" spc="0" normalizeH="0" baseline="0" noProof="0">
                <a:ln>
                  <a:noFill/>
                </a:ln>
                <a:solidFill>
                  <a:srgbClr val="FFFFFF"/>
                </a:solidFill>
                <a:effectLst/>
                <a:uLnTx/>
                <a:uFillTx/>
                <a:latin typeface="Helvetica"/>
                <a:cs typeface="Helvetica"/>
              </a:endParaRPr>
            </a:p>
          </p:txBody>
        </p:sp>
      </p:grpSp>
      <p:grpSp>
        <p:nvGrpSpPr>
          <p:cNvPr id="9" name="Group 8">
            <a:extLst>
              <a:ext uri="{FF2B5EF4-FFF2-40B4-BE49-F238E27FC236}">
                <a16:creationId xmlns:a16="http://schemas.microsoft.com/office/drawing/2014/main" id="{C57EF381-BA68-6C3E-ECD6-8CABA142B1B6}"/>
              </a:ext>
            </a:extLst>
          </p:cNvPr>
          <p:cNvGrpSpPr/>
          <p:nvPr/>
        </p:nvGrpSpPr>
        <p:grpSpPr>
          <a:xfrm>
            <a:off x="8456907" y="3429000"/>
            <a:ext cx="3192016" cy="3296878"/>
            <a:chOff x="7348428" y="2108120"/>
            <a:chExt cx="3192016" cy="2576592"/>
          </a:xfrm>
        </p:grpSpPr>
        <p:sp>
          <p:nvSpPr>
            <p:cNvPr id="10" name="Rectangle: Top Corners Rounded 9">
              <a:extLst>
                <a:ext uri="{FF2B5EF4-FFF2-40B4-BE49-F238E27FC236}">
                  <a16:creationId xmlns:a16="http://schemas.microsoft.com/office/drawing/2014/main" id="{4AB980AE-F6AD-B79F-268E-892E58437BEE}"/>
                </a:ext>
              </a:extLst>
            </p:cNvPr>
            <p:cNvSpPr/>
            <p:nvPr/>
          </p:nvSpPr>
          <p:spPr>
            <a:xfrm rot="10800000">
              <a:off x="7348428" y="2108120"/>
              <a:ext cx="3192016" cy="2576592"/>
            </a:xfrm>
            <a:prstGeom prst="round2SameRect">
              <a:avLst>
                <a:gd name="adj1" fmla="val 10500"/>
                <a:gd name="adj2" fmla="val 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Helvetica"/>
                <a:cs typeface="Helvetica"/>
              </a:endParaRPr>
            </a:p>
          </p:txBody>
        </p:sp>
        <p:sp>
          <p:nvSpPr>
            <p:cNvPr id="11" name="Rectangle: Top Corners Rounded 4">
              <a:extLst>
                <a:ext uri="{FF2B5EF4-FFF2-40B4-BE49-F238E27FC236}">
                  <a16:creationId xmlns:a16="http://schemas.microsoft.com/office/drawing/2014/main" id="{38AB2798-F97E-311B-719A-2BE78B824EC7}"/>
                </a:ext>
              </a:extLst>
            </p:cNvPr>
            <p:cNvSpPr txBox="1"/>
            <p:nvPr/>
          </p:nvSpPr>
          <p:spPr>
            <a:xfrm rot="21600000">
              <a:off x="7427667" y="2108120"/>
              <a:ext cx="3033538" cy="249735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35128" tIns="135128" rIns="135128" bIns="135128" numCol="1" spcCol="1270" anchor="t" anchorCtr="0">
              <a:noAutofit/>
            </a:bodyPr>
            <a:lstStyle/>
            <a:p>
              <a:pPr marL="0" marR="0" lvl="0" indent="0" algn="ctr" defTabSz="844550" rtl="0" eaLnBrk="1" fontAlgn="auto" latinLnBrk="0" hangingPunct="1">
                <a:lnSpc>
                  <a:spcPct val="90000"/>
                </a:lnSpc>
                <a:spcBef>
                  <a:spcPct val="0"/>
                </a:spcBef>
                <a:spcAft>
                  <a:spcPct val="35000"/>
                </a:spcAft>
                <a:buClrTx/>
                <a:buSzTx/>
                <a:buFontTx/>
                <a:buNone/>
                <a:tabLst/>
                <a:defRPr/>
              </a:pPr>
              <a:r>
                <a:rPr kumimoji="0" lang="en-US" sz="1900" b="0" i="0" u="sng" strike="noStrike" kern="1200" cap="none" spc="0" normalizeH="0" baseline="0" noProof="0">
                  <a:ln>
                    <a:noFill/>
                  </a:ln>
                  <a:solidFill>
                    <a:srgbClr val="FFFFFF"/>
                  </a:solidFill>
                  <a:effectLst/>
                  <a:uLnTx/>
                  <a:uFillTx/>
                  <a:latin typeface="Helvetica"/>
                  <a:cs typeface="Helvetica"/>
                </a:rPr>
                <a:t>Systemic</a:t>
              </a:r>
            </a:p>
            <a:p>
              <a:pPr marL="0" marR="0" lvl="0" indent="0" algn="ctr" defTabSz="844550" rtl="0" eaLnBrk="1" fontAlgn="auto" latinLnBrk="0" hangingPunct="1">
                <a:lnSpc>
                  <a:spcPct val="90000"/>
                </a:lnSpc>
                <a:spcBef>
                  <a:spcPct val="0"/>
                </a:spcBef>
                <a:spcAft>
                  <a:spcPct val="35000"/>
                </a:spcAft>
                <a:buClrTx/>
                <a:buSzTx/>
                <a:buFontTx/>
                <a:buNone/>
                <a:tabLst/>
                <a:defRPr/>
              </a:pPr>
              <a:endParaRPr kumimoji="0" lang="en-US" sz="1900" b="0" i="0" u="none" strike="noStrike" kern="1200" cap="none" spc="0" normalizeH="0" baseline="0" noProof="0">
                <a:ln>
                  <a:noFill/>
                </a:ln>
                <a:solidFill>
                  <a:srgbClr val="FFFFFF"/>
                </a:solidFill>
                <a:effectLst/>
                <a:uLnTx/>
                <a:uFillTx/>
                <a:latin typeface="Helvetica"/>
                <a:cs typeface="Helvetica"/>
              </a:endParaRPr>
            </a:p>
          </p:txBody>
        </p:sp>
      </p:grpSp>
      <p:sp>
        <p:nvSpPr>
          <p:cNvPr id="12" name="Rectangle: Rounded Corners 11">
            <a:extLst>
              <a:ext uri="{FF2B5EF4-FFF2-40B4-BE49-F238E27FC236}">
                <a16:creationId xmlns:a16="http://schemas.microsoft.com/office/drawing/2014/main" id="{FC040EED-7A1A-5CD0-E4F5-FBFCD3AA352D}"/>
              </a:ext>
            </a:extLst>
          </p:cNvPr>
          <p:cNvSpPr/>
          <p:nvPr/>
        </p:nvSpPr>
        <p:spPr>
          <a:xfrm>
            <a:off x="658286" y="1010885"/>
            <a:ext cx="11352334" cy="2418115"/>
          </a:xfrm>
          <a:prstGeom prst="roundRect">
            <a:avLst/>
          </a:prstGeom>
          <a:solidFill>
            <a:schemeClr val="accent6">
              <a:lumMod val="20000"/>
              <a:lumOff val="80000"/>
            </a:schemeClr>
          </a:solidFill>
          <a:ln w="25400" cap="flat">
            <a:solidFill>
              <a:schemeClr val="accent6">
                <a:lumMod val="20000"/>
                <a:lumOff val="80000"/>
              </a:schemeClr>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lvl="0" indent="0" algn="ctr" defTabSz="309563" rtl="0" eaLnBrk="1" fontAlgn="auto" latinLnBrk="0" hangingPunct="0">
              <a:lnSpc>
                <a:spcPct val="100000"/>
              </a:lnSpc>
              <a:spcBef>
                <a:spcPts val="0"/>
              </a:spcBef>
              <a:spcAft>
                <a:spcPts val="0"/>
              </a:spcAft>
              <a:buClrTx/>
              <a:buSzTx/>
              <a:buFontTx/>
              <a:buNone/>
              <a:tabLst/>
              <a:defRPr/>
            </a:pPr>
            <a:endParaRPr kumimoji="0" lang="en-US" sz="1100" b="1" i="0" u="none" strike="noStrike" kern="1200" cap="none" spc="0" normalizeH="0" baseline="0" noProof="0">
              <a:ln>
                <a:noFill/>
              </a:ln>
              <a:solidFill>
                <a:srgbClr val="000000"/>
              </a:solidFill>
              <a:effectLst/>
              <a:uLnTx/>
              <a:uFillTx/>
              <a:latin typeface="Helvetica"/>
              <a:ea typeface="+mn-ea"/>
              <a:cs typeface="Helvetica"/>
              <a:sym typeface="Helvetica"/>
            </a:endParaRPr>
          </a:p>
        </p:txBody>
      </p:sp>
      <p:pic>
        <p:nvPicPr>
          <p:cNvPr id="13" name="Picture 12" descr="A doctor attending to a patient&#10;&#10;Description automatically generated with low confidence">
            <a:extLst>
              <a:ext uri="{FF2B5EF4-FFF2-40B4-BE49-F238E27FC236}">
                <a16:creationId xmlns:a16="http://schemas.microsoft.com/office/drawing/2014/main" id="{1E32D019-9B04-3685-5B19-9B9F329FA0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63003" y="1551642"/>
            <a:ext cx="1942899" cy="1507422"/>
          </a:xfrm>
          <a:prstGeom prst="rect">
            <a:avLst/>
          </a:prstGeom>
        </p:spPr>
      </p:pic>
      <p:pic>
        <p:nvPicPr>
          <p:cNvPr id="14" name="Picture 13" descr="Diagram&#10;&#10;Description automatically generated">
            <a:extLst>
              <a:ext uri="{FF2B5EF4-FFF2-40B4-BE49-F238E27FC236}">
                <a16:creationId xmlns:a16="http://schemas.microsoft.com/office/drawing/2014/main" id="{A8A4881F-DC6D-3C0F-8991-B2069C901D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55282" y="1613681"/>
            <a:ext cx="2439202" cy="1383344"/>
          </a:xfrm>
          <a:prstGeom prst="rect">
            <a:avLst/>
          </a:prstGeom>
        </p:spPr>
      </p:pic>
      <p:pic>
        <p:nvPicPr>
          <p:cNvPr id="15" name="Picture 14" descr="A close-up of a person's legs&#10;&#10;Description automatically generated with low confidence">
            <a:extLst>
              <a:ext uri="{FF2B5EF4-FFF2-40B4-BE49-F238E27FC236}">
                <a16:creationId xmlns:a16="http://schemas.microsoft.com/office/drawing/2014/main" id="{9B6B6CFA-7983-1976-B9AF-80F65896274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23363" y="1473081"/>
            <a:ext cx="2059104" cy="1664545"/>
          </a:xfrm>
          <a:prstGeom prst="rect">
            <a:avLst/>
          </a:prstGeom>
        </p:spPr>
      </p:pic>
      <p:sp>
        <p:nvSpPr>
          <p:cNvPr id="16" name="Rectangle 15">
            <a:extLst>
              <a:ext uri="{FF2B5EF4-FFF2-40B4-BE49-F238E27FC236}">
                <a16:creationId xmlns:a16="http://schemas.microsoft.com/office/drawing/2014/main" id="{0CBAAEDA-DB63-CD32-4F6E-1FCDFC18E033}"/>
              </a:ext>
            </a:extLst>
          </p:cNvPr>
          <p:cNvSpPr/>
          <p:nvPr/>
        </p:nvSpPr>
        <p:spPr>
          <a:xfrm>
            <a:off x="5077365" y="3976492"/>
            <a:ext cx="2621280" cy="652900"/>
          </a:xfrm>
          <a:prstGeom prst="rect">
            <a:avLst/>
          </a:prstGeom>
          <a:solidFill>
            <a:schemeClr val="accent6">
              <a:lumMod val="20000"/>
              <a:lumOff val="80000"/>
            </a:schemeClr>
          </a:solidFill>
          <a:ln w="25400" cap="flat">
            <a:solidFill>
              <a:schemeClr val="accent6">
                <a:lumMod val="20000"/>
                <a:lumOff val="80000"/>
              </a:schemeClr>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lvl="0" indent="0" algn="ctr" defTabSz="309563" rtl="0" eaLnBrk="1" fontAlgn="auto" latinLnBrk="0" hangingPunct="0">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Helvetica"/>
                <a:ea typeface="+mn-ea"/>
                <a:cs typeface="Helvetica"/>
                <a:sym typeface="Helvetica"/>
              </a:rPr>
              <a:t>Multiple Sulfatase Deficiency</a:t>
            </a:r>
          </a:p>
        </p:txBody>
      </p:sp>
      <p:sp>
        <p:nvSpPr>
          <p:cNvPr id="17" name="Rectangle 16">
            <a:extLst>
              <a:ext uri="{FF2B5EF4-FFF2-40B4-BE49-F238E27FC236}">
                <a16:creationId xmlns:a16="http://schemas.microsoft.com/office/drawing/2014/main" id="{48402700-EE12-70E8-BE77-F3C51BDB9F06}"/>
              </a:ext>
            </a:extLst>
          </p:cNvPr>
          <p:cNvSpPr/>
          <p:nvPr/>
        </p:nvSpPr>
        <p:spPr>
          <a:xfrm>
            <a:off x="1344094" y="3976492"/>
            <a:ext cx="2621280" cy="652900"/>
          </a:xfrm>
          <a:prstGeom prst="rect">
            <a:avLst/>
          </a:prstGeom>
          <a:solidFill>
            <a:schemeClr val="accent6">
              <a:lumMod val="20000"/>
              <a:lumOff val="80000"/>
            </a:schemeClr>
          </a:solidFill>
          <a:ln w="25400" cap="flat">
            <a:solidFill>
              <a:schemeClr val="accent6">
                <a:lumMod val="20000"/>
                <a:lumOff val="80000"/>
              </a:schemeClr>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lvl="0" indent="0" algn="ctr" defTabSz="309563" rtl="0" eaLnBrk="1" fontAlgn="auto" latinLnBrk="0" hangingPunct="0">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Helvetica"/>
                <a:cs typeface="Helvetica"/>
                <a:sym typeface="Helvetica"/>
              </a:rPr>
              <a:t>Congenital Hereditary Endothelial Dystrophy (CHED)</a:t>
            </a:r>
          </a:p>
        </p:txBody>
      </p:sp>
      <p:sp>
        <p:nvSpPr>
          <p:cNvPr id="18" name="Rectangle 17">
            <a:extLst>
              <a:ext uri="{FF2B5EF4-FFF2-40B4-BE49-F238E27FC236}">
                <a16:creationId xmlns:a16="http://schemas.microsoft.com/office/drawing/2014/main" id="{4E426975-8CB6-2850-DCA5-D8F18C3AB842}"/>
              </a:ext>
            </a:extLst>
          </p:cNvPr>
          <p:cNvSpPr/>
          <p:nvPr/>
        </p:nvSpPr>
        <p:spPr>
          <a:xfrm>
            <a:off x="8741664" y="3976492"/>
            <a:ext cx="2621280" cy="652900"/>
          </a:xfrm>
          <a:prstGeom prst="rect">
            <a:avLst/>
          </a:prstGeom>
          <a:solidFill>
            <a:schemeClr val="accent6">
              <a:lumMod val="20000"/>
              <a:lumOff val="80000"/>
            </a:schemeClr>
          </a:solidFill>
          <a:ln w="25400" cap="flat">
            <a:solidFill>
              <a:schemeClr val="accent6">
                <a:lumMod val="20000"/>
                <a:lumOff val="80000"/>
              </a:schemeClr>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lvl="0" indent="0" algn="ctr" defTabSz="309563" rtl="0" eaLnBrk="1" fontAlgn="auto" latinLnBrk="0" hangingPunct="0">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Helvetica"/>
                <a:cs typeface="Helvetica"/>
                <a:sym typeface="Helvetica"/>
              </a:rPr>
              <a:t>Propionic Acidemia</a:t>
            </a:r>
          </a:p>
        </p:txBody>
      </p:sp>
      <p:sp>
        <p:nvSpPr>
          <p:cNvPr id="19" name="Rectangle 18">
            <a:extLst>
              <a:ext uri="{FF2B5EF4-FFF2-40B4-BE49-F238E27FC236}">
                <a16:creationId xmlns:a16="http://schemas.microsoft.com/office/drawing/2014/main" id="{5AA9E14B-6D85-61EF-47EF-B02713C27B14}"/>
              </a:ext>
            </a:extLst>
          </p:cNvPr>
          <p:cNvSpPr/>
          <p:nvPr/>
        </p:nvSpPr>
        <p:spPr>
          <a:xfrm>
            <a:off x="1344094" y="4941487"/>
            <a:ext cx="2621280" cy="652900"/>
          </a:xfrm>
          <a:prstGeom prst="rect">
            <a:avLst/>
          </a:prstGeom>
          <a:solidFill>
            <a:schemeClr val="accent6">
              <a:lumMod val="20000"/>
              <a:lumOff val="80000"/>
            </a:schemeClr>
          </a:solidFill>
          <a:ln w="25400" cap="flat">
            <a:solidFill>
              <a:schemeClr val="accent6">
                <a:lumMod val="20000"/>
                <a:lumOff val="80000"/>
              </a:schemeClr>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lvl="0" indent="0" algn="ctr" defTabSz="309563" rtl="0" eaLnBrk="1" fontAlgn="auto" latinLnBrk="0" hangingPunct="0">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Helvetica"/>
                <a:ea typeface="+mn-ea"/>
                <a:cs typeface="Helvetica"/>
                <a:sym typeface="Helvetica"/>
              </a:rPr>
              <a:t>Retinal Degeneration (NPHP5)</a:t>
            </a:r>
          </a:p>
        </p:txBody>
      </p:sp>
      <p:sp>
        <p:nvSpPr>
          <p:cNvPr id="20" name="Rectangle 19">
            <a:extLst>
              <a:ext uri="{FF2B5EF4-FFF2-40B4-BE49-F238E27FC236}">
                <a16:creationId xmlns:a16="http://schemas.microsoft.com/office/drawing/2014/main" id="{07706F09-CE14-7CFC-71B8-2B3A6C52612E}"/>
              </a:ext>
            </a:extLst>
          </p:cNvPr>
          <p:cNvSpPr/>
          <p:nvPr/>
        </p:nvSpPr>
        <p:spPr>
          <a:xfrm>
            <a:off x="1344094" y="5900331"/>
            <a:ext cx="2621280" cy="652900"/>
          </a:xfrm>
          <a:prstGeom prst="rect">
            <a:avLst/>
          </a:prstGeom>
          <a:solidFill>
            <a:schemeClr val="accent6">
              <a:lumMod val="20000"/>
              <a:lumOff val="80000"/>
            </a:schemeClr>
          </a:solidFill>
          <a:ln w="25400" cap="flat">
            <a:solidFill>
              <a:schemeClr val="accent6">
                <a:lumMod val="20000"/>
                <a:lumOff val="80000"/>
              </a:schemeClr>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lvl="0" indent="0" algn="ctr" defTabSz="309563" rtl="0" eaLnBrk="1" fontAlgn="auto" latinLnBrk="0" hangingPunct="0">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Helvetica"/>
                <a:ea typeface="+mn-ea"/>
                <a:cs typeface="Helvetica"/>
                <a:sym typeface="Helvetica"/>
              </a:rPr>
              <a:t>Retinitis pigmentosa 45 (CNGB1)</a:t>
            </a:r>
          </a:p>
        </p:txBody>
      </p:sp>
      <p:sp>
        <p:nvSpPr>
          <p:cNvPr id="21" name="Rectangle 20">
            <a:extLst>
              <a:ext uri="{FF2B5EF4-FFF2-40B4-BE49-F238E27FC236}">
                <a16:creationId xmlns:a16="http://schemas.microsoft.com/office/drawing/2014/main" id="{59BD5BE8-A29D-A67E-87CB-2975EAA2B5F5}"/>
              </a:ext>
            </a:extLst>
          </p:cNvPr>
          <p:cNvSpPr/>
          <p:nvPr/>
        </p:nvSpPr>
        <p:spPr>
          <a:xfrm>
            <a:off x="8741664" y="4941487"/>
            <a:ext cx="2621280" cy="652900"/>
          </a:xfrm>
          <a:prstGeom prst="rect">
            <a:avLst/>
          </a:prstGeom>
          <a:solidFill>
            <a:schemeClr val="accent6">
              <a:lumMod val="20000"/>
              <a:lumOff val="80000"/>
            </a:schemeClr>
          </a:solidFill>
          <a:ln w="25400" cap="flat">
            <a:solidFill>
              <a:schemeClr val="accent6">
                <a:lumMod val="20000"/>
                <a:lumOff val="80000"/>
              </a:schemeClr>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lvl="0" indent="0" algn="ctr" defTabSz="309563" rtl="0" eaLnBrk="1" fontAlgn="auto" latinLnBrk="0" hangingPunct="0">
              <a:lnSpc>
                <a:spcPct val="100000"/>
              </a:lnSpc>
              <a:spcBef>
                <a:spcPts val="0"/>
              </a:spcBef>
              <a:spcAft>
                <a:spcPts val="0"/>
              </a:spcAft>
              <a:buClrTx/>
              <a:buSzTx/>
              <a:buFontTx/>
              <a:buNone/>
              <a:tabLst/>
              <a:defRPr/>
            </a:pPr>
            <a:r>
              <a:rPr kumimoji="0" lang="en-US" sz="1400" b="1" i="0" u="none" strike="noStrike" kern="1200" cap="none" spc="0" normalizeH="0" baseline="0" noProof="0" dirty="0" err="1">
                <a:ln>
                  <a:noFill/>
                </a:ln>
                <a:solidFill>
                  <a:srgbClr val="000000"/>
                </a:solidFill>
                <a:effectLst/>
                <a:uLnTx/>
                <a:uFillTx/>
                <a:latin typeface="Helvetica"/>
                <a:ea typeface="+mn-ea"/>
                <a:cs typeface="Helvetica"/>
                <a:sym typeface="Helvetica"/>
              </a:rPr>
              <a:t>Morquio</a:t>
            </a:r>
            <a:r>
              <a:rPr kumimoji="0" lang="en-US" sz="1400" b="1" i="0" u="none" strike="noStrike" kern="1200" cap="none" spc="0" normalizeH="0" baseline="0" noProof="0" dirty="0">
                <a:ln>
                  <a:noFill/>
                </a:ln>
                <a:solidFill>
                  <a:srgbClr val="000000"/>
                </a:solidFill>
                <a:effectLst/>
                <a:uLnTx/>
                <a:uFillTx/>
                <a:latin typeface="Helvetica"/>
                <a:ea typeface="+mn-ea"/>
                <a:cs typeface="Helvetica"/>
                <a:sym typeface="Helvetica"/>
              </a:rPr>
              <a:t> A syndrome</a:t>
            </a:r>
          </a:p>
          <a:p>
            <a:pPr marL="0" marR="0" lvl="0" indent="0" algn="ctr" defTabSz="309563" rtl="0" eaLnBrk="1" fontAlgn="auto" latinLnBrk="0" hangingPunct="0">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Helvetica"/>
                <a:ea typeface="+mn-ea"/>
                <a:cs typeface="Helvetica"/>
                <a:sym typeface="Helvetica"/>
              </a:rPr>
              <a:t>(Mucopolysaccharidosis IVA)</a:t>
            </a:r>
          </a:p>
        </p:txBody>
      </p:sp>
      <p:sp>
        <p:nvSpPr>
          <p:cNvPr id="22" name="Rectangle 21">
            <a:extLst>
              <a:ext uri="{FF2B5EF4-FFF2-40B4-BE49-F238E27FC236}">
                <a16:creationId xmlns:a16="http://schemas.microsoft.com/office/drawing/2014/main" id="{28395808-427D-5966-B894-F58BA20600DA}"/>
              </a:ext>
            </a:extLst>
          </p:cNvPr>
          <p:cNvSpPr/>
          <p:nvPr/>
        </p:nvSpPr>
        <p:spPr>
          <a:xfrm>
            <a:off x="5090944" y="4941487"/>
            <a:ext cx="2621280" cy="652900"/>
          </a:xfrm>
          <a:prstGeom prst="rect">
            <a:avLst/>
          </a:prstGeom>
          <a:solidFill>
            <a:schemeClr val="accent6">
              <a:lumMod val="20000"/>
              <a:lumOff val="80000"/>
            </a:schemeClr>
          </a:solidFill>
          <a:ln w="25400" cap="flat">
            <a:solidFill>
              <a:schemeClr val="accent6">
                <a:lumMod val="20000"/>
                <a:lumOff val="80000"/>
              </a:schemeClr>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lvl="0" indent="0" algn="ctr" defTabSz="309563" rtl="0" eaLnBrk="1" fontAlgn="auto" latinLnBrk="0" hangingPunct="0">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Helvetica"/>
                <a:cs typeface="Helvetica"/>
                <a:sym typeface="Helvetica"/>
              </a:rPr>
              <a:t>Charcot Marie Tooth disease type 4J</a:t>
            </a:r>
          </a:p>
        </p:txBody>
      </p:sp>
      <p:sp>
        <p:nvSpPr>
          <p:cNvPr id="23" name="Rectangle 22">
            <a:extLst>
              <a:ext uri="{FF2B5EF4-FFF2-40B4-BE49-F238E27FC236}">
                <a16:creationId xmlns:a16="http://schemas.microsoft.com/office/drawing/2014/main" id="{91AC4AEF-6E08-3D80-F93B-E7CC70B971D6}"/>
              </a:ext>
            </a:extLst>
          </p:cNvPr>
          <p:cNvSpPr/>
          <p:nvPr/>
        </p:nvSpPr>
        <p:spPr>
          <a:xfrm>
            <a:off x="5090944" y="5900330"/>
            <a:ext cx="2621280" cy="652900"/>
          </a:xfrm>
          <a:prstGeom prst="rect">
            <a:avLst/>
          </a:prstGeom>
          <a:solidFill>
            <a:schemeClr val="accent6">
              <a:lumMod val="20000"/>
              <a:lumOff val="80000"/>
            </a:schemeClr>
          </a:solidFill>
          <a:ln w="25400" cap="flat">
            <a:solidFill>
              <a:schemeClr val="accent6">
                <a:lumMod val="20000"/>
                <a:lumOff val="80000"/>
              </a:schemeClr>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lvl="0" indent="0" algn="ctr" defTabSz="309563" rtl="0" eaLnBrk="1" fontAlgn="auto" latinLnBrk="0" hangingPunct="0">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Helvetica"/>
                <a:cs typeface="Helvetica"/>
                <a:sym typeface="Helvetica"/>
              </a:rPr>
              <a:t>Spastic Paraplegia type 50</a:t>
            </a:r>
          </a:p>
        </p:txBody>
      </p:sp>
      <p:sp>
        <p:nvSpPr>
          <p:cNvPr id="24" name="Title 1">
            <a:extLst>
              <a:ext uri="{FF2B5EF4-FFF2-40B4-BE49-F238E27FC236}">
                <a16:creationId xmlns:a16="http://schemas.microsoft.com/office/drawing/2014/main" id="{36D67323-44A9-58FC-AF69-260D80E8F6DE}"/>
              </a:ext>
            </a:extLst>
          </p:cNvPr>
          <p:cNvSpPr>
            <a:spLocks noGrp="1"/>
          </p:cNvSpPr>
          <p:nvPr>
            <p:ph type="title"/>
          </p:nvPr>
        </p:nvSpPr>
        <p:spPr>
          <a:xfrm>
            <a:off x="658286" y="285520"/>
            <a:ext cx="11069969" cy="685800"/>
          </a:xfrm>
        </p:spPr>
        <p:txBody>
          <a:bodyPr>
            <a:noAutofit/>
          </a:bodyPr>
          <a:lstStyle/>
          <a:p>
            <a:r>
              <a:rPr lang="en-US" sz="2800" dirty="0"/>
              <a:t>Clinical portfolio announced May 16, 2023</a:t>
            </a:r>
          </a:p>
        </p:txBody>
      </p:sp>
    </p:spTree>
    <p:extLst>
      <p:ext uri="{BB962C8B-B14F-4D97-AF65-F5344CB8AC3E}">
        <p14:creationId xmlns:p14="http://schemas.microsoft.com/office/powerpoint/2010/main" val="561554640"/>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50720F1-FFE3-D73D-CCB7-57BA8A39865D}"/>
              </a:ext>
            </a:extLst>
          </p:cNvPr>
          <p:cNvSpPr txBox="1">
            <a:spLocks/>
          </p:cNvSpPr>
          <p:nvPr/>
        </p:nvSpPr>
        <p:spPr>
          <a:xfrm>
            <a:off x="0" y="58717"/>
            <a:ext cx="12192000" cy="698951"/>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panose="020B0604020202020204"/>
                <a:ea typeface="+mj-ea"/>
                <a:cs typeface="+mj-cs"/>
              </a:rPr>
              <a:t>Platform Vector Gene Therapy (</a:t>
            </a:r>
            <a:r>
              <a:rPr kumimoji="0" lang="en-US" sz="3200" b="1" i="0" u="none" strike="noStrike" kern="1200" cap="none" spc="0" normalizeH="0" baseline="0" noProof="0" dirty="0" err="1">
                <a:ln>
                  <a:noFill/>
                </a:ln>
                <a:solidFill>
                  <a:srgbClr val="FFFFFF"/>
                </a:solidFill>
                <a:effectLst/>
                <a:uLnTx/>
                <a:uFillTx/>
                <a:latin typeface="Arial" panose="020B0604020202020204"/>
                <a:ea typeface="+mj-ea"/>
                <a:cs typeface="+mj-cs"/>
              </a:rPr>
              <a:t>PaVe</a:t>
            </a:r>
            <a:r>
              <a:rPr kumimoji="0" lang="en-US" sz="3200" b="1" i="0" u="none" strike="noStrike" kern="1200" cap="none" spc="0" normalizeH="0" baseline="0" noProof="0" dirty="0">
                <a:ln>
                  <a:noFill/>
                </a:ln>
                <a:solidFill>
                  <a:srgbClr val="FFFFFF"/>
                </a:solidFill>
                <a:effectLst/>
                <a:uLnTx/>
                <a:uFillTx/>
                <a:latin typeface="Arial" panose="020B0604020202020204"/>
                <a:ea typeface="+mj-ea"/>
                <a:cs typeface="+mj-cs"/>
              </a:rPr>
              <a:t>-GT)</a:t>
            </a:r>
          </a:p>
        </p:txBody>
      </p:sp>
      <p:pic>
        <p:nvPicPr>
          <p:cNvPr id="2" name="Picture 2" descr="National Center for Advancing Translational Sciences |">
            <a:extLst>
              <a:ext uri="{FF2B5EF4-FFF2-40B4-BE49-F238E27FC236}">
                <a16:creationId xmlns:a16="http://schemas.microsoft.com/office/drawing/2014/main" id="{C91B5698-2802-638A-17F2-492CB10661BA}"/>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95835" y="1211692"/>
            <a:ext cx="1609162" cy="330457"/>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a:extLst>
              <a:ext uri="{FF2B5EF4-FFF2-40B4-BE49-F238E27FC236}">
                <a16:creationId xmlns:a16="http://schemas.microsoft.com/office/drawing/2014/main" id="{3B176600-E80B-B20B-4DB2-F5F70545ED89}"/>
              </a:ext>
            </a:extLst>
          </p:cNvPr>
          <p:cNvCxnSpPr>
            <a:cxnSpLocks/>
          </p:cNvCxnSpPr>
          <p:nvPr/>
        </p:nvCxnSpPr>
        <p:spPr>
          <a:xfrm flipV="1">
            <a:off x="-15965" y="1605044"/>
            <a:ext cx="12192000" cy="38043"/>
          </a:xfrm>
          <a:prstGeom prst="line">
            <a:avLst/>
          </a:prstGeom>
          <a:ln w="38100">
            <a:solidFill>
              <a:schemeClr val="accent1"/>
            </a:solidFill>
          </a:ln>
        </p:spPr>
        <p:style>
          <a:lnRef idx="1">
            <a:schemeClr val="accent2"/>
          </a:lnRef>
          <a:fillRef idx="0">
            <a:schemeClr val="accent2"/>
          </a:fillRef>
          <a:effectRef idx="0">
            <a:schemeClr val="accent2"/>
          </a:effectRef>
          <a:fontRef idx="minor">
            <a:schemeClr val="tx1"/>
          </a:fontRef>
        </p:style>
      </p:cxnSp>
      <p:sp>
        <p:nvSpPr>
          <p:cNvPr id="7" name="Flowchart: Connector 6">
            <a:hlinkClick r:id="" action="ppaction://hlinkshowjump?jump=nextslide" highlightClick="1"/>
            <a:extLst>
              <a:ext uri="{FF2B5EF4-FFF2-40B4-BE49-F238E27FC236}">
                <a16:creationId xmlns:a16="http://schemas.microsoft.com/office/drawing/2014/main" id="{9D690F7C-BCF0-F9E7-12A9-56BA1AA682CF}"/>
              </a:ext>
            </a:extLst>
          </p:cNvPr>
          <p:cNvSpPr/>
          <p:nvPr/>
        </p:nvSpPr>
        <p:spPr>
          <a:xfrm>
            <a:off x="140488" y="2037265"/>
            <a:ext cx="2680616" cy="2652656"/>
          </a:xfrm>
          <a:prstGeom prst="flowChartConnector">
            <a:avLst/>
          </a:prstGeom>
          <a:solidFill>
            <a:srgbClr val="EDE3F1"/>
          </a:solidFill>
          <a:ln w="12700" cap="flat" cmpd="sng" algn="ctr">
            <a:solidFill>
              <a:schemeClr val="accent2"/>
            </a:solidFill>
            <a:prstDash val="solid"/>
            <a:miter lim="800000"/>
          </a:ln>
          <a:effectLst/>
          <a:scene3d>
            <a:camera prst="orthographicFront"/>
            <a:lightRig rig="threePt" dir="t"/>
          </a:scene3d>
          <a:sp3d>
            <a:bevelT/>
          </a:sp3d>
        </p:spPr>
        <p:txBody>
          <a:bodyPr rtlCol="0" anchor="ct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1" i="0" u="sng" strike="noStrike" kern="0" cap="none" spc="0" normalizeH="0" baseline="0" noProof="0" dirty="0">
                <a:ln>
                  <a:noFill/>
                </a:ln>
                <a:solidFill>
                  <a:srgbClr val="000000"/>
                </a:solidFill>
                <a:effectLst/>
                <a:uLnTx/>
                <a:uFillTx/>
                <a:latin typeface="Arial" panose="020B0604020202020204"/>
                <a:ea typeface="+mn-ea"/>
                <a:cs typeface="Arial" panose="020B0604020202020204" pitchFamily="34" charset="0"/>
              </a:rPr>
              <a:t>Hypothesis</a:t>
            </a:r>
            <a:endParaRPr kumimoji="0" lang="en-US" sz="1800" b="1" i="0" u="none" strike="noStrike" kern="0" cap="none" spc="0" normalizeH="0" baseline="0" noProof="0" dirty="0">
              <a:ln>
                <a:noFill/>
              </a:ln>
              <a:solidFill>
                <a:srgbClr val="000000"/>
              </a:solidFill>
              <a:effectLst/>
              <a:uLnTx/>
              <a:uFillTx/>
              <a:latin typeface="Arial" panose="020B0604020202020204"/>
              <a:ea typeface="+mn-ea"/>
              <a:cs typeface="Arial" panose="020B0604020202020204" pitchFamily="34" charset="0"/>
            </a:endParaRPr>
          </a:p>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400" b="1" i="0" u="none" strike="noStrike" kern="0" cap="none" spc="0" normalizeH="0" baseline="0" noProof="0" dirty="0">
              <a:ln>
                <a:noFill/>
              </a:ln>
              <a:solidFill>
                <a:srgbClr val="000000"/>
              </a:solidFill>
              <a:effectLst/>
              <a:uLnTx/>
              <a:uFillTx/>
              <a:latin typeface="Arial" panose="020B0604020202020204"/>
              <a:ea typeface="+mn-ea"/>
              <a:cs typeface="Arial" panose="020B0604020202020204" pitchFamily="34" charset="0"/>
            </a:endParaRP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Arial" panose="020B0604020202020204"/>
                <a:ea typeface="+mn-ea"/>
                <a:cs typeface="Arial" panose="020B0604020202020204" pitchFamily="34" charset="0"/>
              </a:rPr>
              <a:t>A Platform Vector Approach Will Increase Efficiency in Preclinical Testing and Clinical Trial Start-up</a:t>
            </a:r>
          </a:p>
        </p:txBody>
      </p:sp>
      <p:sp>
        <p:nvSpPr>
          <p:cNvPr id="20" name="Arrow: Right 19">
            <a:extLst>
              <a:ext uri="{FF2B5EF4-FFF2-40B4-BE49-F238E27FC236}">
                <a16:creationId xmlns:a16="http://schemas.microsoft.com/office/drawing/2014/main" id="{34561BB9-1983-2EB4-BF4F-3F1394680AB5}"/>
              </a:ext>
            </a:extLst>
          </p:cNvPr>
          <p:cNvSpPr/>
          <p:nvPr/>
        </p:nvSpPr>
        <p:spPr>
          <a:xfrm>
            <a:off x="3702241" y="5462333"/>
            <a:ext cx="8024858" cy="784115"/>
          </a:xfrm>
          <a:prstGeom prst="rightArrow">
            <a:avLst/>
          </a:prstGeom>
          <a:solidFill>
            <a:schemeClr val="bg1">
              <a:lumMod val="85000"/>
            </a:schemeClr>
          </a:solidFill>
          <a:ln w="12700" cap="flat" cmpd="sng" algn="ctr">
            <a:solidFill>
              <a:schemeClr val="accent2"/>
            </a:solidFill>
            <a:prstDash val="solid"/>
            <a:miter lim="800000"/>
          </a:ln>
          <a:effectLst/>
          <a:scene3d>
            <a:camera prst="orthographicFront"/>
            <a:lightRig rig="threePt" dir="t"/>
          </a:scene3d>
          <a:sp3d>
            <a:bevelT/>
          </a:sp3d>
        </p:spPr>
        <p:txBody>
          <a:bodyPr rtlCol="0"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44546A"/>
              </a:solidFill>
              <a:effectLst/>
              <a:uLnTx/>
              <a:uFillTx/>
              <a:latin typeface="Arial" panose="020B0604020202020204"/>
              <a:ea typeface="+mn-ea"/>
              <a:cs typeface="Arial" panose="020B0604020202020204" pitchFamily="34" charset="0"/>
            </a:endParaRPr>
          </a:p>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44546A"/>
              </a:solidFill>
              <a:effectLst/>
              <a:uLnTx/>
              <a:uFillTx/>
              <a:latin typeface="Arial" panose="020B0604020202020204"/>
              <a:ea typeface="+mn-ea"/>
              <a:cs typeface="Arial" panose="020B0604020202020204" pitchFamily="34" charset="0"/>
            </a:endParaRP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44546A"/>
                </a:solidFill>
                <a:effectLst/>
                <a:uLnTx/>
                <a:uFillTx/>
                <a:latin typeface="Arial" panose="020B0604020202020204"/>
                <a:ea typeface="+mn-ea"/>
                <a:cs typeface="Arial" panose="020B0604020202020204" pitchFamily="34" charset="0"/>
              </a:rPr>
              <a:t>Use Common Processes and Make the Data Publicly Available</a:t>
            </a:r>
          </a:p>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44546A"/>
              </a:solidFill>
              <a:effectLst/>
              <a:uLnTx/>
              <a:uFillTx/>
              <a:latin typeface="Arial" panose="020B0604020202020204"/>
              <a:ea typeface="+mn-ea"/>
              <a:cs typeface="Arial" panose="020B0604020202020204" pitchFamily="34" charset="0"/>
            </a:endParaRPr>
          </a:p>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44546A"/>
              </a:solidFill>
              <a:effectLst/>
              <a:uLnTx/>
              <a:uFillTx/>
              <a:latin typeface="Arial" panose="020B0604020202020204"/>
              <a:ea typeface="+mn-ea"/>
              <a:cs typeface="Arial" panose="020B0604020202020204" pitchFamily="34" charset="0"/>
            </a:endParaRPr>
          </a:p>
        </p:txBody>
      </p:sp>
      <p:sp>
        <p:nvSpPr>
          <p:cNvPr id="21" name="Arrow: Right 20">
            <a:extLst>
              <a:ext uri="{FF2B5EF4-FFF2-40B4-BE49-F238E27FC236}">
                <a16:creationId xmlns:a16="http://schemas.microsoft.com/office/drawing/2014/main" id="{A462F7EE-FA0D-6226-9CB3-162F8C580934}"/>
              </a:ext>
            </a:extLst>
          </p:cNvPr>
          <p:cNvSpPr/>
          <p:nvPr/>
        </p:nvSpPr>
        <p:spPr>
          <a:xfrm>
            <a:off x="2944470" y="3333432"/>
            <a:ext cx="286632" cy="262582"/>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22" name="Picture 2">
            <a:extLst>
              <a:ext uri="{FF2B5EF4-FFF2-40B4-BE49-F238E27FC236}">
                <a16:creationId xmlns:a16="http://schemas.microsoft.com/office/drawing/2014/main" id="{27F68173-2106-54B4-5905-8903268A7939}"/>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798584" y="1165779"/>
            <a:ext cx="1657350" cy="371475"/>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3" descr="nih_ninds_master_logo_2color – The Schor Line">
            <a:extLst>
              <a:ext uri="{FF2B5EF4-FFF2-40B4-BE49-F238E27FC236}">
                <a16:creationId xmlns:a16="http://schemas.microsoft.com/office/drawing/2014/main" id="{2B92A17D-588F-7A7D-A96F-84CD1D34C9D8}"/>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7021774" y="1169260"/>
            <a:ext cx="1562100" cy="371475"/>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4" descr="NIH Clinical Center Patient information Sheet">
            <a:extLst>
              <a:ext uri="{FF2B5EF4-FFF2-40B4-BE49-F238E27FC236}">
                <a16:creationId xmlns:a16="http://schemas.microsoft.com/office/drawing/2014/main" id="{521C5E0F-85A0-1244-A7A9-F66480929217}"/>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10058205" y="1164715"/>
            <a:ext cx="1209675" cy="371475"/>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1">
            <a:extLst>
              <a:ext uri="{FF2B5EF4-FFF2-40B4-BE49-F238E27FC236}">
                <a16:creationId xmlns:a16="http://schemas.microsoft.com/office/drawing/2014/main" id="{7576602D-9D39-7820-DE1A-EE74809176E7}"/>
              </a:ext>
            </a:extLst>
          </p:cNvPr>
          <p:cNvSpPr txBox="1"/>
          <p:nvPr/>
        </p:nvSpPr>
        <p:spPr>
          <a:xfrm>
            <a:off x="299233" y="6491506"/>
            <a:ext cx="2792361" cy="307777"/>
          </a:xfrm>
          <a:prstGeom prst="rect">
            <a:avLst/>
          </a:prstGeom>
          <a:noFill/>
        </p:spPr>
        <p:txBody>
          <a:bodyPr wrap="square">
            <a:spAutoFit/>
          </a:bodyPr>
          <a:lstStyle>
            <a:defPPr>
              <a:defRPr lang="en-US"/>
            </a:defPPr>
            <a:lvl1pPr marL="0" algn="l" defTabSz="914400" rtl="0" eaLnBrk="1" latinLnBrk="0" hangingPunct="1">
              <a:defRPr sz="1800" kern="1200">
                <a:solidFill>
                  <a:srgbClr val="000000"/>
                </a:solidFill>
                <a:latin typeface="Arial" panose="020B0604020202020204"/>
              </a:defRPr>
            </a:lvl1pPr>
            <a:lvl2pPr marL="457200" algn="l" defTabSz="914400" rtl="0" eaLnBrk="1" latinLnBrk="0" hangingPunct="1">
              <a:defRPr sz="1800" kern="1200">
                <a:solidFill>
                  <a:srgbClr val="000000"/>
                </a:solidFill>
                <a:latin typeface="Arial" panose="020B0604020202020204"/>
              </a:defRPr>
            </a:lvl2pPr>
            <a:lvl3pPr marL="914400" algn="l" defTabSz="914400" rtl="0" eaLnBrk="1" latinLnBrk="0" hangingPunct="1">
              <a:defRPr sz="1800" kern="1200">
                <a:solidFill>
                  <a:srgbClr val="000000"/>
                </a:solidFill>
                <a:latin typeface="Arial" panose="020B0604020202020204"/>
              </a:defRPr>
            </a:lvl3pPr>
            <a:lvl4pPr marL="1371600" algn="l" defTabSz="914400" rtl="0" eaLnBrk="1" latinLnBrk="0" hangingPunct="1">
              <a:defRPr sz="1800" kern="1200">
                <a:solidFill>
                  <a:srgbClr val="000000"/>
                </a:solidFill>
                <a:latin typeface="Arial" panose="020B0604020202020204"/>
              </a:defRPr>
            </a:lvl4pPr>
            <a:lvl5pPr marL="1828800" algn="l" defTabSz="914400" rtl="0" eaLnBrk="1" latinLnBrk="0" hangingPunct="1">
              <a:defRPr sz="1800" kern="1200">
                <a:solidFill>
                  <a:srgbClr val="000000"/>
                </a:solidFill>
                <a:latin typeface="Arial" panose="020B0604020202020204"/>
              </a:defRPr>
            </a:lvl5pPr>
            <a:lvl6pPr marL="2286000" algn="l" defTabSz="914400" rtl="0" eaLnBrk="1" latinLnBrk="0" hangingPunct="1">
              <a:defRPr sz="1800" kern="1200">
                <a:solidFill>
                  <a:srgbClr val="000000"/>
                </a:solidFill>
                <a:latin typeface="Arial" panose="020B0604020202020204"/>
              </a:defRPr>
            </a:lvl6pPr>
            <a:lvl7pPr marL="2743200" algn="l" defTabSz="914400" rtl="0" eaLnBrk="1" latinLnBrk="0" hangingPunct="1">
              <a:defRPr sz="1800" kern="1200">
                <a:solidFill>
                  <a:srgbClr val="000000"/>
                </a:solidFill>
                <a:latin typeface="Arial" panose="020B0604020202020204"/>
              </a:defRPr>
            </a:lvl7pPr>
            <a:lvl8pPr marL="3200400" algn="l" defTabSz="914400" rtl="0" eaLnBrk="1" latinLnBrk="0" hangingPunct="1">
              <a:defRPr sz="1800" kern="1200">
                <a:solidFill>
                  <a:srgbClr val="000000"/>
                </a:solidFill>
                <a:latin typeface="Arial" panose="020B0604020202020204"/>
              </a:defRPr>
            </a:lvl8pPr>
            <a:lvl9pPr marL="3657600" algn="l" defTabSz="914400" rtl="0" eaLnBrk="1" latinLnBrk="0" hangingPunct="1">
              <a:defRPr sz="1800" kern="1200">
                <a:solidFill>
                  <a:srgbClr val="000000"/>
                </a:solidFill>
                <a:latin typeface="Arial" panose="020B06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hlinkClick r:id="rId7">
                  <a:extLst>
                    <a:ext uri="{A12FA001-AC4F-418D-AE19-62706E023703}">
                      <ahyp:hlinkClr xmlns:ahyp="http://schemas.microsoft.com/office/drawing/2018/hyperlinkcolor" val="tx"/>
                    </a:ext>
                  </a:extLst>
                </a:hlinkClick>
              </a:rPr>
              <a:t>https://pave-gt.ncats.nih.gov/</a:t>
            </a:r>
            <a:endPar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pSp>
        <p:nvGrpSpPr>
          <p:cNvPr id="26" name="Group 25">
            <a:extLst>
              <a:ext uri="{FF2B5EF4-FFF2-40B4-BE49-F238E27FC236}">
                <a16:creationId xmlns:a16="http://schemas.microsoft.com/office/drawing/2014/main" id="{729DD818-4CAD-BA25-C50D-6504A5F289E9}"/>
              </a:ext>
            </a:extLst>
          </p:cNvPr>
          <p:cNvGrpSpPr/>
          <p:nvPr/>
        </p:nvGrpSpPr>
        <p:grpSpPr>
          <a:xfrm>
            <a:off x="3259131" y="2051426"/>
            <a:ext cx="8707356" cy="3408356"/>
            <a:chOff x="1344293" y="1840180"/>
            <a:chExt cx="9698082" cy="4073602"/>
          </a:xfrm>
        </p:grpSpPr>
        <p:sp>
          <p:nvSpPr>
            <p:cNvPr id="27" name="Rectangle 26">
              <a:extLst>
                <a:ext uri="{FF2B5EF4-FFF2-40B4-BE49-F238E27FC236}">
                  <a16:creationId xmlns:a16="http://schemas.microsoft.com/office/drawing/2014/main" id="{5C232B8E-CD8D-86EB-3C19-AFCFDD70CA87}"/>
                </a:ext>
              </a:extLst>
            </p:cNvPr>
            <p:cNvSpPr/>
            <p:nvPr/>
          </p:nvSpPr>
          <p:spPr>
            <a:xfrm>
              <a:off x="1344293" y="1840180"/>
              <a:ext cx="9698082" cy="4073602"/>
            </a:xfrm>
            <a:prstGeom prst="rect">
              <a:avLst/>
            </a:prstGeom>
            <a:solidFill>
              <a:schemeClr val="bg1">
                <a:lumMod val="95000"/>
              </a:schemeClr>
            </a:solidFill>
            <a:ln>
              <a:noFill/>
            </a:ln>
            <a:effectLst/>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8" name="Rectangle: Rounded Corners 27">
              <a:extLst>
                <a:ext uri="{FF2B5EF4-FFF2-40B4-BE49-F238E27FC236}">
                  <a16:creationId xmlns:a16="http://schemas.microsoft.com/office/drawing/2014/main" id="{6EC35EFC-1E5F-824E-2C2B-54581FA674A2}"/>
                </a:ext>
              </a:extLst>
            </p:cNvPr>
            <p:cNvSpPr/>
            <p:nvPr/>
          </p:nvSpPr>
          <p:spPr>
            <a:xfrm>
              <a:off x="7880848" y="2037591"/>
              <a:ext cx="2781764" cy="2773985"/>
            </a:xfrm>
            <a:prstGeom prst="roundRect">
              <a:avLst/>
            </a:prstGeom>
            <a:solidFill>
              <a:srgbClr val="E0E0E0"/>
            </a:solidFill>
            <a:ln w="25400" cap="flat" cmpd="sng" algn="ctr">
              <a:solidFill>
                <a:srgbClr val="4F81BD">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29" name="TextBox 28">
              <a:extLst>
                <a:ext uri="{FF2B5EF4-FFF2-40B4-BE49-F238E27FC236}">
                  <a16:creationId xmlns:a16="http://schemas.microsoft.com/office/drawing/2014/main" id="{88B374AC-0E96-78CB-9608-97114C790544}"/>
                </a:ext>
              </a:extLst>
            </p:cNvPr>
            <p:cNvSpPr txBox="1"/>
            <p:nvPr/>
          </p:nvSpPr>
          <p:spPr>
            <a:xfrm>
              <a:off x="7969860" y="1902109"/>
              <a:ext cx="2669649" cy="1058152"/>
            </a:xfrm>
            <a:prstGeom prst="roundRect">
              <a:avLst/>
            </a:prstGeom>
            <a:noFill/>
            <a:ln w="19050">
              <a:no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wrap="square" tIns="182880" bIns="182880" rtlCol="0" anchor="ctr">
              <a:spAutoFit/>
            </a:bodyPr>
            <a:lstStyle>
              <a:defPPr>
                <a:defRPr lang="en-US"/>
              </a:defPPr>
              <a:lvl1pPr marL="0" marR="0" lvl="0" indent="0" algn="ctr" defTabSz="914400" eaLnBrk="1" fontAlgn="auto" latinLnBrk="0" hangingPunct="1">
                <a:lnSpc>
                  <a:spcPct val="100000"/>
                </a:lnSpc>
                <a:spcBef>
                  <a:spcPts val="0"/>
                </a:spcBef>
                <a:spcAft>
                  <a:spcPts val="0"/>
                </a:spcAft>
                <a:buClrTx/>
                <a:buSzTx/>
                <a:buFontTx/>
                <a:buNone/>
                <a:tabLst/>
                <a:defRPr kumimoji="0" sz="2000" b="1" i="0" u="none" strike="noStrike" cap="none" spc="0" normalizeH="0" baseline="0">
                  <a:ln>
                    <a:noFill/>
                  </a:ln>
                  <a:solidFill>
                    <a:srgbClr val="000000"/>
                  </a:solidFill>
                  <a:effectLst/>
                  <a:uLnTx/>
                  <a:uFillTx/>
                  <a:latin typeface="Calibri" panose="020F0502020204030204" pitchFamily="34" charset="0"/>
                  <a:cs typeface="Calibri" panose="020F0502020204030204" pitchFamily="34" charset="0"/>
                </a:defRPr>
              </a:lvl1pPr>
              <a:lvl2pPr>
                <a:defRPr>
                  <a:solidFill>
                    <a:schemeClr val="lt1"/>
                  </a:solidFill>
                  <a:latin typeface="+mn-lt"/>
                </a:defRPr>
              </a:lvl2pPr>
              <a:lvl3pPr>
                <a:defRPr>
                  <a:solidFill>
                    <a:schemeClr val="lt1"/>
                  </a:solidFill>
                  <a:latin typeface="+mn-lt"/>
                </a:defRPr>
              </a:lvl3pPr>
              <a:lvl4pPr>
                <a:defRPr>
                  <a:solidFill>
                    <a:schemeClr val="lt1"/>
                  </a:solidFill>
                  <a:latin typeface="+mn-lt"/>
                </a:defRPr>
              </a:lvl4pPr>
              <a:lvl5pPr>
                <a:defRPr>
                  <a:solidFill>
                    <a:schemeClr val="lt1"/>
                  </a:solidFill>
                  <a:latin typeface="+mn-lt"/>
                </a:defRPr>
              </a:lvl5pPr>
              <a:lvl6pPr>
                <a:defRPr>
                  <a:solidFill>
                    <a:schemeClr val="lt1"/>
                  </a:solidFill>
                  <a:latin typeface="+mn-lt"/>
                </a:defRPr>
              </a:lvl6pPr>
              <a:lvl7pPr>
                <a:defRPr>
                  <a:solidFill>
                    <a:schemeClr val="lt1"/>
                  </a:solidFill>
                  <a:latin typeface="+mn-lt"/>
                </a:defRPr>
              </a:lvl7pPr>
              <a:lvl8pPr>
                <a:defRPr>
                  <a:solidFill>
                    <a:schemeClr val="lt1"/>
                  </a:solidFill>
                  <a:latin typeface="+mn-lt"/>
                </a:defRPr>
              </a:lvl8pPr>
              <a:lvl9pPr>
                <a:defRPr>
                  <a:solidFill>
                    <a:schemeClr val="lt1"/>
                  </a:solidFill>
                  <a:latin typeface="+mn-lt"/>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Common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Clinical Protocol Templates</a:t>
              </a:r>
            </a:p>
          </p:txBody>
        </p:sp>
        <p:sp>
          <p:nvSpPr>
            <p:cNvPr id="30" name="Rectangle: Rounded Corners 29">
              <a:extLst>
                <a:ext uri="{FF2B5EF4-FFF2-40B4-BE49-F238E27FC236}">
                  <a16:creationId xmlns:a16="http://schemas.microsoft.com/office/drawing/2014/main" id="{593D0A54-73FA-9E1B-DC6A-B4E312B94624}"/>
                </a:ext>
              </a:extLst>
            </p:cNvPr>
            <p:cNvSpPr/>
            <p:nvPr/>
          </p:nvSpPr>
          <p:spPr>
            <a:xfrm>
              <a:off x="4666000" y="2037591"/>
              <a:ext cx="3017431" cy="2773985"/>
            </a:xfrm>
            <a:prstGeom prst="roundRect">
              <a:avLst/>
            </a:prstGeom>
            <a:solidFill>
              <a:srgbClr val="E0E0E0"/>
            </a:solidFill>
            <a:ln w="25400" cap="flat" cmpd="sng" algn="ctr">
              <a:solidFill>
                <a:srgbClr val="4F81BD">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31" name="TextBox 30">
              <a:extLst>
                <a:ext uri="{FF2B5EF4-FFF2-40B4-BE49-F238E27FC236}">
                  <a16:creationId xmlns:a16="http://schemas.microsoft.com/office/drawing/2014/main" id="{F7171EB0-DEB8-D63E-BEEB-98F540F5F294}"/>
                </a:ext>
              </a:extLst>
            </p:cNvPr>
            <p:cNvSpPr txBox="1"/>
            <p:nvPr/>
          </p:nvSpPr>
          <p:spPr>
            <a:xfrm>
              <a:off x="4648424" y="1878256"/>
              <a:ext cx="3071066" cy="1302341"/>
            </a:xfrm>
            <a:prstGeom prst="roundRect">
              <a:avLst/>
            </a:prstGeom>
            <a:noFill/>
            <a:ln w="19050">
              <a:no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wrap="square" tIns="182880" bIns="182880" rtlCol="0" anchor="ctr">
              <a:spAutoFit/>
            </a:bodyPr>
            <a:lstStyle>
              <a:defPPr>
                <a:defRPr lang="en-US"/>
              </a:defPPr>
              <a:lvl1pPr marL="0" marR="0" lvl="0" indent="0" algn="ctr" defTabSz="914400" eaLnBrk="1" fontAlgn="auto" latinLnBrk="0" hangingPunct="1">
                <a:lnSpc>
                  <a:spcPct val="100000"/>
                </a:lnSpc>
                <a:spcBef>
                  <a:spcPts val="0"/>
                </a:spcBef>
                <a:spcAft>
                  <a:spcPts val="0"/>
                </a:spcAft>
                <a:buClrTx/>
                <a:buSzTx/>
                <a:buFontTx/>
                <a:buNone/>
                <a:tabLst/>
                <a:defRPr kumimoji="0" sz="2000" b="1" i="0" u="none" strike="noStrike" cap="none" spc="0" normalizeH="0" baseline="0">
                  <a:ln>
                    <a:noFill/>
                  </a:ln>
                  <a:solidFill>
                    <a:srgbClr val="000000"/>
                  </a:solidFill>
                  <a:effectLst/>
                  <a:uLnTx/>
                  <a:uFillTx/>
                  <a:latin typeface="Calibri" panose="020F0502020204030204" pitchFamily="34" charset="0"/>
                  <a:cs typeface="Calibri" panose="020F0502020204030204" pitchFamily="34" charset="0"/>
                </a:defRPr>
              </a:lvl1pPr>
              <a:lvl2pPr>
                <a:defRPr>
                  <a:solidFill>
                    <a:schemeClr val="lt1"/>
                  </a:solidFill>
                  <a:latin typeface="+mn-lt"/>
                </a:defRPr>
              </a:lvl2pPr>
              <a:lvl3pPr>
                <a:defRPr>
                  <a:solidFill>
                    <a:schemeClr val="lt1"/>
                  </a:solidFill>
                  <a:latin typeface="+mn-lt"/>
                </a:defRPr>
              </a:lvl3pPr>
              <a:lvl4pPr>
                <a:defRPr>
                  <a:solidFill>
                    <a:schemeClr val="lt1"/>
                  </a:solidFill>
                  <a:latin typeface="+mn-lt"/>
                </a:defRPr>
              </a:lvl4pPr>
              <a:lvl5pPr>
                <a:defRPr>
                  <a:solidFill>
                    <a:schemeClr val="lt1"/>
                  </a:solidFill>
                  <a:latin typeface="+mn-lt"/>
                </a:defRPr>
              </a:lvl5pPr>
              <a:lvl6pPr>
                <a:defRPr>
                  <a:solidFill>
                    <a:schemeClr val="lt1"/>
                  </a:solidFill>
                  <a:latin typeface="+mn-lt"/>
                </a:defRPr>
              </a:lvl6pPr>
              <a:lvl7pPr>
                <a:defRPr>
                  <a:solidFill>
                    <a:schemeClr val="lt1"/>
                  </a:solidFill>
                  <a:latin typeface="+mn-lt"/>
                </a:defRPr>
              </a:lvl7pPr>
              <a:lvl8pPr>
                <a:defRPr>
                  <a:solidFill>
                    <a:schemeClr val="lt1"/>
                  </a:solidFill>
                  <a:latin typeface="+mn-lt"/>
                </a:defRPr>
              </a:lvl8pPr>
              <a:lvl9pPr>
                <a:defRPr>
                  <a:solidFill>
                    <a:schemeClr val="lt1"/>
                  </a:solidFill>
                  <a:latin typeface="+mn-lt"/>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Same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Manufacturing Processes,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Analytical Methods, Study Designs</a:t>
              </a:r>
            </a:p>
          </p:txBody>
        </p:sp>
        <p:sp>
          <p:nvSpPr>
            <p:cNvPr id="32" name="TextBox 31">
              <a:extLst>
                <a:ext uri="{FF2B5EF4-FFF2-40B4-BE49-F238E27FC236}">
                  <a16:creationId xmlns:a16="http://schemas.microsoft.com/office/drawing/2014/main" id="{52E16523-AF7F-867E-21B5-B7CA647212B4}"/>
                </a:ext>
              </a:extLst>
            </p:cNvPr>
            <p:cNvSpPr txBox="1"/>
            <p:nvPr/>
          </p:nvSpPr>
          <p:spPr>
            <a:xfrm>
              <a:off x="4627934" y="3934421"/>
              <a:ext cx="3192342" cy="882837"/>
            </a:xfrm>
            <a:prstGeom prst="rect">
              <a:avLst/>
            </a:prstGeom>
            <a:noFill/>
          </p:spPr>
          <p:txBody>
            <a:bodyPr wrap="square">
              <a:spAutoFit/>
            </a:bodyPr>
            <a:lstStyle/>
            <a:p>
              <a:pPr marL="0" marR="0" lvl="1" indent="0" algn="ctr" defTabSz="977900" rtl="0" eaLnBrk="1" fontAlgn="auto" latinLnBrk="0" hangingPunct="1">
                <a:lnSpc>
                  <a:spcPct val="90000"/>
                </a:lnSpc>
                <a:spcBef>
                  <a:spcPts val="0"/>
                </a:spcBef>
                <a:spcAft>
                  <a:spcPct val="15000"/>
                </a:spcAft>
                <a:buClrTx/>
                <a:buSzTx/>
                <a:buFontTx/>
                <a:buNone/>
                <a:tabLst/>
                <a:defRPr/>
              </a:pPr>
              <a:r>
                <a:rPr kumimoji="0" lang="en-US" sz="1400" b="0" i="0" u="none" strike="noStrike" kern="0" cap="none" spc="0" normalizeH="0" baseline="0" noProof="0" dirty="0">
                  <a:ln>
                    <a:noFill/>
                  </a:ln>
                  <a:solidFill>
                    <a:prstClr val="black">
                      <a:hueOff val="0"/>
                      <a:satOff val="0"/>
                      <a:lumOff val="0"/>
                      <a:alphaOff val="0"/>
                    </a:prstClr>
                  </a:solidFill>
                  <a:effectLst/>
                  <a:uLnTx/>
                  <a:uFillTx/>
                  <a:latin typeface="Calibri" panose="020F0502020204030204" pitchFamily="34" charset="0"/>
                  <a:ea typeface="+mn-ea"/>
                  <a:cs typeface="Calibri" panose="020F0502020204030204" pitchFamily="34" charset="0"/>
                </a:rPr>
                <a:t>Proof-of-Concept</a:t>
              </a:r>
            </a:p>
            <a:p>
              <a:pPr marL="0" marR="0" lvl="1" indent="0" algn="ctr" defTabSz="977900" rtl="0" eaLnBrk="1" fontAlgn="auto" latinLnBrk="0" hangingPunct="1">
                <a:lnSpc>
                  <a:spcPct val="90000"/>
                </a:lnSpc>
                <a:spcBef>
                  <a:spcPts val="0"/>
                </a:spcBef>
                <a:spcAft>
                  <a:spcPct val="15000"/>
                </a:spcAft>
                <a:buClrTx/>
                <a:buSzTx/>
                <a:buFontTx/>
                <a:buNone/>
                <a:tabLst/>
                <a:defRPr/>
              </a:pPr>
              <a:r>
                <a:rPr kumimoji="0" lang="en-US" sz="1400" b="0" i="0" u="none" strike="noStrike" kern="0" cap="none" spc="0" normalizeH="0" baseline="0" noProof="0" dirty="0">
                  <a:ln>
                    <a:noFill/>
                  </a:ln>
                  <a:solidFill>
                    <a:prstClr val="black">
                      <a:hueOff val="0"/>
                      <a:satOff val="0"/>
                      <a:lumOff val="0"/>
                      <a:alphaOff val="0"/>
                    </a:prstClr>
                  </a:solidFill>
                  <a:effectLst/>
                  <a:uLnTx/>
                  <a:uFillTx/>
                  <a:latin typeface="Calibri" panose="020F0502020204030204" pitchFamily="34" charset="0"/>
                  <a:ea typeface="+mn-ea"/>
                  <a:cs typeface="Calibri" panose="020F0502020204030204" pitchFamily="34" charset="0"/>
                </a:rPr>
                <a:t>Full IND-enabling Studies</a:t>
              </a:r>
            </a:p>
            <a:p>
              <a:pPr marL="0" marR="0" lvl="1" indent="0" algn="ctr" defTabSz="977900" rtl="0" eaLnBrk="1" fontAlgn="auto" latinLnBrk="0" hangingPunct="1">
                <a:lnSpc>
                  <a:spcPct val="90000"/>
                </a:lnSpc>
                <a:spcBef>
                  <a:spcPts val="0"/>
                </a:spcBef>
                <a:spcAft>
                  <a:spcPct val="15000"/>
                </a:spcAft>
                <a:buClrTx/>
                <a:buSzTx/>
                <a:buFontTx/>
                <a:buNone/>
                <a:tabLst/>
                <a:defRPr/>
              </a:pPr>
              <a:r>
                <a:rPr kumimoji="0" lang="en-US" sz="1400" b="0" i="0" u="none" strike="noStrike" kern="0" cap="none" spc="0" normalizeH="0" baseline="0" noProof="0" dirty="0">
                  <a:ln>
                    <a:noFill/>
                  </a:ln>
                  <a:solidFill>
                    <a:prstClr val="black">
                      <a:hueOff val="0"/>
                      <a:satOff val="0"/>
                      <a:lumOff val="0"/>
                      <a:alphaOff val="0"/>
                    </a:prstClr>
                  </a:solidFill>
                  <a:effectLst/>
                  <a:uLnTx/>
                  <a:uFillTx/>
                  <a:latin typeface="Calibri" panose="020F0502020204030204" pitchFamily="34" charset="0"/>
                  <a:ea typeface="+mn-ea"/>
                  <a:cs typeface="Calibri" panose="020F0502020204030204" pitchFamily="34" charset="0"/>
                </a:rPr>
                <a:t>Regulatory Pathway</a:t>
              </a:r>
              <a:endPar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pic>
          <p:nvPicPr>
            <p:cNvPr id="33" name="Graphic 32" descr="Doctor female with solid fill">
              <a:extLst>
                <a:ext uri="{FF2B5EF4-FFF2-40B4-BE49-F238E27FC236}">
                  <a16:creationId xmlns:a16="http://schemas.microsoft.com/office/drawing/2014/main" id="{96526734-C150-3FB4-41D7-CF9D6A976913}"/>
                </a:ext>
              </a:extLst>
            </p:cNvPr>
            <p:cNvPicPr>
              <a:picLocks noChangeAspect="1"/>
            </p:cNvPicPr>
            <p:nvPr/>
          </p:nvPicPr>
          <p:blipFill>
            <a:blip r:embed="rId8" cstate="email">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8439609" y="4236103"/>
              <a:ext cx="550886" cy="517869"/>
            </a:xfrm>
            <a:prstGeom prst="rect">
              <a:avLst/>
            </a:prstGeom>
          </p:spPr>
        </p:pic>
        <p:pic>
          <p:nvPicPr>
            <p:cNvPr id="34" name="Graphic 33" descr="Needle with solid fill">
              <a:extLst>
                <a:ext uri="{FF2B5EF4-FFF2-40B4-BE49-F238E27FC236}">
                  <a16:creationId xmlns:a16="http://schemas.microsoft.com/office/drawing/2014/main" id="{A7C346ED-F7F3-3035-AFF9-CB7A4788D313}"/>
                </a:ext>
              </a:extLst>
            </p:cNvPr>
            <p:cNvPicPr>
              <a:picLocks noChangeAspect="1"/>
            </p:cNvPicPr>
            <p:nvPr/>
          </p:nvPicPr>
          <p:blipFill>
            <a:blip r:embed="rId10" cstate="email">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8981851" y="4281331"/>
              <a:ext cx="496277" cy="466533"/>
            </a:xfrm>
            <a:prstGeom prst="rect">
              <a:avLst/>
            </a:prstGeom>
          </p:spPr>
        </p:pic>
        <p:pic>
          <p:nvPicPr>
            <p:cNvPr id="35" name="Graphic 34" descr="Hospital with solid fill">
              <a:extLst>
                <a:ext uri="{FF2B5EF4-FFF2-40B4-BE49-F238E27FC236}">
                  <a16:creationId xmlns:a16="http://schemas.microsoft.com/office/drawing/2014/main" id="{476FF4CB-8CD0-F293-6B0C-B0480CE2423E}"/>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8615123" y="2620841"/>
              <a:ext cx="1389635" cy="1389635"/>
            </a:xfrm>
            <a:prstGeom prst="rect">
              <a:avLst/>
            </a:prstGeom>
          </p:spPr>
        </p:pic>
        <p:pic>
          <p:nvPicPr>
            <p:cNvPr id="36" name="Picture 2" descr="NIH Clinical Center Patient information Sheet">
              <a:extLst>
                <a:ext uri="{FF2B5EF4-FFF2-40B4-BE49-F238E27FC236}">
                  <a16:creationId xmlns:a16="http://schemas.microsoft.com/office/drawing/2014/main" id="{CFCE77B2-9C96-247F-2C36-96C1F956A3DB}"/>
                </a:ext>
              </a:extLst>
            </p:cNvPr>
            <p:cNvPicPr>
              <a:picLocks noChangeAspect="1" noChangeArrowheads="1"/>
            </p:cNvPicPr>
            <p:nvPr/>
          </p:nvPicPr>
          <p:blipFill>
            <a:blip r:embed="rId14" cstate="email">
              <a:extLst>
                <a:ext uri="{28A0092B-C50C-407E-A947-70E740481C1C}">
                  <a14:useLocalDpi xmlns:a14="http://schemas.microsoft.com/office/drawing/2010/main"/>
                </a:ext>
              </a:extLst>
            </a:blip>
            <a:srcRect/>
            <a:stretch>
              <a:fillRect/>
            </a:stretch>
          </p:blipFill>
          <p:spPr bwMode="auto">
            <a:xfrm>
              <a:off x="8668495" y="3836377"/>
              <a:ext cx="1319005" cy="376859"/>
            </a:xfrm>
            <a:prstGeom prst="rect">
              <a:avLst/>
            </a:prstGeom>
            <a:noFill/>
            <a:ln>
              <a:solidFill>
                <a:sysClr val="windowText" lastClr="000000"/>
              </a:solidFill>
            </a:ln>
            <a:extLst>
              <a:ext uri="{909E8E84-426E-40DD-AFC4-6F175D3DCCD1}">
                <a14:hiddenFill xmlns:a14="http://schemas.microsoft.com/office/drawing/2010/main">
                  <a:solidFill>
                    <a:srgbClr val="FFFFFF"/>
                  </a:solidFill>
                </a14:hiddenFill>
              </a:ext>
            </a:extLst>
          </p:spPr>
        </p:pic>
        <p:pic>
          <p:nvPicPr>
            <p:cNvPr id="37" name="Graphic 36" descr="Group with solid fill">
              <a:extLst>
                <a:ext uri="{FF2B5EF4-FFF2-40B4-BE49-F238E27FC236}">
                  <a16:creationId xmlns:a16="http://schemas.microsoft.com/office/drawing/2014/main" id="{EF47D3A7-656E-D4FD-7E9B-25E5C1970989}"/>
                </a:ext>
              </a:extLst>
            </p:cNvPr>
            <p:cNvPicPr>
              <a:picLocks noChangeAspect="1"/>
            </p:cNvPicPr>
            <p:nvPr/>
          </p:nvPicPr>
          <p:blipFill>
            <a:blip r:embed="rId15" cstate="email">
              <a:extLst>
                <a:ext uri="{28A0092B-C50C-407E-A947-70E740481C1C}">
                  <a14:useLocalDpi xmlns:a14="http://schemas.microsoft.com/office/drawing/2010/main"/>
                </a:ext>
                <a:ext uri="{96DAC541-7B7A-43D3-8B79-37D633B846F1}">
                  <asvg:svgBlip xmlns:asvg="http://schemas.microsoft.com/office/drawing/2016/SVG/main" r:embed="rId16"/>
                </a:ext>
              </a:extLst>
            </a:blip>
            <a:stretch>
              <a:fillRect/>
            </a:stretch>
          </p:blipFill>
          <p:spPr>
            <a:xfrm>
              <a:off x="9524055" y="4121628"/>
              <a:ext cx="689948" cy="689948"/>
            </a:xfrm>
            <a:prstGeom prst="rect">
              <a:avLst/>
            </a:prstGeom>
          </p:spPr>
        </p:pic>
        <p:sp>
          <p:nvSpPr>
            <p:cNvPr id="38" name="Rectangle 37">
              <a:extLst>
                <a:ext uri="{FF2B5EF4-FFF2-40B4-BE49-F238E27FC236}">
                  <a16:creationId xmlns:a16="http://schemas.microsoft.com/office/drawing/2014/main" id="{68FAEBCF-E0D7-3B4C-DBB9-FFAB945050CF}"/>
                </a:ext>
              </a:extLst>
            </p:cNvPr>
            <p:cNvSpPr/>
            <p:nvPr/>
          </p:nvSpPr>
          <p:spPr>
            <a:xfrm>
              <a:off x="1577818" y="4990037"/>
              <a:ext cx="9197931" cy="669944"/>
            </a:xfrm>
            <a:prstGeom prst="rect">
              <a:avLst/>
            </a:prstGeom>
            <a:solidFill>
              <a:schemeClr val="accent1"/>
            </a:solidFill>
            <a:ln>
              <a:noFill/>
            </a:ln>
            <a:scene3d>
              <a:camera prst="orthographicFront"/>
              <a:lightRig rig="threePt" dir="t"/>
            </a:scene3d>
            <a:sp3d>
              <a:bevelT w="114300" prst="artDeco"/>
            </a:sp3d>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400" b="0" i="0" u="none" strike="noStrike" kern="0" cap="none" spc="0" normalizeH="0" baseline="0" noProof="0" dirty="0">
                <a:ln>
                  <a:noFill/>
                </a:ln>
                <a:solidFill>
                  <a:srgbClr val="C5302F">
                    <a:lumMod val="75000"/>
                  </a:srgbClr>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5302F">
                    <a:lumMod val="75000"/>
                  </a:srgbClr>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5302F">
                    <a:lumMod val="75000"/>
                  </a:srgbClr>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5302F">
                    <a:lumMod val="75000"/>
                  </a:srgbClr>
                </a:solidFill>
                <a:effectLst/>
                <a:uLnTx/>
                <a:uFillTx/>
                <a:latin typeface="Calibri" panose="020F0502020204030204" pitchFamily="34" charset="0"/>
                <a:ea typeface="+mn-ea"/>
                <a:cs typeface="Calibri" panose="020F0502020204030204" pitchFamily="34" charset="0"/>
              </a:endParaRPr>
            </a:p>
          </p:txBody>
        </p:sp>
        <p:sp>
          <p:nvSpPr>
            <p:cNvPr id="39" name="TextBox 38">
              <a:extLst>
                <a:ext uri="{FF2B5EF4-FFF2-40B4-BE49-F238E27FC236}">
                  <a16:creationId xmlns:a16="http://schemas.microsoft.com/office/drawing/2014/main" id="{E0883990-9F15-DFC0-6AA9-C45B457C7BC8}"/>
                </a:ext>
              </a:extLst>
            </p:cNvPr>
            <p:cNvSpPr txBox="1"/>
            <p:nvPr/>
          </p:nvSpPr>
          <p:spPr>
            <a:xfrm>
              <a:off x="8106100" y="4938377"/>
              <a:ext cx="2669649" cy="773265"/>
            </a:xfrm>
            <a:prstGeom prst="roundRect">
              <a:avLst/>
            </a:prstGeom>
            <a:noFill/>
            <a:ln w="19050">
              <a:no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wrap="square" tIns="182880" bIns="182880" rtlCol="0" anchor="ctr">
              <a:spAutoFit/>
            </a:bodyPr>
            <a:lstStyle>
              <a:defPPr>
                <a:defRPr lang="en-US"/>
              </a:defPPr>
              <a:lvl1pPr marL="0" marR="0" lvl="0" indent="0" algn="ctr" defTabSz="914400" eaLnBrk="1" fontAlgn="auto" latinLnBrk="0" hangingPunct="1">
                <a:lnSpc>
                  <a:spcPct val="100000"/>
                </a:lnSpc>
                <a:spcBef>
                  <a:spcPts val="0"/>
                </a:spcBef>
                <a:spcAft>
                  <a:spcPts val="0"/>
                </a:spcAft>
                <a:buClrTx/>
                <a:buSzTx/>
                <a:buFontTx/>
                <a:buNone/>
                <a:tabLst/>
                <a:defRPr kumimoji="0" sz="2000" b="1" i="0" u="none" strike="noStrike" cap="none" spc="0" normalizeH="0" baseline="0">
                  <a:ln>
                    <a:noFill/>
                  </a:ln>
                  <a:solidFill>
                    <a:srgbClr val="000000"/>
                  </a:solidFill>
                  <a:effectLst/>
                  <a:uLnTx/>
                  <a:uFillTx/>
                  <a:latin typeface="Calibri" panose="020F0502020204030204" pitchFamily="34" charset="0"/>
                  <a:cs typeface="Calibri" panose="020F0502020204030204" pitchFamily="34" charset="0"/>
                </a:defRPr>
              </a:lvl1pPr>
              <a:lvl2pPr>
                <a:defRPr>
                  <a:solidFill>
                    <a:schemeClr val="lt1"/>
                  </a:solidFill>
                  <a:latin typeface="+mn-lt"/>
                </a:defRPr>
              </a:lvl2pPr>
              <a:lvl3pPr>
                <a:defRPr>
                  <a:solidFill>
                    <a:schemeClr val="lt1"/>
                  </a:solidFill>
                  <a:latin typeface="+mn-lt"/>
                </a:defRPr>
              </a:lvl3pPr>
              <a:lvl4pPr>
                <a:defRPr>
                  <a:solidFill>
                    <a:schemeClr val="lt1"/>
                  </a:solidFill>
                  <a:latin typeface="+mn-lt"/>
                </a:defRPr>
              </a:lvl4pPr>
              <a:lvl5pPr>
                <a:defRPr>
                  <a:solidFill>
                    <a:schemeClr val="lt1"/>
                  </a:solidFill>
                  <a:latin typeface="+mn-lt"/>
                </a:defRPr>
              </a:lvl5pPr>
              <a:lvl6pPr>
                <a:defRPr>
                  <a:solidFill>
                    <a:schemeClr val="lt1"/>
                  </a:solidFill>
                  <a:latin typeface="+mn-lt"/>
                </a:defRPr>
              </a:lvl6pPr>
              <a:lvl7pPr>
                <a:defRPr>
                  <a:solidFill>
                    <a:schemeClr val="lt1"/>
                  </a:solidFill>
                  <a:latin typeface="+mn-lt"/>
                </a:defRPr>
              </a:lvl7pPr>
              <a:lvl8pPr>
                <a:defRPr>
                  <a:solidFill>
                    <a:schemeClr val="lt1"/>
                  </a:solidFill>
                  <a:latin typeface="+mn-lt"/>
                </a:defRPr>
              </a:lvl8pPr>
              <a:lvl9pPr>
                <a:defRPr>
                  <a:solidFill>
                    <a:schemeClr val="lt1"/>
                  </a:solidFill>
                  <a:latin typeface="+mn-lt"/>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Phase 1/ 2 Clinical Trials</a:t>
              </a:r>
            </a:p>
          </p:txBody>
        </p:sp>
        <p:sp>
          <p:nvSpPr>
            <p:cNvPr id="40" name="TextBox 39">
              <a:extLst>
                <a:ext uri="{FF2B5EF4-FFF2-40B4-BE49-F238E27FC236}">
                  <a16:creationId xmlns:a16="http://schemas.microsoft.com/office/drawing/2014/main" id="{0ADCD111-E46F-C05A-48E3-6E61B39C533E}"/>
                </a:ext>
              </a:extLst>
            </p:cNvPr>
            <p:cNvSpPr txBox="1"/>
            <p:nvPr/>
          </p:nvSpPr>
          <p:spPr>
            <a:xfrm>
              <a:off x="1716918" y="4938377"/>
              <a:ext cx="2669649" cy="773265"/>
            </a:xfrm>
            <a:prstGeom prst="roundRect">
              <a:avLst/>
            </a:prstGeom>
            <a:noFill/>
            <a:ln w="19050">
              <a:no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wrap="square" tIns="182880" bIns="182880" rtlCol="0" anchor="ctr">
              <a:spAutoFit/>
            </a:bodyPr>
            <a:lstStyle>
              <a:defPPr>
                <a:defRPr lang="en-US"/>
              </a:defPPr>
              <a:lvl1pPr marL="0" marR="0" lvl="0" indent="0" algn="ctr" defTabSz="914400" eaLnBrk="1" fontAlgn="auto" latinLnBrk="0" hangingPunct="1">
                <a:lnSpc>
                  <a:spcPct val="100000"/>
                </a:lnSpc>
                <a:spcBef>
                  <a:spcPts val="0"/>
                </a:spcBef>
                <a:spcAft>
                  <a:spcPts val="0"/>
                </a:spcAft>
                <a:buClrTx/>
                <a:buSzTx/>
                <a:buFontTx/>
                <a:buNone/>
                <a:tabLst/>
                <a:defRPr kumimoji="0" sz="2000" b="1" i="0" u="none" strike="noStrike" cap="none" spc="0" normalizeH="0" baseline="0">
                  <a:ln>
                    <a:noFill/>
                  </a:ln>
                  <a:solidFill>
                    <a:srgbClr val="000000"/>
                  </a:solidFill>
                  <a:effectLst/>
                  <a:uLnTx/>
                  <a:uFillTx/>
                  <a:latin typeface="Calibri" panose="020F0502020204030204" pitchFamily="34" charset="0"/>
                  <a:cs typeface="Calibri" panose="020F0502020204030204" pitchFamily="34" charset="0"/>
                </a:defRPr>
              </a:lvl1pPr>
              <a:lvl2pPr>
                <a:defRPr>
                  <a:solidFill>
                    <a:schemeClr val="lt1"/>
                  </a:solidFill>
                  <a:latin typeface="+mn-lt"/>
                </a:defRPr>
              </a:lvl2pPr>
              <a:lvl3pPr>
                <a:defRPr>
                  <a:solidFill>
                    <a:schemeClr val="lt1"/>
                  </a:solidFill>
                  <a:latin typeface="+mn-lt"/>
                </a:defRPr>
              </a:lvl3pPr>
              <a:lvl4pPr>
                <a:defRPr>
                  <a:solidFill>
                    <a:schemeClr val="lt1"/>
                  </a:solidFill>
                  <a:latin typeface="+mn-lt"/>
                </a:defRPr>
              </a:lvl4pPr>
              <a:lvl5pPr>
                <a:defRPr>
                  <a:solidFill>
                    <a:schemeClr val="lt1"/>
                  </a:solidFill>
                  <a:latin typeface="+mn-lt"/>
                </a:defRPr>
              </a:lvl5pPr>
              <a:lvl6pPr>
                <a:defRPr>
                  <a:solidFill>
                    <a:schemeClr val="lt1"/>
                  </a:solidFill>
                  <a:latin typeface="+mn-lt"/>
                </a:defRPr>
              </a:lvl6pPr>
              <a:lvl7pPr>
                <a:defRPr>
                  <a:solidFill>
                    <a:schemeClr val="lt1"/>
                  </a:solidFill>
                  <a:latin typeface="+mn-lt"/>
                </a:defRPr>
              </a:lvl7pPr>
              <a:lvl8pPr>
                <a:defRPr>
                  <a:solidFill>
                    <a:schemeClr val="lt1"/>
                  </a:solidFill>
                  <a:latin typeface="+mn-lt"/>
                </a:defRPr>
              </a:lvl8pPr>
              <a:lvl9pPr>
                <a:defRPr>
                  <a:solidFill>
                    <a:schemeClr val="lt1"/>
                  </a:solidFill>
                  <a:latin typeface="+mn-lt"/>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AAV Lead Candidates</a:t>
              </a:r>
            </a:p>
          </p:txBody>
        </p:sp>
        <p:sp>
          <p:nvSpPr>
            <p:cNvPr id="41" name="TextBox 40">
              <a:extLst>
                <a:ext uri="{FF2B5EF4-FFF2-40B4-BE49-F238E27FC236}">
                  <a16:creationId xmlns:a16="http://schemas.microsoft.com/office/drawing/2014/main" id="{3B400F08-374A-71EC-BA2E-16C2E16E2726}"/>
                </a:ext>
              </a:extLst>
            </p:cNvPr>
            <p:cNvSpPr txBox="1"/>
            <p:nvPr/>
          </p:nvSpPr>
          <p:spPr>
            <a:xfrm>
              <a:off x="4657801" y="4824422"/>
              <a:ext cx="3071066" cy="1001174"/>
            </a:xfrm>
            <a:prstGeom prst="roundRect">
              <a:avLst/>
            </a:prstGeom>
            <a:noFill/>
            <a:ln w="19050">
              <a:no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wrap="square" tIns="182880" bIns="182880" rtlCol="0" anchor="ctr">
              <a:spAutoFit/>
            </a:bodyPr>
            <a:lstStyle>
              <a:defPPr>
                <a:defRPr lang="en-US"/>
              </a:defPPr>
              <a:lvl1pPr marL="0" marR="0" lvl="0" indent="0" algn="ctr" defTabSz="914400" eaLnBrk="1" fontAlgn="auto" latinLnBrk="0" hangingPunct="1">
                <a:lnSpc>
                  <a:spcPct val="100000"/>
                </a:lnSpc>
                <a:spcBef>
                  <a:spcPts val="0"/>
                </a:spcBef>
                <a:spcAft>
                  <a:spcPts val="0"/>
                </a:spcAft>
                <a:buClrTx/>
                <a:buSzTx/>
                <a:buFontTx/>
                <a:buNone/>
                <a:tabLst/>
                <a:defRPr kumimoji="0" sz="2000" b="1" i="0" u="none" strike="noStrike" cap="none" spc="0" normalizeH="0" baseline="0">
                  <a:ln>
                    <a:noFill/>
                  </a:ln>
                  <a:solidFill>
                    <a:srgbClr val="000000"/>
                  </a:solidFill>
                  <a:effectLst/>
                  <a:uLnTx/>
                  <a:uFillTx/>
                  <a:latin typeface="Calibri" panose="020F0502020204030204" pitchFamily="34" charset="0"/>
                  <a:cs typeface="Calibri" panose="020F0502020204030204" pitchFamily="34" charset="0"/>
                </a:defRPr>
              </a:lvl1pPr>
              <a:lvl2pPr>
                <a:defRPr>
                  <a:solidFill>
                    <a:schemeClr val="lt1"/>
                  </a:solidFill>
                  <a:latin typeface="+mn-lt"/>
                </a:defRPr>
              </a:lvl2pPr>
              <a:lvl3pPr>
                <a:defRPr>
                  <a:solidFill>
                    <a:schemeClr val="lt1"/>
                  </a:solidFill>
                  <a:latin typeface="+mn-lt"/>
                </a:defRPr>
              </a:lvl3pPr>
              <a:lvl4pPr>
                <a:defRPr>
                  <a:solidFill>
                    <a:schemeClr val="lt1"/>
                  </a:solidFill>
                  <a:latin typeface="+mn-lt"/>
                </a:defRPr>
              </a:lvl4pPr>
              <a:lvl5pPr>
                <a:defRPr>
                  <a:solidFill>
                    <a:schemeClr val="lt1"/>
                  </a:solidFill>
                  <a:latin typeface="+mn-lt"/>
                </a:defRPr>
              </a:lvl5pPr>
              <a:lvl6pPr>
                <a:defRPr>
                  <a:solidFill>
                    <a:schemeClr val="lt1"/>
                  </a:solidFill>
                  <a:latin typeface="+mn-lt"/>
                </a:defRPr>
              </a:lvl6pPr>
              <a:lvl7pPr>
                <a:defRPr>
                  <a:solidFill>
                    <a:schemeClr val="lt1"/>
                  </a:solidFill>
                  <a:latin typeface="+mn-lt"/>
                </a:defRPr>
              </a:lvl7pPr>
              <a:lvl8pPr>
                <a:defRPr>
                  <a:solidFill>
                    <a:schemeClr val="lt1"/>
                  </a:solidFill>
                  <a:latin typeface="+mn-lt"/>
                </a:defRPr>
              </a:lvl8pPr>
              <a:lvl9pPr>
                <a:defRPr>
                  <a:solidFill>
                    <a:schemeClr val="lt1"/>
                  </a:solidFill>
                  <a:latin typeface="+mn-lt"/>
                </a:defRPr>
              </a:lvl9pPr>
            </a:lstStyle>
            <a:p>
              <a:pPr marL="0" marR="0" lvl="0" indent="0" algn="ctr" defTabSz="977900" rtl="0" eaLnBrk="1" fontAlgn="auto" latinLnBrk="0" hangingPunct="1">
                <a:lnSpc>
                  <a:spcPct val="90000"/>
                </a:lnSpc>
                <a:spcBef>
                  <a:spcPts val="0"/>
                </a:spcBef>
                <a:spcAft>
                  <a:spcPct val="35000"/>
                </a:spcAft>
                <a:buClrTx/>
                <a:buSzTx/>
                <a:buFontTx/>
                <a:buNone/>
                <a:tabLst/>
                <a:defRPr/>
              </a:pPr>
              <a:r>
                <a:rPr kumimoji="0" lang="en-US" sz="1400" b="1"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Preclinical Development and Regulatory Pathway</a:t>
              </a:r>
            </a:p>
          </p:txBody>
        </p:sp>
        <p:sp>
          <p:nvSpPr>
            <p:cNvPr id="42" name="Rectangle: Rounded Corners 41">
              <a:extLst>
                <a:ext uri="{FF2B5EF4-FFF2-40B4-BE49-F238E27FC236}">
                  <a16:creationId xmlns:a16="http://schemas.microsoft.com/office/drawing/2014/main" id="{FFA4800C-8D20-5F38-DB7F-D0462BBA9533}"/>
                </a:ext>
              </a:extLst>
            </p:cNvPr>
            <p:cNvSpPr/>
            <p:nvPr/>
          </p:nvSpPr>
          <p:spPr>
            <a:xfrm>
              <a:off x="1686819" y="2037591"/>
              <a:ext cx="2781764" cy="2773985"/>
            </a:xfrm>
            <a:prstGeom prst="roundRect">
              <a:avLst/>
            </a:prstGeom>
            <a:solidFill>
              <a:srgbClr val="E0E0E0"/>
            </a:solidFill>
            <a:ln w="25400" cap="flat" cmpd="sng" algn="ctr">
              <a:solidFill>
                <a:srgbClr val="4F81BD">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43" name="Rectangle 42">
              <a:extLst>
                <a:ext uri="{FF2B5EF4-FFF2-40B4-BE49-F238E27FC236}">
                  <a16:creationId xmlns:a16="http://schemas.microsoft.com/office/drawing/2014/main" id="{B52D8B8D-0815-7493-CF7F-11F648517D65}"/>
                </a:ext>
              </a:extLst>
            </p:cNvPr>
            <p:cNvSpPr/>
            <p:nvPr/>
          </p:nvSpPr>
          <p:spPr>
            <a:xfrm>
              <a:off x="2202738" y="3419243"/>
              <a:ext cx="1818767" cy="33106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Organic Acidemias</a:t>
              </a:r>
            </a:p>
          </p:txBody>
        </p:sp>
        <p:sp>
          <p:nvSpPr>
            <p:cNvPr id="44" name="Rectangle 43">
              <a:extLst>
                <a:ext uri="{FF2B5EF4-FFF2-40B4-BE49-F238E27FC236}">
                  <a16:creationId xmlns:a16="http://schemas.microsoft.com/office/drawing/2014/main" id="{60B92DB3-BEEC-0392-C49A-A8B639AF4D06}"/>
                </a:ext>
              </a:extLst>
            </p:cNvPr>
            <p:cNvSpPr/>
            <p:nvPr/>
          </p:nvSpPr>
          <p:spPr>
            <a:xfrm>
              <a:off x="2054171" y="4321079"/>
              <a:ext cx="2239723" cy="551773"/>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Congenital Myasthenic Syndromes</a:t>
              </a:r>
            </a:p>
          </p:txBody>
        </p:sp>
        <p:pic>
          <p:nvPicPr>
            <p:cNvPr id="45" name="Picture 2" descr="This Week in Science | Science">
              <a:extLst>
                <a:ext uri="{FF2B5EF4-FFF2-40B4-BE49-F238E27FC236}">
                  <a16:creationId xmlns:a16="http://schemas.microsoft.com/office/drawing/2014/main" id="{9F8EEC61-7D92-4F8C-8C3D-9DB867625DF6}"/>
                </a:ext>
              </a:extLst>
            </p:cNvPr>
            <p:cNvPicPr>
              <a:picLocks noChangeAspect="1" noChangeArrowheads="1"/>
            </p:cNvPicPr>
            <p:nvPr/>
          </p:nvPicPr>
          <p:blipFill rotWithShape="1">
            <a:blip r:embed="rId17" cstate="email">
              <a:extLst>
                <a:ext uri="{BEBA8EAE-BF5A-486C-A8C5-ECC9F3942E4B}">
                  <a14:imgProps xmlns:a14="http://schemas.microsoft.com/office/drawing/2010/main">
                    <a14:imgLayer r:embed="rId18">
                      <a14:imgEffect>
                        <a14:saturation sat="400000"/>
                      </a14:imgEffect>
                      <a14:imgEffect>
                        <a14:brightnessContrast bright="-20000" contrast="-40000"/>
                      </a14:imgEffect>
                    </a14:imgLayer>
                  </a14:imgProps>
                </a:ext>
                <a:ext uri="{28A0092B-C50C-407E-A947-70E740481C1C}">
                  <a14:useLocalDpi xmlns:a14="http://schemas.microsoft.com/office/drawing/2010/main"/>
                </a:ext>
              </a:extLst>
            </a:blip>
            <a:srcRect/>
            <a:stretch/>
          </p:blipFill>
          <p:spPr bwMode="auto">
            <a:xfrm>
              <a:off x="3222691" y="2787630"/>
              <a:ext cx="704790" cy="670401"/>
            </a:xfrm>
            <a:prstGeom prst="rect">
              <a:avLst/>
            </a:prstGeom>
            <a:noFill/>
            <a:extLst>
              <a:ext uri="{909E8E84-426E-40DD-AFC4-6F175D3DCCD1}">
                <a14:hiddenFill xmlns:a14="http://schemas.microsoft.com/office/drawing/2010/main">
                  <a:solidFill>
                    <a:srgbClr val="FFFFFF"/>
                  </a:solidFill>
                </a14:hiddenFill>
              </a:ext>
            </a:extLst>
          </p:spPr>
        </p:pic>
        <p:sp>
          <p:nvSpPr>
            <p:cNvPr id="46" name="Rectangle 45">
              <a:extLst>
                <a:ext uri="{FF2B5EF4-FFF2-40B4-BE49-F238E27FC236}">
                  <a16:creationId xmlns:a16="http://schemas.microsoft.com/office/drawing/2014/main" id="{C7F2E551-07FE-7BA0-37F2-1D641C2694FE}"/>
                </a:ext>
              </a:extLst>
            </p:cNvPr>
            <p:cNvSpPr/>
            <p:nvPr/>
          </p:nvSpPr>
          <p:spPr>
            <a:xfrm>
              <a:off x="3263089" y="2955072"/>
              <a:ext cx="704790" cy="33106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en-US" sz="1200" b="1"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MMAB</a:t>
              </a:r>
            </a:p>
          </p:txBody>
        </p:sp>
        <p:pic>
          <p:nvPicPr>
            <p:cNvPr id="47" name="Picture 2" descr="This Week in Science | Science">
              <a:extLst>
                <a:ext uri="{FF2B5EF4-FFF2-40B4-BE49-F238E27FC236}">
                  <a16:creationId xmlns:a16="http://schemas.microsoft.com/office/drawing/2014/main" id="{B16B70C5-4BBF-1C06-F56C-7B8D16C5ADC2}"/>
                </a:ext>
              </a:extLst>
            </p:cNvPr>
            <p:cNvPicPr>
              <a:picLocks noChangeAspect="1" noChangeArrowheads="1"/>
            </p:cNvPicPr>
            <p:nvPr/>
          </p:nvPicPr>
          <p:blipFill rotWithShape="1">
            <a:blip r:embed="rId17" cstate="email">
              <a:extLst>
                <a:ext uri="{BEBA8EAE-BF5A-486C-A8C5-ECC9F3942E4B}">
                  <a14:imgProps xmlns:a14="http://schemas.microsoft.com/office/drawing/2010/main">
                    <a14:imgLayer r:embed="rId19">
                      <a14:imgEffect>
                        <a14:saturation sat="400000"/>
                      </a14:imgEffect>
                      <a14:imgEffect>
                        <a14:brightnessContrast bright="-20000" contrast="-40000"/>
                      </a14:imgEffect>
                    </a14:imgLayer>
                  </a14:imgProps>
                </a:ext>
                <a:ext uri="{28A0092B-C50C-407E-A947-70E740481C1C}">
                  <a14:useLocalDpi xmlns:a14="http://schemas.microsoft.com/office/drawing/2010/main"/>
                </a:ext>
              </a:extLst>
            </a:blip>
            <a:srcRect/>
            <a:stretch/>
          </p:blipFill>
          <p:spPr bwMode="auto">
            <a:xfrm>
              <a:off x="2244664" y="2787630"/>
              <a:ext cx="704790" cy="670401"/>
            </a:xfrm>
            <a:prstGeom prst="rect">
              <a:avLst/>
            </a:prstGeom>
            <a:noFill/>
            <a:extLst>
              <a:ext uri="{909E8E84-426E-40DD-AFC4-6F175D3DCCD1}">
                <a14:hiddenFill xmlns:a14="http://schemas.microsoft.com/office/drawing/2010/main">
                  <a:solidFill>
                    <a:srgbClr val="FFFFFF"/>
                  </a:solidFill>
                </a14:hiddenFill>
              </a:ext>
            </a:extLst>
          </p:spPr>
        </p:pic>
        <p:sp>
          <p:nvSpPr>
            <p:cNvPr id="48" name="Rectangle 47">
              <a:extLst>
                <a:ext uri="{FF2B5EF4-FFF2-40B4-BE49-F238E27FC236}">
                  <a16:creationId xmlns:a16="http://schemas.microsoft.com/office/drawing/2014/main" id="{76381B71-9943-8652-37CB-445FF23415AE}"/>
                </a:ext>
              </a:extLst>
            </p:cNvPr>
            <p:cNvSpPr/>
            <p:nvPr/>
          </p:nvSpPr>
          <p:spPr>
            <a:xfrm>
              <a:off x="2285062" y="2955072"/>
              <a:ext cx="704790" cy="33106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en-US" sz="1200" b="1"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PCCA</a:t>
              </a:r>
            </a:p>
          </p:txBody>
        </p:sp>
        <p:pic>
          <p:nvPicPr>
            <p:cNvPr id="49" name="Picture 2" descr="This Week in Science | Science">
              <a:extLst>
                <a:ext uri="{FF2B5EF4-FFF2-40B4-BE49-F238E27FC236}">
                  <a16:creationId xmlns:a16="http://schemas.microsoft.com/office/drawing/2014/main" id="{A356BCDA-3AA1-86AC-7E52-612E66FDD199}"/>
                </a:ext>
              </a:extLst>
            </p:cNvPr>
            <p:cNvPicPr>
              <a:picLocks noChangeAspect="1" noChangeArrowheads="1"/>
            </p:cNvPicPr>
            <p:nvPr/>
          </p:nvPicPr>
          <p:blipFill rotWithShape="1">
            <a:blip r:embed="rId17" cstate="email">
              <a:extLst>
                <a:ext uri="{BEBA8EAE-BF5A-486C-A8C5-ECC9F3942E4B}">
                  <a14:imgProps xmlns:a14="http://schemas.microsoft.com/office/drawing/2010/main">
                    <a14:imgLayer r:embed="rId20">
                      <a14:imgEffect>
                        <a14:saturation sat="400000"/>
                      </a14:imgEffect>
                      <a14:imgEffect>
                        <a14:brightnessContrast bright="-20000" contrast="-40000"/>
                      </a14:imgEffect>
                    </a14:imgLayer>
                  </a14:imgProps>
                </a:ext>
                <a:ext uri="{28A0092B-C50C-407E-A947-70E740481C1C}">
                  <a14:useLocalDpi xmlns:a14="http://schemas.microsoft.com/office/drawing/2010/main"/>
                </a:ext>
              </a:extLst>
            </a:blip>
            <a:srcRect/>
            <a:stretch/>
          </p:blipFill>
          <p:spPr bwMode="auto">
            <a:xfrm>
              <a:off x="3221771" y="3727792"/>
              <a:ext cx="704790" cy="670401"/>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2" descr="This Week in Science | Science">
              <a:extLst>
                <a:ext uri="{FF2B5EF4-FFF2-40B4-BE49-F238E27FC236}">
                  <a16:creationId xmlns:a16="http://schemas.microsoft.com/office/drawing/2014/main" id="{2B79910E-66C6-0E56-CA76-611686F2260A}"/>
                </a:ext>
              </a:extLst>
            </p:cNvPr>
            <p:cNvPicPr>
              <a:picLocks noChangeAspect="1" noChangeArrowheads="1"/>
            </p:cNvPicPr>
            <p:nvPr/>
          </p:nvPicPr>
          <p:blipFill rotWithShape="1">
            <a:blip r:embed="rId17" cstate="email">
              <a:extLst>
                <a:ext uri="{BEBA8EAE-BF5A-486C-A8C5-ECC9F3942E4B}">
                  <a14:imgProps xmlns:a14="http://schemas.microsoft.com/office/drawing/2010/main">
                    <a14:imgLayer r:embed="rId21">
                      <a14:imgEffect>
                        <a14:saturation sat="400000"/>
                      </a14:imgEffect>
                      <a14:imgEffect>
                        <a14:brightnessContrast bright="-20000" contrast="-40000"/>
                      </a14:imgEffect>
                    </a14:imgLayer>
                  </a14:imgProps>
                </a:ext>
                <a:ext uri="{28A0092B-C50C-407E-A947-70E740481C1C}">
                  <a14:useLocalDpi xmlns:a14="http://schemas.microsoft.com/office/drawing/2010/main"/>
                </a:ext>
              </a:extLst>
            </a:blip>
            <a:srcRect/>
            <a:stretch/>
          </p:blipFill>
          <p:spPr bwMode="auto">
            <a:xfrm>
              <a:off x="2243744" y="3727792"/>
              <a:ext cx="704790" cy="670401"/>
            </a:xfrm>
            <a:prstGeom prst="rect">
              <a:avLst/>
            </a:prstGeom>
            <a:noFill/>
            <a:extLst>
              <a:ext uri="{909E8E84-426E-40DD-AFC4-6F175D3DCCD1}">
                <a14:hiddenFill xmlns:a14="http://schemas.microsoft.com/office/drawing/2010/main">
                  <a:solidFill>
                    <a:srgbClr val="FFFFFF"/>
                  </a:solidFill>
                </a14:hiddenFill>
              </a:ext>
            </a:extLst>
          </p:spPr>
        </p:pic>
        <p:sp>
          <p:nvSpPr>
            <p:cNvPr id="51" name="Rectangle 50">
              <a:extLst>
                <a:ext uri="{FF2B5EF4-FFF2-40B4-BE49-F238E27FC236}">
                  <a16:creationId xmlns:a16="http://schemas.microsoft.com/office/drawing/2014/main" id="{55AD46FE-BC6E-E383-7334-5BBFA7DFC5C3}"/>
                </a:ext>
              </a:extLst>
            </p:cNvPr>
            <p:cNvSpPr/>
            <p:nvPr/>
          </p:nvSpPr>
          <p:spPr>
            <a:xfrm>
              <a:off x="2181308" y="3896038"/>
              <a:ext cx="786717" cy="33106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1200"/>
                </a:spcAft>
                <a:buClrTx/>
                <a:buSzTx/>
                <a:buFontTx/>
                <a:buNone/>
                <a:tabLst/>
                <a:defRPr/>
              </a:pPr>
              <a:r>
                <a:rPr kumimoji="0" lang="en-US" sz="1200" b="1"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COLQ</a:t>
              </a:r>
            </a:p>
          </p:txBody>
        </p:sp>
        <p:sp>
          <p:nvSpPr>
            <p:cNvPr id="52" name="Rectangle 51">
              <a:extLst>
                <a:ext uri="{FF2B5EF4-FFF2-40B4-BE49-F238E27FC236}">
                  <a16:creationId xmlns:a16="http://schemas.microsoft.com/office/drawing/2014/main" id="{E2BE6AA8-F568-C7DB-6E47-19290F5C390E}"/>
                </a:ext>
              </a:extLst>
            </p:cNvPr>
            <p:cNvSpPr/>
            <p:nvPr/>
          </p:nvSpPr>
          <p:spPr>
            <a:xfrm>
              <a:off x="3179516" y="3896038"/>
              <a:ext cx="789299" cy="331064"/>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1200"/>
                </a:spcAft>
                <a:buClrTx/>
                <a:buSzTx/>
                <a:buFontTx/>
                <a:buNone/>
                <a:tabLst/>
                <a:defRPr/>
              </a:pPr>
              <a:r>
                <a:rPr kumimoji="0" lang="en-US" sz="1200" b="1"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DOK7 </a:t>
              </a:r>
            </a:p>
          </p:txBody>
        </p:sp>
        <p:sp>
          <p:nvSpPr>
            <p:cNvPr id="53" name="TextBox 52">
              <a:extLst>
                <a:ext uri="{FF2B5EF4-FFF2-40B4-BE49-F238E27FC236}">
                  <a16:creationId xmlns:a16="http://schemas.microsoft.com/office/drawing/2014/main" id="{1B22FF62-B6F7-7260-EF50-5C5F07D8D61C}"/>
                </a:ext>
              </a:extLst>
            </p:cNvPr>
            <p:cNvSpPr txBox="1"/>
            <p:nvPr/>
          </p:nvSpPr>
          <p:spPr>
            <a:xfrm>
              <a:off x="1728405" y="1867079"/>
              <a:ext cx="2669649" cy="1098851"/>
            </a:xfrm>
            <a:prstGeom prst="roundRect">
              <a:avLst/>
            </a:prstGeom>
            <a:noFill/>
            <a:ln w="19050">
              <a:no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wrap="square" tIns="182880" bIns="182880" rtlCol="0" anchor="ctr">
              <a:spAutoFit/>
            </a:bodyPr>
            <a:lstStyle>
              <a:defPPr>
                <a:defRPr lang="en-US"/>
              </a:defPPr>
              <a:lvl1pPr marL="0" marR="0" lvl="0" indent="0" algn="ctr" defTabSz="914400" eaLnBrk="1" fontAlgn="auto" latinLnBrk="0" hangingPunct="1">
                <a:lnSpc>
                  <a:spcPct val="100000"/>
                </a:lnSpc>
                <a:spcBef>
                  <a:spcPts val="0"/>
                </a:spcBef>
                <a:spcAft>
                  <a:spcPts val="0"/>
                </a:spcAft>
                <a:buClrTx/>
                <a:buSzTx/>
                <a:buFontTx/>
                <a:buNone/>
                <a:tabLst/>
                <a:defRPr kumimoji="0" sz="2000" b="1" i="0" u="none" strike="noStrike" cap="none" spc="0" normalizeH="0" baseline="0">
                  <a:ln>
                    <a:noFill/>
                  </a:ln>
                  <a:solidFill>
                    <a:srgbClr val="000000"/>
                  </a:solidFill>
                  <a:effectLst/>
                  <a:uLnTx/>
                  <a:uFillTx/>
                  <a:latin typeface="Calibri" panose="020F0502020204030204" pitchFamily="34" charset="0"/>
                  <a:cs typeface="Calibri" panose="020F0502020204030204" pitchFamily="34" charset="0"/>
                </a:defRPr>
              </a:lvl1pPr>
              <a:lvl2pPr>
                <a:defRPr>
                  <a:solidFill>
                    <a:schemeClr val="lt1"/>
                  </a:solidFill>
                  <a:latin typeface="+mn-lt"/>
                </a:defRPr>
              </a:lvl2pPr>
              <a:lvl3pPr>
                <a:defRPr>
                  <a:solidFill>
                    <a:schemeClr val="lt1"/>
                  </a:solidFill>
                  <a:latin typeface="+mn-lt"/>
                </a:defRPr>
              </a:lvl3pPr>
              <a:lvl4pPr>
                <a:defRPr>
                  <a:solidFill>
                    <a:schemeClr val="lt1"/>
                  </a:solidFill>
                  <a:latin typeface="+mn-lt"/>
                </a:defRPr>
              </a:lvl4pPr>
              <a:lvl5pPr>
                <a:defRPr>
                  <a:solidFill>
                    <a:schemeClr val="lt1"/>
                  </a:solidFill>
                  <a:latin typeface="+mn-lt"/>
                </a:defRPr>
              </a:lvl5pPr>
              <a:lvl6pPr>
                <a:defRPr>
                  <a:solidFill>
                    <a:schemeClr val="lt1"/>
                  </a:solidFill>
                  <a:latin typeface="+mn-lt"/>
                </a:defRPr>
              </a:lvl6pPr>
              <a:lvl7pPr>
                <a:defRPr>
                  <a:solidFill>
                    <a:schemeClr val="lt1"/>
                  </a:solidFill>
                  <a:latin typeface="+mn-lt"/>
                </a:defRPr>
              </a:lvl7pPr>
              <a:lvl8pPr>
                <a:defRPr>
                  <a:solidFill>
                    <a:schemeClr val="lt1"/>
                  </a:solidFill>
                  <a:latin typeface="+mn-lt"/>
                </a:defRPr>
              </a:lvl8pPr>
              <a:lvl9pPr>
                <a:defRPr>
                  <a:solidFill>
                    <a:schemeClr val="lt1"/>
                  </a:solidFill>
                  <a:latin typeface="+mn-lt"/>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Platform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Vector</a:t>
              </a:r>
              <a:endParaRPr kumimoji="0" lang="en-US" sz="1200" b="0" i="0" u="none" strike="noStrike" kern="1200" cap="none" spc="0" normalizeH="0" baseline="0" noProof="0" dirty="0">
                <a:ln>
                  <a:noFill/>
                </a:ln>
                <a:solidFill>
                  <a:srgbClr val="000000"/>
                </a:solidFill>
                <a:effectLst/>
                <a:uLnTx/>
                <a:uFillTx/>
                <a:latin typeface="Arial" panose="020B0604020202020204"/>
                <a:ea typeface="+mn-ea"/>
                <a:cs typeface="Calibri" panose="020F0502020204030204" pitchFamily="34" charset="0"/>
              </a:endParaRPr>
            </a:p>
          </p:txBody>
        </p:sp>
        <p:pic>
          <p:nvPicPr>
            <p:cNvPr id="54" name="Graphic 53" descr="Rat with solid fill">
              <a:extLst>
                <a:ext uri="{FF2B5EF4-FFF2-40B4-BE49-F238E27FC236}">
                  <a16:creationId xmlns:a16="http://schemas.microsoft.com/office/drawing/2014/main" id="{E2DABBE8-BA66-FD63-9748-DAEB742BE317}"/>
                </a:ext>
              </a:extLst>
            </p:cNvPr>
            <p:cNvPicPr>
              <a:picLocks noChangeAspect="1"/>
            </p:cNvPicPr>
            <p:nvPr/>
          </p:nvPicPr>
          <p:blipFill>
            <a:blip r:embed="rId22" cstate="email">
              <a:extLst>
                <a:ext uri="{28A0092B-C50C-407E-A947-70E740481C1C}">
                  <a14:useLocalDpi xmlns:a14="http://schemas.microsoft.com/office/drawing/2010/main"/>
                </a:ext>
                <a:ext uri="{96DAC541-7B7A-43D3-8B79-37D633B846F1}">
                  <asvg:svgBlip xmlns:asvg="http://schemas.microsoft.com/office/drawing/2016/SVG/main" r:embed="rId23"/>
                </a:ext>
              </a:extLst>
            </a:blip>
            <a:stretch>
              <a:fillRect/>
            </a:stretch>
          </p:blipFill>
          <p:spPr>
            <a:xfrm>
              <a:off x="4964302" y="3084833"/>
              <a:ext cx="751544" cy="751544"/>
            </a:xfrm>
            <a:prstGeom prst="rect">
              <a:avLst/>
            </a:prstGeom>
          </p:spPr>
        </p:pic>
        <p:pic>
          <p:nvPicPr>
            <p:cNvPr id="55" name="Graphic 54" descr="Checklist with solid fill">
              <a:extLst>
                <a:ext uri="{FF2B5EF4-FFF2-40B4-BE49-F238E27FC236}">
                  <a16:creationId xmlns:a16="http://schemas.microsoft.com/office/drawing/2014/main" id="{2D4063D4-2844-770E-9826-656789501590}"/>
                </a:ext>
              </a:extLst>
            </p:cNvPr>
            <p:cNvPicPr>
              <a:picLocks noChangeAspect="1"/>
            </p:cNvPicPr>
            <p:nvPr/>
          </p:nvPicPr>
          <p:blipFill>
            <a:blip r:embed="rId24" cstate="email">
              <a:extLst>
                <a:ext uri="{28A0092B-C50C-407E-A947-70E740481C1C}">
                  <a14:useLocalDpi xmlns:a14="http://schemas.microsoft.com/office/drawing/2010/main"/>
                </a:ext>
                <a:ext uri="{96DAC541-7B7A-43D3-8B79-37D633B846F1}">
                  <asvg:svgBlip xmlns:asvg="http://schemas.microsoft.com/office/drawing/2016/SVG/main" r:embed="rId25"/>
                </a:ext>
              </a:extLst>
            </a:blip>
            <a:stretch>
              <a:fillRect/>
            </a:stretch>
          </p:blipFill>
          <p:spPr>
            <a:xfrm>
              <a:off x="6678484" y="3068363"/>
              <a:ext cx="751544" cy="751544"/>
            </a:xfrm>
            <a:prstGeom prst="rect">
              <a:avLst/>
            </a:prstGeom>
          </p:spPr>
        </p:pic>
        <p:pic>
          <p:nvPicPr>
            <p:cNvPr id="56" name="Graphic 55" descr="Flask with solid fill">
              <a:extLst>
                <a:ext uri="{FF2B5EF4-FFF2-40B4-BE49-F238E27FC236}">
                  <a16:creationId xmlns:a16="http://schemas.microsoft.com/office/drawing/2014/main" id="{8E1B427F-8871-2AA3-FB89-AF4F75ACB506}"/>
                </a:ext>
              </a:extLst>
            </p:cNvPr>
            <p:cNvPicPr>
              <a:picLocks noChangeAspect="1"/>
            </p:cNvPicPr>
            <p:nvPr/>
          </p:nvPicPr>
          <p:blipFill>
            <a:blip r:embed="rId26" cstate="email">
              <a:extLst>
                <a:ext uri="{28A0092B-C50C-407E-A947-70E740481C1C}">
                  <a14:useLocalDpi xmlns:a14="http://schemas.microsoft.com/office/drawing/2010/main"/>
                </a:ext>
                <a:ext uri="{96DAC541-7B7A-43D3-8B79-37D633B846F1}">
                  <asvg:svgBlip xmlns:asvg="http://schemas.microsoft.com/office/drawing/2016/SVG/main" r:embed="rId27"/>
                </a:ext>
              </a:extLst>
            </a:blip>
            <a:stretch>
              <a:fillRect/>
            </a:stretch>
          </p:blipFill>
          <p:spPr>
            <a:xfrm>
              <a:off x="5512477" y="2996637"/>
              <a:ext cx="751544" cy="751544"/>
            </a:xfrm>
            <a:prstGeom prst="rect">
              <a:avLst/>
            </a:prstGeom>
          </p:spPr>
        </p:pic>
        <p:pic>
          <p:nvPicPr>
            <p:cNvPr id="57" name="Graphic 56" descr="Test tubes with solid fill">
              <a:extLst>
                <a:ext uri="{FF2B5EF4-FFF2-40B4-BE49-F238E27FC236}">
                  <a16:creationId xmlns:a16="http://schemas.microsoft.com/office/drawing/2014/main" id="{3DE42E69-2EF9-394C-52F8-16771004B153}"/>
                </a:ext>
              </a:extLst>
            </p:cNvPr>
            <p:cNvPicPr>
              <a:picLocks noChangeAspect="1"/>
            </p:cNvPicPr>
            <p:nvPr/>
          </p:nvPicPr>
          <p:blipFill>
            <a:blip r:embed="rId28" cstate="email">
              <a:extLst>
                <a:ext uri="{28A0092B-C50C-407E-A947-70E740481C1C}">
                  <a14:useLocalDpi xmlns:a14="http://schemas.microsoft.com/office/drawing/2010/main"/>
                </a:ext>
                <a:ext uri="{96DAC541-7B7A-43D3-8B79-37D633B846F1}">
                  <asvg:svgBlip xmlns:asvg="http://schemas.microsoft.com/office/drawing/2016/SVG/main" r:embed="rId29"/>
                </a:ext>
              </a:extLst>
            </a:blip>
            <a:stretch>
              <a:fillRect/>
            </a:stretch>
          </p:blipFill>
          <p:spPr>
            <a:xfrm>
              <a:off x="6075943" y="3159334"/>
              <a:ext cx="602541" cy="602541"/>
            </a:xfrm>
            <a:prstGeom prst="rect">
              <a:avLst/>
            </a:prstGeom>
          </p:spPr>
        </p:pic>
      </p:grpSp>
      <p:pic>
        <p:nvPicPr>
          <p:cNvPr id="4" name="Picture 3">
            <a:extLst>
              <a:ext uri="{FF2B5EF4-FFF2-40B4-BE49-F238E27FC236}">
                <a16:creationId xmlns:a16="http://schemas.microsoft.com/office/drawing/2014/main" id="{FB21DE13-8EC7-324F-A825-EEED7D56984F}"/>
              </a:ext>
            </a:extLst>
          </p:cNvPr>
          <p:cNvPicPr>
            <a:picLocks noChangeAspect="1"/>
          </p:cNvPicPr>
          <p:nvPr/>
        </p:nvPicPr>
        <p:blipFill>
          <a:blip r:embed="rId30"/>
          <a:stretch>
            <a:fillRect/>
          </a:stretch>
        </p:blipFill>
        <p:spPr>
          <a:xfrm>
            <a:off x="659144" y="4790609"/>
            <a:ext cx="1723982" cy="1711398"/>
          </a:xfrm>
          <a:prstGeom prst="rect">
            <a:avLst/>
          </a:prstGeom>
        </p:spPr>
      </p:pic>
    </p:spTree>
    <p:extLst>
      <p:ext uri="{BB962C8B-B14F-4D97-AF65-F5344CB8AC3E}">
        <p14:creationId xmlns:p14="http://schemas.microsoft.com/office/powerpoint/2010/main" val="33445974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50720F1-FFE3-D73D-CCB7-57BA8A39865D}"/>
              </a:ext>
            </a:extLst>
          </p:cNvPr>
          <p:cNvSpPr txBox="1">
            <a:spLocks/>
          </p:cNvSpPr>
          <p:nvPr/>
        </p:nvSpPr>
        <p:spPr>
          <a:xfrm>
            <a:off x="0" y="58717"/>
            <a:ext cx="12192000" cy="698951"/>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panose="020B0604020202020204"/>
                <a:ea typeface="+mj-ea"/>
                <a:cs typeface="+mj-cs"/>
              </a:rPr>
              <a:t>Team Effort</a:t>
            </a:r>
          </a:p>
        </p:txBody>
      </p:sp>
      <p:pic>
        <p:nvPicPr>
          <p:cNvPr id="2" name="Picture 1">
            <a:extLst>
              <a:ext uri="{FF2B5EF4-FFF2-40B4-BE49-F238E27FC236}">
                <a16:creationId xmlns:a16="http://schemas.microsoft.com/office/drawing/2014/main" id="{688590FF-112E-CD6A-8244-A707328A579A}"/>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094903" y="4387102"/>
            <a:ext cx="758154" cy="741830"/>
          </a:xfrm>
          <a:prstGeom prst="rect">
            <a:avLst/>
          </a:prstGeom>
        </p:spPr>
      </p:pic>
      <p:pic>
        <p:nvPicPr>
          <p:cNvPr id="6" name="Picture 5">
            <a:extLst>
              <a:ext uri="{FF2B5EF4-FFF2-40B4-BE49-F238E27FC236}">
                <a16:creationId xmlns:a16="http://schemas.microsoft.com/office/drawing/2014/main" id="{8E760F08-8E45-CD5D-7D91-83C68A7A82CD}"/>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965177" y="2366855"/>
            <a:ext cx="833059" cy="750505"/>
          </a:xfrm>
          <a:prstGeom prst="rect">
            <a:avLst/>
          </a:prstGeom>
          <a:ln>
            <a:noFill/>
          </a:ln>
        </p:spPr>
      </p:pic>
      <p:pic>
        <p:nvPicPr>
          <p:cNvPr id="7" name="Picture 6">
            <a:extLst>
              <a:ext uri="{FF2B5EF4-FFF2-40B4-BE49-F238E27FC236}">
                <a16:creationId xmlns:a16="http://schemas.microsoft.com/office/drawing/2014/main" id="{17B0D26F-78E1-5BED-6E89-E03BC8BF01B8}"/>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887629" y="1257851"/>
            <a:ext cx="751090" cy="822937"/>
          </a:xfrm>
          <a:prstGeom prst="rect">
            <a:avLst/>
          </a:prstGeom>
          <a:ln>
            <a:noFill/>
          </a:ln>
        </p:spPr>
      </p:pic>
      <p:pic>
        <p:nvPicPr>
          <p:cNvPr id="20" name="Picture 19">
            <a:extLst>
              <a:ext uri="{FF2B5EF4-FFF2-40B4-BE49-F238E27FC236}">
                <a16:creationId xmlns:a16="http://schemas.microsoft.com/office/drawing/2014/main" id="{233F82E9-93A2-585A-4CBA-CD9F6211B0F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2545314" y="3358563"/>
            <a:ext cx="858857" cy="737904"/>
          </a:xfrm>
          <a:prstGeom prst="rect">
            <a:avLst/>
          </a:prstGeom>
          <a:ln>
            <a:noFill/>
          </a:ln>
        </p:spPr>
      </p:pic>
      <p:pic>
        <p:nvPicPr>
          <p:cNvPr id="21" name="Picture 20">
            <a:extLst>
              <a:ext uri="{FF2B5EF4-FFF2-40B4-BE49-F238E27FC236}">
                <a16:creationId xmlns:a16="http://schemas.microsoft.com/office/drawing/2014/main" id="{BC906171-01F2-9FD6-620F-74B74289A0A0}"/>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3932505" y="1324028"/>
            <a:ext cx="858777" cy="733111"/>
          </a:xfrm>
          <a:prstGeom prst="rect">
            <a:avLst/>
          </a:prstGeom>
          <a:ln>
            <a:noFill/>
          </a:ln>
        </p:spPr>
      </p:pic>
      <p:pic>
        <p:nvPicPr>
          <p:cNvPr id="22" name="Picture 21">
            <a:extLst>
              <a:ext uri="{FF2B5EF4-FFF2-40B4-BE49-F238E27FC236}">
                <a16:creationId xmlns:a16="http://schemas.microsoft.com/office/drawing/2014/main" id="{E5F257D3-7B59-1C21-734B-9B03E557DD8E}"/>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3367422" y="3368973"/>
            <a:ext cx="858857" cy="737904"/>
          </a:xfrm>
          <a:prstGeom prst="rect">
            <a:avLst/>
          </a:prstGeom>
          <a:ln>
            <a:noFill/>
          </a:ln>
        </p:spPr>
      </p:pic>
      <p:pic>
        <p:nvPicPr>
          <p:cNvPr id="23" name="Picture 22">
            <a:extLst>
              <a:ext uri="{FF2B5EF4-FFF2-40B4-BE49-F238E27FC236}">
                <a16:creationId xmlns:a16="http://schemas.microsoft.com/office/drawing/2014/main" id="{4A6C4620-68A7-5794-2194-1D458B0FBD3E}"/>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877517" y="1370461"/>
            <a:ext cx="805758" cy="742740"/>
          </a:xfrm>
          <a:prstGeom prst="rect">
            <a:avLst/>
          </a:prstGeom>
          <a:ln>
            <a:noFill/>
          </a:ln>
        </p:spPr>
      </p:pic>
      <p:pic>
        <p:nvPicPr>
          <p:cNvPr id="24" name="Picture 23">
            <a:extLst>
              <a:ext uri="{FF2B5EF4-FFF2-40B4-BE49-F238E27FC236}">
                <a16:creationId xmlns:a16="http://schemas.microsoft.com/office/drawing/2014/main" id="{308E1C7F-2219-ADC1-D596-B8D90A420B11}"/>
              </a:ext>
            </a:extLst>
          </p:cNvPr>
          <p:cNvPicPr>
            <a:picLocks noChangeAspect="1"/>
          </p:cNvPicPr>
          <p:nvPr/>
        </p:nvPicPr>
        <p:blipFill rotWithShape="1">
          <a:blip r:embed="rId10" cstate="email">
            <a:extLst>
              <a:ext uri="{28A0092B-C50C-407E-A947-70E740481C1C}">
                <a14:useLocalDpi xmlns:a14="http://schemas.microsoft.com/office/drawing/2010/main"/>
              </a:ext>
            </a:extLst>
          </a:blip>
          <a:srcRect/>
          <a:stretch/>
        </p:blipFill>
        <p:spPr>
          <a:xfrm>
            <a:off x="1730494" y="3382709"/>
            <a:ext cx="760961" cy="737903"/>
          </a:xfrm>
          <a:prstGeom prst="rect">
            <a:avLst/>
          </a:prstGeom>
          <a:ln>
            <a:noFill/>
          </a:ln>
        </p:spPr>
      </p:pic>
      <p:pic>
        <p:nvPicPr>
          <p:cNvPr id="25" name="Picture 24">
            <a:extLst>
              <a:ext uri="{FF2B5EF4-FFF2-40B4-BE49-F238E27FC236}">
                <a16:creationId xmlns:a16="http://schemas.microsoft.com/office/drawing/2014/main" id="{06F234C9-516A-12E8-1C3C-D41560661EBD}"/>
              </a:ext>
            </a:extLst>
          </p:cNvPr>
          <p:cNvPicPr>
            <a:picLocks noChangeAspect="1"/>
          </p:cNvPicPr>
          <p:nvPr/>
        </p:nvPicPr>
        <p:blipFill rotWithShape="1">
          <a:blip r:embed="rId11" cstate="email">
            <a:extLst>
              <a:ext uri="{28A0092B-C50C-407E-A947-70E740481C1C}">
                <a14:useLocalDpi xmlns:a14="http://schemas.microsoft.com/office/drawing/2010/main"/>
              </a:ext>
            </a:extLst>
          </a:blip>
          <a:srcRect/>
          <a:stretch/>
        </p:blipFill>
        <p:spPr>
          <a:xfrm>
            <a:off x="694944" y="4437757"/>
            <a:ext cx="896086" cy="700062"/>
          </a:xfrm>
          <a:prstGeom prst="rect">
            <a:avLst/>
          </a:prstGeom>
          <a:ln>
            <a:noFill/>
          </a:ln>
        </p:spPr>
      </p:pic>
      <p:pic>
        <p:nvPicPr>
          <p:cNvPr id="26" name="Picture 25">
            <a:extLst>
              <a:ext uri="{FF2B5EF4-FFF2-40B4-BE49-F238E27FC236}">
                <a16:creationId xmlns:a16="http://schemas.microsoft.com/office/drawing/2014/main" id="{BD0DE464-CDB9-2217-8ECE-DAC12435DE08}"/>
              </a:ext>
            </a:extLst>
          </p:cNvPr>
          <p:cNvPicPr>
            <a:picLocks noChangeAspect="1"/>
          </p:cNvPicPr>
          <p:nvPr/>
        </p:nvPicPr>
        <p:blipFill rotWithShape="1">
          <a:blip r:embed="rId12" cstate="email">
            <a:extLst>
              <a:ext uri="{28A0092B-C50C-407E-A947-70E740481C1C}">
                <a14:useLocalDpi xmlns:a14="http://schemas.microsoft.com/office/drawing/2010/main"/>
              </a:ext>
            </a:extLst>
          </a:blip>
          <a:srcRect/>
          <a:stretch/>
        </p:blipFill>
        <p:spPr>
          <a:xfrm>
            <a:off x="3071170" y="4407690"/>
            <a:ext cx="776793" cy="700062"/>
          </a:xfrm>
          <a:prstGeom prst="rect">
            <a:avLst/>
          </a:prstGeom>
          <a:ln>
            <a:noFill/>
          </a:ln>
        </p:spPr>
      </p:pic>
      <p:pic>
        <p:nvPicPr>
          <p:cNvPr id="27" name="Picture 26">
            <a:extLst>
              <a:ext uri="{FF2B5EF4-FFF2-40B4-BE49-F238E27FC236}">
                <a16:creationId xmlns:a16="http://schemas.microsoft.com/office/drawing/2014/main" id="{9F789514-A108-5156-F66D-AE1CC55E5257}"/>
              </a:ext>
            </a:extLst>
          </p:cNvPr>
          <p:cNvPicPr>
            <a:picLocks noChangeAspect="1"/>
          </p:cNvPicPr>
          <p:nvPr/>
        </p:nvPicPr>
        <p:blipFill rotWithShape="1">
          <a:blip r:embed="rId13" cstate="email">
            <a:extLst>
              <a:ext uri="{28A0092B-C50C-407E-A947-70E740481C1C}">
                <a14:useLocalDpi xmlns:a14="http://schemas.microsoft.com/office/drawing/2010/main"/>
              </a:ext>
            </a:extLst>
          </a:blip>
          <a:srcRect/>
          <a:stretch/>
        </p:blipFill>
        <p:spPr>
          <a:xfrm>
            <a:off x="819619" y="2450302"/>
            <a:ext cx="833058" cy="662901"/>
          </a:xfrm>
          <a:prstGeom prst="rect">
            <a:avLst/>
          </a:prstGeom>
          <a:ln>
            <a:noFill/>
          </a:ln>
        </p:spPr>
      </p:pic>
      <p:pic>
        <p:nvPicPr>
          <p:cNvPr id="28" name="Picture 27">
            <a:extLst>
              <a:ext uri="{FF2B5EF4-FFF2-40B4-BE49-F238E27FC236}">
                <a16:creationId xmlns:a16="http://schemas.microsoft.com/office/drawing/2014/main" id="{E9C00CA9-6DEC-20CE-B6DF-FBB14C06235E}"/>
              </a:ext>
            </a:extLst>
          </p:cNvPr>
          <p:cNvPicPr>
            <a:picLocks noChangeAspect="1"/>
          </p:cNvPicPr>
          <p:nvPr/>
        </p:nvPicPr>
        <p:blipFill rotWithShape="1">
          <a:blip r:embed="rId14" cstate="email">
            <a:extLst>
              <a:ext uri="{28A0092B-C50C-407E-A947-70E740481C1C}">
                <a14:useLocalDpi xmlns:a14="http://schemas.microsoft.com/office/drawing/2010/main"/>
              </a:ext>
            </a:extLst>
          </a:blip>
          <a:srcRect/>
          <a:stretch/>
        </p:blipFill>
        <p:spPr>
          <a:xfrm>
            <a:off x="2976694" y="2357520"/>
            <a:ext cx="762834" cy="735929"/>
          </a:xfrm>
          <a:prstGeom prst="rect">
            <a:avLst/>
          </a:prstGeom>
          <a:ln>
            <a:noFill/>
          </a:ln>
        </p:spPr>
      </p:pic>
      <p:pic>
        <p:nvPicPr>
          <p:cNvPr id="29" name="Picture 28" descr="A picture containing calendar&#10;&#10;Description automatically generated">
            <a:extLst>
              <a:ext uri="{FF2B5EF4-FFF2-40B4-BE49-F238E27FC236}">
                <a16:creationId xmlns:a16="http://schemas.microsoft.com/office/drawing/2014/main" id="{A6CCFD12-07FC-A49B-CEBB-5E99102BEE50}"/>
              </a:ext>
            </a:extLst>
          </p:cNvPr>
          <p:cNvPicPr>
            <a:picLocks noChangeAspect="1"/>
          </p:cNvPicPr>
          <p:nvPr/>
        </p:nvPicPr>
        <p:blipFill rotWithShape="1">
          <a:blip r:embed="rId15" cstate="email">
            <a:extLst>
              <a:ext uri="{28A0092B-C50C-407E-A947-70E740481C1C}">
                <a14:useLocalDpi xmlns:a14="http://schemas.microsoft.com/office/drawing/2010/main"/>
              </a:ext>
            </a:extLst>
          </a:blip>
          <a:srcRect/>
          <a:stretch/>
        </p:blipFill>
        <p:spPr>
          <a:xfrm>
            <a:off x="690564" y="3378250"/>
            <a:ext cx="858857" cy="662901"/>
          </a:xfrm>
          <a:prstGeom prst="rect">
            <a:avLst/>
          </a:prstGeom>
        </p:spPr>
      </p:pic>
      <p:pic>
        <p:nvPicPr>
          <p:cNvPr id="30" name="Picture 29" descr="A picture containing calendar&#10;&#10;Description automatically generated">
            <a:extLst>
              <a:ext uri="{FF2B5EF4-FFF2-40B4-BE49-F238E27FC236}">
                <a16:creationId xmlns:a16="http://schemas.microsoft.com/office/drawing/2014/main" id="{D0623969-62D4-F351-E094-B7BDE6479A21}"/>
              </a:ext>
            </a:extLst>
          </p:cNvPr>
          <p:cNvPicPr>
            <a:picLocks noChangeAspect="1"/>
          </p:cNvPicPr>
          <p:nvPr/>
        </p:nvPicPr>
        <p:blipFill rotWithShape="1">
          <a:blip r:embed="rId16" cstate="email">
            <a:extLst>
              <a:ext uri="{28A0092B-C50C-407E-A947-70E740481C1C}">
                <a14:useLocalDpi xmlns:a14="http://schemas.microsoft.com/office/drawing/2010/main"/>
              </a:ext>
            </a:extLst>
          </a:blip>
          <a:srcRect/>
          <a:stretch/>
        </p:blipFill>
        <p:spPr>
          <a:xfrm>
            <a:off x="1475854" y="4435739"/>
            <a:ext cx="803200" cy="689588"/>
          </a:xfrm>
          <a:prstGeom prst="rect">
            <a:avLst/>
          </a:prstGeom>
        </p:spPr>
      </p:pic>
      <p:sp>
        <p:nvSpPr>
          <p:cNvPr id="31" name="TextBox 30">
            <a:extLst>
              <a:ext uri="{FF2B5EF4-FFF2-40B4-BE49-F238E27FC236}">
                <a16:creationId xmlns:a16="http://schemas.microsoft.com/office/drawing/2014/main" id="{09885DE1-7B1C-990E-89C9-BB0740133EE9}"/>
              </a:ext>
            </a:extLst>
          </p:cNvPr>
          <p:cNvSpPr txBox="1"/>
          <p:nvPr/>
        </p:nvSpPr>
        <p:spPr>
          <a:xfrm>
            <a:off x="1403476" y="5423644"/>
            <a:ext cx="2897582" cy="230832"/>
          </a:xfrm>
          <a:prstGeom prst="rect">
            <a:avLst/>
          </a:prstGeom>
          <a:noFill/>
          <a:ln>
            <a:no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rial"/>
                <a:ea typeface="+mn-ea"/>
                <a:cs typeface="Arial"/>
              </a:rPr>
              <a:t>Other TDB lab and NCATS </a:t>
            </a:r>
            <a:r>
              <a:rPr kumimoji="0" lang="en-US" sz="900" b="0" i="0" u="none" strike="noStrike" kern="1200" cap="none" spc="0" normalizeH="0" baseline="0" noProof="0" dirty="0">
                <a:ln>
                  <a:noFill/>
                </a:ln>
                <a:solidFill>
                  <a:srgbClr val="242424"/>
                </a:solidFill>
                <a:effectLst/>
                <a:uLnTx/>
                <a:uFillTx/>
                <a:latin typeface="Arial"/>
                <a:ea typeface="+mn-ea"/>
                <a:cs typeface="Arial"/>
              </a:rPr>
              <a:t>members</a:t>
            </a:r>
            <a:endParaRPr kumimoji="0" lang="en-US" sz="900" b="0" i="0" u="none" strike="noStrike" kern="1200" cap="none" spc="0" normalizeH="0" baseline="0" noProof="0" dirty="0">
              <a:ln>
                <a:noFill/>
              </a:ln>
              <a:solidFill>
                <a:srgbClr val="000000"/>
              </a:solidFill>
              <a:effectLst/>
              <a:uLnTx/>
              <a:uFillTx/>
              <a:latin typeface="Arial"/>
              <a:ea typeface="+mn-ea"/>
              <a:cs typeface="Arial"/>
            </a:endParaRPr>
          </a:p>
        </p:txBody>
      </p:sp>
      <p:sp>
        <p:nvSpPr>
          <p:cNvPr id="32" name="TextBox 31">
            <a:extLst>
              <a:ext uri="{FF2B5EF4-FFF2-40B4-BE49-F238E27FC236}">
                <a16:creationId xmlns:a16="http://schemas.microsoft.com/office/drawing/2014/main" id="{8E8F2299-950A-9874-72CE-B217024C3473}"/>
              </a:ext>
            </a:extLst>
          </p:cNvPr>
          <p:cNvSpPr txBox="1"/>
          <p:nvPr/>
        </p:nvSpPr>
        <p:spPr>
          <a:xfrm>
            <a:off x="508000" y="2003277"/>
            <a:ext cx="138487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a:ea typeface="+mn-ea"/>
                <a:cs typeface="+mn-cs"/>
              </a:rPr>
              <a:t>Elizabeth Ottinger, PhD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a:ea typeface="+mn-ea"/>
                <a:cs typeface="+mn-cs"/>
              </a:rPr>
              <a:t>Acting Director, Therapeutic Development Branch</a:t>
            </a:r>
          </a:p>
        </p:txBody>
      </p:sp>
      <p:sp>
        <p:nvSpPr>
          <p:cNvPr id="33" name="TextBox 32">
            <a:extLst>
              <a:ext uri="{FF2B5EF4-FFF2-40B4-BE49-F238E27FC236}">
                <a16:creationId xmlns:a16="http://schemas.microsoft.com/office/drawing/2014/main" id="{20C74E6F-036A-0F92-34F6-19C264421B75}"/>
              </a:ext>
            </a:extLst>
          </p:cNvPr>
          <p:cNvSpPr txBox="1"/>
          <p:nvPr/>
        </p:nvSpPr>
        <p:spPr>
          <a:xfrm>
            <a:off x="1611819" y="2003277"/>
            <a:ext cx="130945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a:ea typeface="+mn-ea"/>
                <a:cs typeface="+mn-cs"/>
              </a:rPr>
              <a:t>PJ Brooks, PhD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a:ea typeface="+mn-ea"/>
                <a:cs typeface="+mn-cs"/>
              </a:rPr>
              <a:t>Deputy Director, Division of Rare Diseases Research Innovation</a:t>
            </a:r>
          </a:p>
        </p:txBody>
      </p:sp>
      <p:sp>
        <p:nvSpPr>
          <p:cNvPr id="34" name="TextBox 33">
            <a:extLst>
              <a:ext uri="{FF2B5EF4-FFF2-40B4-BE49-F238E27FC236}">
                <a16:creationId xmlns:a16="http://schemas.microsoft.com/office/drawing/2014/main" id="{3EF5A2CA-3BC1-639D-A995-999D65F033B0}"/>
              </a:ext>
            </a:extLst>
          </p:cNvPr>
          <p:cNvSpPr txBox="1"/>
          <p:nvPr/>
        </p:nvSpPr>
        <p:spPr>
          <a:xfrm>
            <a:off x="3805090" y="2049444"/>
            <a:ext cx="1157929"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a:ea typeface="+mn-ea"/>
                <a:cs typeface="+mn-cs"/>
              </a:rPr>
              <a:t>Richa M Lomash, PhD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a:ea typeface="+mn-ea"/>
                <a:cs typeface="+mn-cs"/>
              </a:rPr>
              <a:t>Scientific Project Manager</a:t>
            </a:r>
          </a:p>
        </p:txBody>
      </p:sp>
      <p:sp>
        <p:nvSpPr>
          <p:cNvPr id="35" name="TextBox 34">
            <a:extLst>
              <a:ext uri="{FF2B5EF4-FFF2-40B4-BE49-F238E27FC236}">
                <a16:creationId xmlns:a16="http://schemas.microsoft.com/office/drawing/2014/main" id="{2222A2AC-0A97-FF9A-5B64-C627D620CF52}"/>
              </a:ext>
            </a:extLst>
          </p:cNvPr>
          <p:cNvSpPr txBox="1"/>
          <p:nvPr/>
        </p:nvSpPr>
        <p:spPr>
          <a:xfrm>
            <a:off x="2714331" y="2049444"/>
            <a:ext cx="1271600"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a:ea typeface="+mn-ea"/>
                <a:cs typeface="+mn-cs"/>
              </a:rPr>
              <a:t>Rodica Stan, PhD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a:ea typeface="+mn-ea"/>
                <a:cs typeface="+mn-cs"/>
              </a:rPr>
              <a:t>Sr. Scientific Project Manager</a:t>
            </a:r>
          </a:p>
        </p:txBody>
      </p:sp>
      <p:sp>
        <p:nvSpPr>
          <p:cNvPr id="36" name="TextBox 35">
            <a:extLst>
              <a:ext uri="{FF2B5EF4-FFF2-40B4-BE49-F238E27FC236}">
                <a16:creationId xmlns:a16="http://schemas.microsoft.com/office/drawing/2014/main" id="{BED983A1-FFEC-7D74-3272-4920A490E889}"/>
              </a:ext>
            </a:extLst>
          </p:cNvPr>
          <p:cNvSpPr txBox="1"/>
          <p:nvPr/>
        </p:nvSpPr>
        <p:spPr>
          <a:xfrm>
            <a:off x="786274" y="3028113"/>
            <a:ext cx="909911"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a:ea typeface="+mn-ea"/>
                <a:cs typeface="+mn-cs"/>
              </a:rPr>
              <a:t>London Toney, MS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a:ea typeface="+mn-ea"/>
                <a:cs typeface="+mn-cs"/>
              </a:rPr>
              <a:t>Sr. Project Analyst</a:t>
            </a:r>
          </a:p>
        </p:txBody>
      </p:sp>
      <p:sp>
        <p:nvSpPr>
          <p:cNvPr id="37" name="TextBox 36">
            <a:extLst>
              <a:ext uri="{FF2B5EF4-FFF2-40B4-BE49-F238E27FC236}">
                <a16:creationId xmlns:a16="http://schemas.microsoft.com/office/drawing/2014/main" id="{C7A4AC95-0873-F7F1-6C2F-E10648A46D26}"/>
              </a:ext>
            </a:extLst>
          </p:cNvPr>
          <p:cNvSpPr txBox="1"/>
          <p:nvPr/>
        </p:nvSpPr>
        <p:spPr>
          <a:xfrm>
            <a:off x="3848586" y="3040551"/>
            <a:ext cx="1160566"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a:ea typeface="+mn-ea"/>
                <a:cs typeface="+mn-cs"/>
              </a:rPr>
              <a:t>Sury Vepa, PhD, JD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a:ea typeface="+mn-ea"/>
                <a:cs typeface="+mn-cs"/>
              </a:rPr>
              <a:t>Sr. Licensing and Patenting Manager</a:t>
            </a:r>
          </a:p>
        </p:txBody>
      </p:sp>
      <p:sp>
        <p:nvSpPr>
          <p:cNvPr id="38" name="TextBox 37">
            <a:extLst>
              <a:ext uri="{FF2B5EF4-FFF2-40B4-BE49-F238E27FC236}">
                <a16:creationId xmlns:a16="http://schemas.microsoft.com/office/drawing/2014/main" id="{D4C0296D-EFC3-4980-FEE1-47A05A942F65}"/>
              </a:ext>
            </a:extLst>
          </p:cNvPr>
          <p:cNvSpPr txBox="1"/>
          <p:nvPr/>
        </p:nvSpPr>
        <p:spPr>
          <a:xfrm>
            <a:off x="2709866" y="3046374"/>
            <a:ext cx="1322121"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a:ea typeface="+mn-ea"/>
                <a:cs typeface="+mn-cs"/>
              </a:rPr>
              <a:t>Krishna Balakrishnan, PhD, MBA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a:ea typeface="+mn-ea"/>
                <a:cs typeface="+mn-cs"/>
              </a:rPr>
              <a:t>Director, Office of Strategic Alliances</a:t>
            </a:r>
          </a:p>
        </p:txBody>
      </p:sp>
      <p:sp>
        <p:nvSpPr>
          <p:cNvPr id="39" name="TextBox 38">
            <a:extLst>
              <a:ext uri="{FF2B5EF4-FFF2-40B4-BE49-F238E27FC236}">
                <a16:creationId xmlns:a16="http://schemas.microsoft.com/office/drawing/2014/main" id="{4C8F7D71-803A-F2B2-1E2F-53275AD10DD6}"/>
              </a:ext>
            </a:extLst>
          </p:cNvPr>
          <p:cNvSpPr txBox="1"/>
          <p:nvPr/>
        </p:nvSpPr>
        <p:spPr>
          <a:xfrm>
            <a:off x="597022" y="4021114"/>
            <a:ext cx="1205286"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a:ea typeface="+mn-ea"/>
                <a:cs typeface="+mn-cs"/>
              </a:rPr>
              <a:t>Venkata Mangalampalli, PhD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a:ea typeface="+mn-ea"/>
                <a:cs typeface="+mn-cs"/>
              </a:rPr>
              <a:t>Chemistry, Manufacturing and controls (CMC) Lead</a:t>
            </a:r>
          </a:p>
        </p:txBody>
      </p:sp>
      <p:sp>
        <p:nvSpPr>
          <p:cNvPr id="40" name="TextBox 39">
            <a:extLst>
              <a:ext uri="{FF2B5EF4-FFF2-40B4-BE49-F238E27FC236}">
                <a16:creationId xmlns:a16="http://schemas.microsoft.com/office/drawing/2014/main" id="{C6933EB2-AB58-34CD-7EC6-E436571F1131}"/>
              </a:ext>
            </a:extLst>
          </p:cNvPr>
          <p:cNvSpPr txBox="1"/>
          <p:nvPr/>
        </p:nvSpPr>
        <p:spPr>
          <a:xfrm>
            <a:off x="1567009" y="4021114"/>
            <a:ext cx="1160566"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a:ea typeface="+mn-ea"/>
                <a:cs typeface="+mn-cs"/>
              </a:rPr>
              <a:t>Pramod Terse, PhD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a:ea typeface="+mn-ea"/>
                <a:cs typeface="+mn-cs"/>
              </a:rPr>
              <a:t>Group Leader, Safety Evaluation/ Toxicology</a:t>
            </a:r>
          </a:p>
        </p:txBody>
      </p:sp>
      <p:sp>
        <p:nvSpPr>
          <p:cNvPr id="41" name="TextBox 40">
            <a:extLst>
              <a:ext uri="{FF2B5EF4-FFF2-40B4-BE49-F238E27FC236}">
                <a16:creationId xmlns:a16="http://schemas.microsoft.com/office/drawing/2014/main" id="{FB0D0A82-1318-ADCB-93A4-75E9F7BC0E26}"/>
              </a:ext>
            </a:extLst>
          </p:cNvPr>
          <p:cNvSpPr txBox="1"/>
          <p:nvPr/>
        </p:nvSpPr>
        <p:spPr>
          <a:xfrm>
            <a:off x="3173841" y="4067281"/>
            <a:ext cx="1160566"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a:ea typeface="+mn-ea"/>
                <a:cs typeface="+mn-cs"/>
              </a:rPr>
              <a:t>Catherine Chen, PhD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a:ea typeface="+mn-ea"/>
                <a:cs typeface="+mn-cs"/>
              </a:rPr>
              <a:t>Biology Lead</a:t>
            </a:r>
          </a:p>
        </p:txBody>
      </p:sp>
      <p:sp>
        <p:nvSpPr>
          <p:cNvPr id="42" name="TextBox 41">
            <a:extLst>
              <a:ext uri="{FF2B5EF4-FFF2-40B4-BE49-F238E27FC236}">
                <a16:creationId xmlns:a16="http://schemas.microsoft.com/office/drawing/2014/main" id="{03BE8561-E2EA-D8D1-1C45-9E2B62BA6723}"/>
              </a:ext>
            </a:extLst>
          </p:cNvPr>
          <p:cNvSpPr txBox="1"/>
          <p:nvPr/>
        </p:nvSpPr>
        <p:spPr>
          <a:xfrm>
            <a:off x="2493369" y="4021114"/>
            <a:ext cx="100761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a:ea typeface="+mn-ea"/>
                <a:cs typeface="+mn-cs"/>
              </a:rPr>
              <a:t>Xin Xu, PhD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a:ea typeface="+mn-ea"/>
                <a:cs typeface="+mn-cs"/>
              </a:rPr>
              <a:t>Director Pharmacokinetics</a:t>
            </a:r>
          </a:p>
        </p:txBody>
      </p:sp>
      <p:sp>
        <p:nvSpPr>
          <p:cNvPr id="43" name="TextBox 42">
            <a:extLst>
              <a:ext uri="{FF2B5EF4-FFF2-40B4-BE49-F238E27FC236}">
                <a16:creationId xmlns:a16="http://schemas.microsoft.com/office/drawing/2014/main" id="{AF76F046-6D61-AF5C-2958-5EF5EDACD888}"/>
              </a:ext>
            </a:extLst>
          </p:cNvPr>
          <p:cNvSpPr txBox="1"/>
          <p:nvPr/>
        </p:nvSpPr>
        <p:spPr>
          <a:xfrm>
            <a:off x="666797" y="5061684"/>
            <a:ext cx="909911"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a:ea typeface="+mn-ea"/>
                <a:cs typeface="+mn-cs"/>
              </a:rPr>
              <a:t>Amy Wang, PhD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a:ea typeface="+mn-ea"/>
                <a:cs typeface="+mn-cs"/>
              </a:rPr>
              <a:t>Staff Scientist, Bioanalytical</a:t>
            </a:r>
          </a:p>
        </p:txBody>
      </p:sp>
      <p:sp>
        <p:nvSpPr>
          <p:cNvPr id="44" name="TextBox 43">
            <a:extLst>
              <a:ext uri="{FF2B5EF4-FFF2-40B4-BE49-F238E27FC236}">
                <a16:creationId xmlns:a16="http://schemas.microsoft.com/office/drawing/2014/main" id="{8D0A3318-D61B-B606-C6DE-AAA301CDC272}"/>
              </a:ext>
            </a:extLst>
          </p:cNvPr>
          <p:cNvSpPr txBox="1"/>
          <p:nvPr/>
        </p:nvSpPr>
        <p:spPr>
          <a:xfrm>
            <a:off x="1277678" y="5107851"/>
            <a:ext cx="1160566"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a:ea typeface="+mn-ea"/>
                <a:cs typeface="+mn-cs"/>
              </a:rPr>
              <a:t>Mitali Tambe, PhD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a:ea typeface="+mn-ea"/>
                <a:cs typeface="+mn-cs"/>
              </a:rPr>
              <a:t>Biologist</a:t>
            </a:r>
          </a:p>
        </p:txBody>
      </p:sp>
      <p:sp>
        <p:nvSpPr>
          <p:cNvPr id="45" name="TextBox 44">
            <a:extLst>
              <a:ext uri="{FF2B5EF4-FFF2-40B4-BE49-F238E27FC236}">
                <a16:creationId xmlns:a16="http://schemas.microsoft.com/office/drawing/2014/main" id="{7BDBAE42-B5E9-990C-3255-07D106F20CA1}"/>
              </a:ext>
            </a:extLst>
          </p:cNvPr>
          <p:cNvSpPr txBox="1"/>
          <p:nvPr/>
        </p:nvSpPr>
        <p:spPr>
          <a:xfrm>
            <a:off x="3858592" y="5061684"/>
            <a:ext cx="1160566"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a:ea typeface="+mn-ea"/>
                <a:cs typeface="+mn-cs"/>
              </a:rPr>
              <a:t>Forbes D. Porter, MD, PhD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a:ea typeface="+mn-ea"/>
                <a:cs typeface="+mn-cs"/>
              </a:rPr>
              <a:t>Senior Investigator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a:ea typeface="+mn-ea"/>
                <a:cs typeface="+mn-cs"/>
              </a:rPr>
              <a:t>(NICHD)</a:t>
            </a:r>
          </a:p>
        </p:txBody>
      </p:sp>
      <p:sp>
        <p:nvSpPr>
          <p:cNvPr id="46" name="TextBox 45">
            <a:extLst>
              <a:ext uri="{FF2B5EF4-FFF2-40B4-BE49-F238E27FC236}">
                <a16:creationId xmlns:a16="http://schemas.microsoft.com/office/drawing/2014/main" id="{DE16BFEA-89F1-C3CE-DF14-D6618BD9416F}"/>
              </a:ext>
            </a:extLst>
          </p:cNvPr>
          <p:cNvSpPr txBox="1"/>
          <p:nvPr/>
        </p:nvSpPr>
        <p:spPr>
          <a:xfrm>
            <a:off x="2909064" y="5087716"/>
            <a:ext cx="1067683"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a:ea typeface="+mn-ea"/>
                <a:cs typeface="+mn-cs"/>
              </a:rPr>
              <a:t>Erik Wagner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a:ea typeface="+mn-ea"/>
                <a:cs typeface="+mn-cs"/>
              </a:rPr>
              <a:t>Research Scientist, Analytical</a:t>
            </a:r>
          </a:p>
        </p:txBody>
      </p:sp>
      <p:sp>
        <p:nvSpPr>
          <p:cNvPr id="47" name="Rectangle: Rounded Corners 46">
            <a:extLst>
              <a:ext uri="{FF2B5EF4-FFF2-40B4-BE49-F238E27FC236}">
                <a16:creationId xmlns:a16="http://schemas.microsoft.com/office/drawing/2014/main" id="{9C30F91A-E76D-7722-CE5F-82A9F76B85BB}"/>
              </a:ext>
            </a:extLst>
          </p:cNvPr>
          <p:cNvSpPr/>
          <p:nvPr/>
        </p:nvSpPr>
        <p:spPr>
          <a:xfrm>
            <a:off x="666797" y="1218812"/>
            <a:ext cx="4276615" cy="4775709"/>
          </a:xfrm>
          <a:prstGeom prst="roundRect">
            <a:avLst/>
          </a:prstGeom>
          <a:noFill/>
          <a:ln>
            <a:solidFill>
              <a:srgbClr val="66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48" name="Picture 47" descr="Graphical user interface, application&#10;&#10;Description automatically generated">
            <a:extLst>
              <a:ext uri="{FF2B5EF4-FFF2-40B4-BE49-F238E27FC236}">
                <a16:creationId xmlns:a16="http://schemas.microsoft.com/office/drawing/2014/main" id="{8D6825D2-F928-D9BD-7FED-4542901F4F59}"/>
              </a:ext>
            </a:extLst>
          </p:cNvPr>
          <p:cNvPicPr>
            <a:picLocks noChangeAspect="1"/>
          </p:cNvPicPr>
          <p:nvPr/>
        </p:nvPicPr>
        <p:blipFill rotWithShape="1">
          <a:blip r:embed="rId17" cstate="email">
            <a:extLst>
              <a:ext uri="{28A0092B-C50C-407E-A947-70E740481C1C}">
                <a14:useLocalDpi xmlns:a14="http://schemas.microsoft.com/office/drawing/2010/main"/>
              </a:ext>
            </a:extLst>
          </a:blip>
          <a:srcRect/>
          <a:stretch/>
        </p:blipFill>
        <p:spPr>
          <a:xfrm>
            <a:off x="2986845" y="1376608"/>
            <a:ext cx="762835" cy="721798"/>
          </a:xfrm>
          <a:prstGeom prst="rect">
            <a:avLst/>
          </a:prstGeom>
        </p:spPr>
      </p:pic>
      <p:sp>
        <p:nvSpPr>
          <p:cNvPr id="49" name="TextBox 48">
            <a:extLst>
              <a:ext uri="{FF2B5EF4-FFF2-40B4-BE49-F238E27FC236}">
                <a16:creationId xmlns:a16="http://schemas.microsoft.com/office/drawing/2014/main" id="{3ADAC1FB-8B46-AF29-30B1-27EBD1DE5532}"/>
              </a:ext>
            </a:extLst>
          </p:cNvPr>
          <p:cNvSpPr txBox="1"/>
          <p:nvPr/>
        </p:nvSpPr>
        <p:spPr>
          <a:xfrm>
            <a:off x="2377361" y="5614994"/>
            <a:ext cx="94981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551F58"/>
                </a:solidFill>
                <a:effectLst/>
                <a:uLnTx/>
                <a:uFillTx/>
                <a:latin typeface="Arial" panose="020B0604020202020204"/>
                <a:ea typeface="+mn-ea"/>
                <a:cs typeface="+mn-cs"/>
              </a:rPr>
              <a:t>NCATS</a:t>
            </a:r>
          </a:p>
        </p:txBody>
      </p:sp>
      <p:sp>
        <p:nvSpPr>
          <p:cNvPr id="50" name="TextBox 49">
            <a:extLst>
              <a:ext uri="{FF2B5EF4-FFF2-40B4-BE49-F238E27FC236}">
                <a16:creationId xmlns:a16="http://schemas.microsoft.com/office/drawing/2014/main" id="{62DE3346-854B-0DA2-F85F-F63958E35663}"/>
              </a:ext>
            </a:extLst>
          </p:cNvPr>
          <p:cNvSpPr txBox="1"/>
          <p:nvPr/>
        </p:nvSpPr>
        <p:spPr>
          <a:xfrm>
            <a:off x="4116701" y="4060387"/>
            <a:ext cx="909911"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a:ea typeface="+mn-ea"/>
                <a:cs typeface="+mn-cs"/>
              </a:rPr>
              <a:t>Malar Durai, PhD, MBA, </a:t>
            </a:r>
            <a:r>
              <a:rPr kumimoji="0" lang="en-US" sz="600" b="0" i="0" u="none" strike="noStrike" kern="1200" cap="none" spc="0" normalizeH="0" baseline="0" noProof="0" dirty="0" err="1">
                <a:ln>
                  <a:noFill/>
                </a:ln>
                <a:solidFill>
                  <a:srgbClr val="000000"/>
                </a:solidFill>
                <a:effectLst/>
                <a:uLnTx/>
                <a:uFillTx/>
                <a:latin typeface="Arial" panose="020B0604020202020204"/>
                <a:ea typeface="+mn-ea"/>
                <a:cs typeface="+mn-cs"/>
              </a:rPr>
              <a:t>Toxicoogist</a:t>
            </a:r>
            <a:endParaRPr kumimoji="0" lang="en-US" sz="6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51" name="TextBox 50">
            <a:extLst>
              <a:ext uri="{FF2B5EF4-FFF2-40B4-BE49-F238E27FC236}">
                <a16:creationId xmlns:a16="http://schemas.microsoft.com/office/drawing/2014/main" id="{9EA43F56-DCBA-C0B7-298E-B54F8642161B}"/>
              </a:ext>
            </a:extLst>
          </p:cNvPr>
          <p:cNvSpPr txBox="1"/>
          <p:nvPr/>
        </p:nvSpPr>
        <p:spPr>
          <a:xfrm>
            <a:off x="2026296" y="5107851"/>
            <a:ext cx="1160566"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a:ea typeface="+mn-ea"/>
                <a:cs typeface="+mn-cs"/>
              </a:rPr>
              <a:t>Rahul Nandre, PhD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a:ea typeface="+mn-ea"/>
                <a:cs typeface="+mn-cs"/>
              </a:rPr>
              <a:t>Toxicologist</a:t>
            </a:r>
          </a:p>
        </p:txBody>
      </p:sp>
      <p:grpSp>
        <p:nvGrpSpPr>
          <p:cNvPr id="52" name="Group 51">
            <a:extLst>
              <a:ext uri="{FF2B5EF4-FFF2-40B4-BE49-F238E27FC236}">
                <a16:creationId xmlns:a16="http://schemas.microsoft.com/office/drawing/2014/main" id="{CB4A6A97-7264-0957-772B-25E411A6604F}"/>
              </a:ext>
            </a:extLst>
          </p:cNvPr>
          <p:cNvGrpSpPr/>
          <p:nvPr/>
        </p:nvGrpSpPr>
        <p:grpSpPr>
          <a:xfrm>
            <a:off x="5009588" y="1267640"/>
            <a:ext cx="3045369" cy="4726882"/>
            <a:chOff x="4501588" y="1483571"/>
            <a:chExt cx="3045369" cy="4726882"/>
          </a:xfrm>
        </p:grpSpPr>
        <p:pic>
          <p:nvPicPr>
            <p:cNvPr id="53" name="Picture 52">
              <a:extLst>
                <a:ext uri="{FF2B5EF4-FFF2-40B4-BE49-F238E27FC236}">
                  <a16:creationId xmlns:a16="http://schemas.microsoft.com/office/drawing/2014/main" id="{7F656DD6-9AD3-B9E8-912D-69BEB79CFD74}"/>
                </a:ext>
              </a:extLst>
            </p:cNvPr>
            <p:cNvPicPr>
              <a:picLocks noChangeAspect="1"/>
            </p:cNvPicPr>
            <p:nvPr/>
          </p:nvPicPr>
          <p:blipFill rotWithShape="1">
            <a:blip r:embed="rId18" cstate="email">
              <a:extLst>
                <a:ext uri="{28A0092B-C50C-407E-A947-70E740481C1C}">
                  <a14:useLocalDpi xmlns:a14="http://schemas.microsoft.com/office/drawing/2010/main"/>
                </a:ext>
              </a:extLst>
            </a:blip>
            <a:srcRect/>
            <a:stretch/>
          </p:blipFill>
          <p:spPr>
            <a:xfrm>
              <a:off x="4544818" y="2597982"/>
              <a:ext cx="916842" cy="698045"/>
            </a:xfrm>
            <a:prstGeom prst="rect">
              <a:avLst/>
            </a:prstGeom>
          </p:spPr>
        </p:pic>
        <p:pic>
          <p:nvPicPr>
            <p:cNvPr id="54" name="Picture 53">
              <a:extLst>
                <a:ext uri="{FF2B5EF4-FFF2-40B4-BE49-F238E27FC236}">
                  <a16:creationId xmlns:a16="http://schemas.microsoft.com/office/drawing/2014/main" id="{390687F3-97DE-F52A-60C4-854AC28FD126}"/>
                </a:ext>
              </a:extLst>
            </p:cNvPr>
            <p:cNvPicPr>
              <a:picLocks noChangeAspect="1"/>
            </p:cNvPicPr>
            <p:nvPr/>
          </p:nvPicPr>
          <p:blipFill rotWithShape="1">
            <a:blip r:embed="rId19" cstate="email">
              <a:extLst>
                <a:ext uri="{28A0092B-C50C-407E-A947-70E740481C1C}">
                  <a14:useLocalDpi xmlns:a14="http://schemas.microsoft.com/office/drawing/2010/main"/>
                </a:ext>
              </a:extLst>
            </a:blip>
            <a:srcRect/>
            <a:stretch/>
          </p:blipFill>
          <p:spPr>
            <a:xfrm>
              <a:off x="5438587" y="1552000"/>
              <a:ext cx="981741" cy="704640"/>
            </a:xfrm>
            <a:prstGeom prst="rect">
              <a:avLst/>
            </a:prstGeom>
          </p:spPr>
        </p:pic>
        <p:pic>
          <p:nvPicPr>
            <p:cNvPr id="55" name="Picture 54">
              <a:extLst>
                <a:ext uri="{FF2B5EF4-FFF2-40B4-BE49-F238E27FC236}">
                  <a16:creationId xmlns:a16="http://schemas.microsoft.com/office/drawing/2014/main" id="{793409C6-2162-9FB2-91B6-537E5A2CA492}"/>
                </a:ext>
              </a:extLst>
            </p:cNvPr>
            <p:cNvPicPr>
              <a:picLocks noChangeAspect="1"/>
            </p:cNvPicPr>
            <p:nvPr/>
          </p:nvPicPr>
          <p:blipFill rotWithShape="1">
            <a:blip r:embed="rId20" cstate="email">
              <a:extLst>
                <a:ext uri="{28A0092B-C50C-407E-A947-70E740481C1C}">
                  <a14:useLocalDpi xmlns:a14="http://schemas.microsoft.com/office/drawing/2010/main"/>
                </a:ext>
              </a:extLst>
            </a:blip>
            <a:srcRect/>
            <a:stretch/>
          </p:blipFill>
          <p:spPr>
            <a:xfrm>
              <a:off x="5488889" y="2568308"/>
              <a:ext cx="1004520" cy="767850"/>
            </a:xfrm>
            <a:prstGeom prst="rect">
              <a:avLst/>
            </a:prstGeom>
          </p:spPr>
        </p:pic>
        <p:pic>
          <p:nvPicPr>
            <p:cNvPr id="56" name="Picture 55">
              <a:extLst>
                <a:ext uri="{FF2B5EF4-FFF2-40B4-BE49-F238E27FC236}">
                  <a16:creationId xmlns:a16="http://schemas.microsoft.com/office/drawing/2014/main" id="{7BA2CBE1-D846-6CA5-62D4-B2063909E695}"/>
                </a:ext>
              </a:extLst>
            </p:cNvPr>
            <p:cNvPicPr>
              <a:picLocks noChangeAspect="1"/>
            </p:cNvPicPr>
            <p:nvPr/>
          </p:nvPicPr>
          <p:blipFill rotWithShape="1">
            <a:blip r:embed="rId21" cstate="email">
              <a:extLst>
                <a:ext uri="{28A0092B-C50C-407E-A947-70E740481C1C}">
                  <a14:useLocalDpi xmlns:a14="http://schemas.microsoft.com/office/drawing/2010/main"/>
                </a:ext>
              </a:extLst>
            </a:blip>
            <a:srcRect l="19366" r="15094" b="34571"/>
            <a:stretch/>
          </p:blipFill>
          <p:spPr>
            <a:xfrm>
              <a:off x="6471434" y="3625814"/>
              <a:ext cx="916845" cy="736721"/>
            </a:xfrm>
            <a:prstGeom prst="rect">
              <a:avLst/>
            </a:prstGeom>
          </p:spPr>
        </p:pic>
        <p:pic>
          <p:nvPicPr>
            <p:cNvPr id="57" name="Picture 56">
              <a:extLst>
                <a:ext uri="{FF2B5EF4-FFF2-40B4-BE49-F238E27FC236}">
                  <a16:creationId xmlns:a16="http://schemas.microsoft.com/office/drawing/2014/main" id="{AC4475DE-56A6-AD36-8915-2841ECA1F520}"/>
                </a:ext>
              </a:extLst>
            </p:cNvPr>
            <p:cNvPicPr>
              <a:picLocks noChangeAspect="1"/>
            </p:cNvPicPr>
            <p:nvPr/>
          </p:nvPicPr>
          <p:blipFill rotWithShape="1">
            <a:blip r:embed="rId22" cstate="email">
              <a:extLst>
                <a:ext uri="{28A0092B-C50C-407E-A947-70E740481C1C}">
                  <a14:useLocalDpi xmlns:a14="http://schemas.microsoft.com/office/drawing/2010/main"/>
                </a:ext>
              </a:extLst>
            </a:blip>
            <a:srcRect/>
            <a:stretch/>
          </p:blipFill>
          <p:spPr>
            <a:xfrm>
              <a:off x="4569781" y="4645651"/>
              <a:ext cx="916845" cy="740139"/>
            </a:xfrm>
            <a:prstGeom prst="rect">
              <a:avLst/>
            </a:prstGeom>
          </p:spPr>
        </p:pic>
        <p:pic>
          <p:nvPicPr>
            <p:cNvPr id="58" name="Picture 57">
              <a:extLst>
                <a:ext uri="{FF2B5EF4-FFF2-40B4-BE49-F238E27FC236}">
                  <a16:creationId xmlns:a16="http://schemas.microsoft.com/office/drawing/2014/main" id="{C046D571-4BE7-C581-6AE6-0EC44D5C289E}"/>
                </a:ext>
              </a:extLst>
            </p:cNvPr>
            <p:cNvPicPr>
              <a:picLocks noChangeAspect="1"/>
            </p:cNvPicPr>
            <p:nvPr/>
          </p:nvPicPr>
          <p:blipFill rotWithShape="1">
            <a:blip r:embed="rId23" cstate="email">
              <a:extLst>
                <a:ext uri="{28A0092B-C50C-407E-A947-70E740481C1C}">
                  <a14:useLocalDpi xmlns:a14="http://schemas.microsoft.com/office/drawing/2010/main"/>
                </a:ext>
              </a:extLst>
            </a:blip>
            <a:srcRect/>
            <a:stretch/>
          </p:blipFill>
          <p:spPr>
            <a:xfrm>
              <a:off x="4655836" y="3667418"/>
              <a:ext cx="794992" cy="683887"/>
            </a:xfrm>
            <a:prstGeom prst="rect">
              <a:avLst/>
            </a:prstGeom>
          </p:spPr>
        </p:pic>
        <p:pic>
          <p:nvPicPr>
            <p:cNvPr id="59" name="Picture 58">
              <a:extLst>
                <a:ext uri="{FF2B5EF4-FFF2-40B4-BE49-F238E27FC236}">
                  <a16:creationId xmlns:a16="http://schemas.microsoft.com/office/drawing/2014/main" id="{C8291FA6-8AC1-1D01-24EB-22B8BA6D9F88}"/>
                </a:ext>
              </a:extLst>
            </p:cNvPr>
            <p:cNvPicPr>
              <a:picLocks noChangeAspect="1"/>
            </p:cNvPicPr>
            <p:nvPr/>
          </p:nvPicPr>
          <p:blipFill rotWithShape="1">
            <a:blip r:embed="rId24" cstate="email">
              <a:extLst>
                <a:ext uri="{28A0092B-C50C-407E-A947-70E740481C1C}">
                  <a14:useLocalDpi xmlns:a14="http://schemas.microsoft.com/office/drawing/2010/main"/>
                </a:ext>
              </a:extLst>
            </a:blip>
            <a:srcRect/>
            <a:stretch/>
          </p:blipFill>
          <p:spPr>
            <a:xfrm>
              <a:off x="5549650" y="4663574"/>
              <a:ext cx="911961" cy="635580"/>
            </a:xfrm>
            <a:prstGeom prst="rect">
              <a:avLst/>
            </a:prstGeom>
          </p:spPr>
        </p:pic>
        <p:pic>
          <p:nvPicPr>
            <p:cNvPr id="60" name="Picture 59">
              <a:extLst>
                <a:ext uri="{FF2B5EF4-FFF2-40B4-BE49-F238E27FC236}">
                  <a16:creationId xmlns:a16="http://schemas.microsoft.com/office/drawing/2014/main" id="{96F6B878-1323-FA22-E44D-746B66BCFFE3}"/>
                </a:ext>
              </a:extLst>
            </p:cNvPr>
            <p:cNvPicPr>
              <a:picLocks noChangeAspect="1"/>
            </p:cNvPicPr>
            <p:nvPr/>
          </p:nvPicPr>
          <p:blipFill rotWithShape="1">
            <a:blip r:embed="rId25" cstate="email">
              <a:extLst>
                <a:ext uri="{28A0092B-C50C-407E-A947-70E740481C1C}">
                  <a14:useLocalDpi xmlns:a14="http://schemas.microsoft.com/office/drawing/2010/main"/>
                </a:ext>
              </a:extLst>
            </a:blip>
            <a:srcRect/>
            <a:stretch/>
          </p:blipFill>
          <p:spPr>
            <a:xfrm>
              <a:off x="6421735" y="2613571"/>
              <a:ext cx="1079915" cy="736720"/>
            </a:xfrm>
            <a:prstGeom prst="rect">
              <a:avLst/>
            </a:prstGeom>
          </p:spPr>
        </p:pic>
        <p:pic>
          <p:nvPicPr>
            <p:cNvPr id="61" name="Picture 60">
              <a:extLst>
                <a:ext uri="{FF2B5EF4-FFF2-40B4-BE49-F238E27FC236}">
                  <a16:creationId xmlns:a16="http://schemas.microsoft.com/office/drawing/2014/main" id="{0E59E33B-2F9E-F7F1-993F-62F41B4196E6}"/>
                </a:ext>
              </a:extLst>
            </p:cNvPr>
            <p:cNvPicPr>
              <a:picLocks noChangeAspect="1"/>
            </p:cNvPicPr>
            <p:nvPr/>
          </p:nvPicPr>
          <p:blipFill rotWithShape="1">
            <a:blip r:embed="rId26" cstate="email">
              <a:extLst>
                <a:ext uri="{28A0092B-C50C-407E-A947-70E740481C1C}">
                  <a14:useLocalDpi xmlns:a14="http://schemas.microsoft.com/office/drawing/2010/main"/>
                </a:ext>
              </a:extLst>
            </a:blip>
            <a:srcRect/>
            <a:stretch/>
          </p:blipFill>
          <p:spPr>
            <a:xfrm>
              <a:off x="6656774" y="4598776"/>
              <a:ext cx="687141" cy="694822"/>
            </a:xfrm>
            <a:prstGeom prst="rect">
              <a:avLst/>
            </a:prstGeom>
          </p:spPr>
        </p:pic>
        <p:sp>
          <p:nvSpPr>
            <p:cNvPr id="62" name="TextBox 61">
              <a:extLst>
                <a:ext uri="{FF2B5EF4-FFF2-40B4-BE49-F238E27FC236}">
                  <a16:creationId xmlns:a16="http://schemas.microsoft.com/office/drawing/2014/main" id="{96947754-90A2-FB99-F780-C3F84B9902E4}"/>
                </a:ext>
              </a:extLst>
            </p:cNvPr>
            <p:cNvSpPr txBox="1"/>
            <p:nvPr/>
          </p:nvSpPr>
          <p:spPr>
            <a:xfrm>
              <a:off x="6389028" y="5258174"/>
              <a:ext cx="115792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a:ea typeface="+mn-ea"/>
                  <a:cs typeface="+mn-cs"/>
                </a:rPr>
                <a:t>Eggerton Campbell, Ph.D.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a:ea typeface="+mn-ea"/>
                  <a:cs typeface="+mn-cs"/>
                </a:rPr>
                <a:t>Senior Licensing and Patenting Manager</a:t>
              </a:r>
            </a:p>
          </p:txBody>
        </p:sp>
        <p:sp>
          <p:nvSpPr>
            <p:cNvPr id="63" name="TextBox 62">
              <a:extLst>
                <a:ext uri="{FF2B5EF4-FFF2-40B4-BE49-F238E27FC236}">
                  <a16:creationId xmlns:a16="http://schemas.microsoft.com/office/drawing/2014/main" id="{1BD82C50-19AA-D888-4B7C-36348A45C181}"/>
                </a:ext>
              </a:extLst>
            </p:cNvPr>
            <p:cNvSpPr txBox="1"/>
            <p:nvPr/>
          </p:nvSpPr>
          <p:spPr>
            <a:xfrm>
              <a:off x="5290594" y="2265375"/>
              <a:ext cx="1470250"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a:ea typeface="+mn-ea"/>
                  <a:cs typeface="+mn-cs"/>
                </a:rPr>
                <a:t>Charles Venditti, M.D., Ph.D.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a:ea typeface="+mn-ea"/>
                  <a:cs typeface="+mn-cs"/>
                </a:rPr>
                <a:t>Chief, Metabolic Medicine Branch</a:t>
              </a:r>
            </a:p>
          </p:txBody>
        </p:sp>
        <p:sp>
          <p:nvSpPr>
            <p:cNvPr id="64" name="TextBox 63">
              <a:extLst>
                <a:ext uri="{FF2B5EF4-FFF2-40B4-BE49-F238E27FC236}">
                  <a16:creationId xmlns:a16="http://schemas.microsoft.com/office/drawing/2014/main" id="{DE8DB5F7-7CB1-6E1D-EBE7-B7DD6DC1C48E}"/>
                </a:ext>
              </a:extLst>
            </p:cNvPr>
            <p:cNvSpPr txBox="1"/>
            <p:nvPr/>
          </p:nvSpPr>
          <p:spPr>
            <a:xfrm>
              <a:off x="4530381" y="4283212"/>
              <a:ext cx="1157929"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a:ea typeface="+mn-ea"/>
                  <a:cs typeface="+mn-cs"/>
                </a:rPr>
                <a:t>Randy Chandler, Ph.D.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a:ea typeface="+mn-ea"/>
                  <a:cs typeface="+mn-cs"/>
                </a:rPr>
                <a:t>Staff Scientist</a:t>
              </a:r>
            </a:p>
          </p:txBody>
        </p:sp>
        <p:sp>
          <p:nvSpPr>
            <p:cNvPr id="65" name="TextBox 64">
              <a:extLst>
                <a:ext uri="{FF2B5EF4-FFF2-40B4-BE49-F238E27FC236}">
                  <a16:creationId xmlns:a16="http://schemas.microsoft.com/office/drawing/2014/main" id="{0470182B-BBCA-166B-D7E7-AD6BB9B353C8}"/>
                </a:ext>
              </a:extLst>
            </p:cNvPr>
            <p:cNvSpPr txBox="1"/>
            <p:nvPr/>
          </p:nvSpPr>
          <p:spPr>
            <a:xfrm>
              <a:off x="4501588" y="3244044"/>
              <a:ext cx="1157929"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a:ea typeface="+mn-ea"/>
                  <a:cs typeface="+mn-cs"/>
                </a:rPr>
                <a:t>Oleg Shchelochkov, M.D.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a:ea typeface="+mn-ea"/>
                  <a:cs typeface="+mn-cs"/>
                </a:rPr>
                <a:t>Senior Clinician</a:t>
              </a:r>
            </a:p>
          </p:txBody>
        </p:sp>
        <p:sp>
          <p:nvSpPr>
            <p:cNvPr id="66" name="TextBox 65">
              <a:extLst>
                <a:ext uri="{FF2B5EF4-FFF2-40B4-BE49-F238E27FC236}">
                  <a16:creationId xmlns:a16="http://schemas.microsoft.com/office/drawing/2014/main" id="{214C6FE5-E2B5-A3AD-2DD0-B6F1E3A87743}"/>
                </a:ext>
              </a:extLst>
            </p:cNvPr>
            <p:cNvSpPr txBox="1"/>
            <p:nvPr/>
          </p:nvSpPr>
          <p:spPr>
            <a:xfrm>
              <a:off x="6373719" y="4283212"/>
              <a:ext cx="1157929"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a:ea typeface="+mn-ea"/>
                  <a:cs typeface="+mn-cs"/>
                </a:rPr>
                <a:t>Eun-Young Choi, Ph.D.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a:ea typeface="+mn-ea"/>
                  <a:cs typeface="+mn-cs"/>
                </a:rPr>
                <a:t>Research Scientist</a:t>
              </a:r>
            </a:p>
          </p:txBody>
        </p:sp>
        <p:sp>
          <p:nvSpPr>
            <p:cNvPr id="67" name="TextBox 66">
              <a:extLst>
                <a:ext uri="{FF2B5EF4-FFF2-40B4-BE49-F238E27FC236}">
                  <a16:creationId xmlns:a16="http://schemas.microsoft.com/office/drawing/2014/main" id="{2BE787D5-3EED-028F-320E-F79F4D359956}"/>
                </a:ext>
              </a:extLst>
            </p:cNvPr>
            <p:cNvSpPr txBox="1"/>
            <p:nvPr/>
          </p:nvSpPr>
          <p:spPr>
            <a:xfrm>
              <a:off x="6389582" y="3197877"/>
              <a:ext cx="1157375"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a:ea typeface="+mn-ea"/>
                  <a:cs typeface="+mn-cs"/>
                </a:rPr>
                <a:t>Jennifer Sloan, Ph.D., M.S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a:ea typeface="+mn-ea"/>
                  <a:cs typeface="+mn-cs"/>
                </a:rPr>
                <a:t>Protocol Coordinator,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a:ea typeface="+mn-ea"/>
                  <a:cs typeface="+mn-cs"/>
                </a:rPr>
                <a:t>Genetic Counselor</a:t>
              </a:r>
            </a:p>
          </p:txBody>
        </p:sp>
        <p:sp>
          <p:nvSpPr>
            <p:cNvPr id="68" name="TextBox 67">
              <a:extLst>
                <a:ext uri="{FF2B5EF4-FFF2-40B4-BE49-F238E27FC236}">
                  <a16:creationId xmlns:a16="http://schemas.microsoft.com/office/drawing/2014/main" id="{BCF64F8B-000E-D861-B581-81556A4430A3}"/>
                </a:ext>
              </a:extLst>
            </p:cNvPr>
            <p:cNvSpPr txBox="1"/>
            <p:nvPr/>
          </p:nvSpPr>
          <p:spPr>
            <a:xfrm>
              <a:off x="5408040" y="4283212"/>
              <a:ext cx="1157929"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a:ea typeface="+mn-ea"/>
                  <a:cs typeface="+mn-cs"/>
                </a:rPr>
                <a:t>Carolina </a:t>
              </a:r>
              <a:r>
                <a:rPr kumimoji="0" lang="en-US" sz="600" b="0" i="0" u="none" strike="noStrike" kern="1200" cap="none" spc="0" normalizeH="0" baseline="0" noProof="0" dirty="0" err="1">
                  <a:ln>
                    <a:noFill/>
                  </a:ln>
                  <a:solidFill>
                    <a:srgbClr val="000000"/>
                  </a:solidFill>
                  <a:effectLst/>
                  <a:uLnTx/>
                  <a:uFillTx/>
                  <a:latin typeface="Arial" panose="020B0604020202020204"/>
                  <a:ea typeface="+mn-ea"/>
                  <a:cs typeface="+mn-cs"/>
                </a:rPr>
                <a:t>Galarreta,MD</a:t>
              </a:r>
              <a:endParaRPr kumimoji="0" lang="en-US" sz="6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a:ea typeface="+mn-ea"/>
                  <a:cs typeface="+mn-cs"/>
                </a:rPr>
                <a:t>Staff Clinician</a:t>
              </a:r>
            </a:p>
          </p:txBody>
        </p:sp>
        <p:sp>
          <p:nvSpPr>
            <p:cNvPr id="69" name="TextBox 68">
              <a:extLst>
                <a:ext uri="{FF2B5EF4-FFF2-40B4-BE49-F238E27FC236}">
                  <a16:creationId xmlns:a16="http://schemas.microsoft.com/office/drawing/2014/main" id="{2C230B4F-5AEE-E509-DF6F-2B82141A68CA}"/>
                </a:ext>
              </a:extLst>
            </p:cNvPr>
            <p:cNvSpPr txBox="1"/>
            <p:nvPr/>
          </p:nvSpPr>
          <p:spPr>
            <a:xfrm>
              <a:off x="4505227" y="5304341"/>
              <a:ext cx="1157929"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a:ea typeface="+mn-ea"/>
                  <a:cs typeface="+mn-cs"/>
                </a:rPr>
                <a:t>Carol Van Ryzin, RN, CPNP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a:ea typeface="+mn-ea"/>
                  <a:cs typeface="+mn-cs"/>
                </a:rPr>
                <a:t>Pediatric Nurse Practitioner</a:t>
              </a:r>
            </a:p>
          </p:txBody>
        </p:sp>
        <p:sp>
          <p:nvSpPr>
            <p:cNvPr id="70" name="TextBox 69">
              <a:extLst>
                <a:ext uri="{FF2B5EF4-FFF2-40B4-BE49-F238E27FC236}">
                  <a16:creationId xmlns:a16="http://schemas.microsoft.com/office/drawing/2014/main" id="{4A991744-3326-3138-D550-F0E18785408A}"/>
                </a:ext>
              </a:extLst>
            </p:cNvPr>
            <p:cNvSpPr txBox="1"/>
            <p:nvPr/>
          </p:nvSpPr>
          <p:spPr>
            <a:xfrm>
              <a:off x="5466580" y="3244044"/>
              <a:ext cx="1157929"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a:ea typeface="+mn-ea"/>
                  <a:cs typeface="+mn-cs"/>
                </a:rPr>
                <a:t>Irini Manoli, M.D., Ph.D.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a:ea typeface="+mn-ea"/>
                  <a:cs typeface="+mn-cs"/>
                </a:rPr>
                <a:t>Senior Clinician</a:t>
              </a:r>
            </a:p>
          </p:txBody>
        </p:sp>
        <p:sp>
          <p:nvSpPr>
            <p:cNvPr id="71" name="TextBox 70">
              <a:extLst>
                <a:ext uri="{FF2B5EF4-FFF2-40B4-BE49-F238E27FC236}">
                  <a16:creationId xmlns:a16="http://schemas.microsoft.com/office/drawing/2014/main" id="{F85E3A6C-AE23-1EA1-1AD6-20D9402462D0}"/>
                </a:ext>
              </a:extLst>
            </p:cNvPr>
            <p:cNvSpPr txBox="1"/>
            <p:nvPr/>
          </p:nvSpPr>
          <p:spPr>
            <a:xfrm>
              <a:off x="5492865" y="5304341"/>
              <a:ext cx="1157929"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a:ea typeface="+mn-ea"/>
                  <a:cs typeface="+mn-cs"/>
                </a:rPr>
                <a:t>Susan Ferry, RN, B.S.N.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a:ea typeface="+mn-ea"/>
                  <a:cs typeface="+mn-cs"/>
                </a:rPr>
                <a:t>Research Nurse Specialist</a:t>
              </a:r>
            </a:p>
          </p:txBody>
        </p:sp>
        <p:sp>
          <p:nvSpPr>
            <p:cNvPr id="72" name="Rectangle: Rounded Corners 71">
              <a:extLst>
                <a:ext uri="{FF2B5EF4-FFF2-40B4-BE49-F238E27FC236}">
                  <a16:creationId xmlns:a16="http://schemas.microsoft.com/office/drawing/2014/main" id="{373B90D0-8FFD-1A5E-1A16-BB7BCBD17C46}"/>
                </a:ext>
              </a:extLst>
            </p:cNvPr>
            <p:cNvSpPr/>
            <p:nvPr/>
          </p:nvSpPr>
          <p:spPr>
            <a:xfrm>
              <a:off x="4585842" y="1483571"/>
              <a:ext cx="2875165" cy="4716686"/>
            </a:xfrm>
            <a:prstGeom prst="roundRect">
              <a:avLst/>
            </a:prstGeom>
            <a:noFill/>
            <a:ln>
              <a:solidFill>
                <a:srgbClr val="66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3" name="TextBox 72">
              <a:extLst>
                <a:ext uri="{FF2B5EF4-FFF2-40B4-BE49-F238E27FC236}">
                  <a16:creationId xmlns:a16="http://schemas.microsoft.com/office/drawing/2014/main" id="{A89F9B8F-D09A-EAC4-A678-B71AA860A55A}"/>
                </a:ext>
              </a:extLst>
            </p:cNvPr>
            <p:cNvSpPr txBox="1"/>
            <p:nvPr/>
          </p:nvSpPr>
          <p:spPr>
            <a:xfrm>
              <a:off x="4773642" y="5620413"/>
              <a:ext cx="2509355" cy="230832"/>
            </a:xfrm>
            <a:prstGeom prst="rect">
              <a:avLst/>
            </a:prstGeom>
            <a:noFill/>
            <a:ln>
              <a:no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rial"/>
                  <a:ea typeface="+mn-ea"/>
                  <a:cs typeface="Arial"/>
                </a:rPr>
                <a:t>Other NHGRI lab and clinical team members</a:t>
              </a:r>
            </a:p>
          </p:txBody>
        </p:sp>
        <p:sp>
          <p:nvSpPr>
            <p:cNvPr id="74" name="TextBox 73">
              <a:extLst>
                <a:ext uri="{FF2B5EF4-FFF2-40B4-BE49-F238E27FC236}">
                  <a16:creationId xmlns:a16="http://schemas.microsoft.com/office/drawing/2014/main" id="{8B733159-637A-7EF6-2642-3B883D4DDD8A}"/>
                </a:ext>
              </a:extLst>
            </p:cNvPr>
            <p:cNvSpPr txBox="1"/>
            <p:nvPr/>
          </p:nvSpPr>
          <p:spPr>
            <a:xfrm>
              <a:off x="5554773" y="5841121"/>
              <a:ext cx="92845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551F58"/>
                  </a:solidFill>
                  <a:effectLst/>
                  <a:uLnTx/>
                  <a:uFillTx/>
                  <a:latin typeface="Arial" panose="020B0604020202020204"/>
                  <a:ea typeface="+mn-ea"/>
                  <a:cs typeface="+mn-cs"/>
                </a:rPr>
                <a:t>NHGRI</a:t>
              </a:r>
            </a:p>
          </p:txBody>
        </p:sp>
      </p:grpSp>
      <p:pic>
        <p:nvPicPr>
          <p:cNvPr id="75" name="Picture 74">
            <a:extLst>
              <a:ext uri="{FF2B5EF4-FFF2-40B4-BE49-F238E27FC236}">
                <a16:creationId xmlns:a16="http://schemas.microsoft.com/office/drawing/2014/main" id="{48F75A04-92E6-4AEF-CD50-6AE7ED4CB08E}"/>
              </a:ext>
            </a:extLst>
          </p:cNvPr>
          <p:cNvPicPr>
            <a:picLocks noChangeAspect="1"/>
          </p:cNvPicPr>
          <p:nvPr/>
        </p:nvPicPr>
        <p:blipFill rotWithShape="1">
          <a:blip r:embed="rId27" cstate="email">
            <a:extLst>
              <a:ext uri="{28A0092B-C50C-407E-A947-70E740481C1C}">
                <a14:useLocalDpi xmlns:a14="http://schemas.microsoft.com/office/drawing/2010/main"/>
              </a:ext>
            </a:extLst>
          </a:blip>
          <a:srcRect/>
          <a:stretch/>
        </p:blipFill>
        <p:spPr>
          <a:xfrm>
            <a:off x="9290838" y="1272185"/>
            <a:ext cx="901965" cy="815531"/>
          </a:xfrm>
          <a:prstGeom prst="rect">
            <a:avLst/>
          </a:prstGeom>
        </p:spPr>
      </p:pic>
      <p:pic>
        <p:nvPicPr>
          <p:cNvPr id="76" name="Picture 75">
            <a:extLst>
              <a:ext uri="{FF2B5EF4-FFF2-40B4-BE49-F238E27FC236}">
                <a16:creationId xmlns:a16="http://schemas.microsoft.com/office/drawing/2014/main" id="{225D2BD6-E400-FA5B-9D99-8DA0AD44C074}"/>
              </a:ext>
            </a:extLst>
          </p:cNvPr>
          <p:cNvPicPr>
            <a:picLocks noChangeAspect="1"/>
          </p:cNvPicPr>
          <p:nvPr/>
        </p:nvPicPr>
        <p:blipFill rotWithShape="1">
          <a:blip r:embed="rId28" cstate="email">
            <a:extLst>
              <a:ext uri="{28A0092B-C50C-407E-A947-70E740481C1C}">
                <a14:useLocalDpi xmlns:a14="http://schemas.microsoft.com/office/drawing/2010/main"/>
              </a:ext>
            </a:extLst>
          </a:blip>
          <a:srcRect/>
          <a:stretch/>
        </p:blipFill>
        <p:spPr>
          <a:xfrm>
            <a:off x="8132324" y="4406566"/>
            <a:ext cx="860353" cy="762444"/>
          </a:xfrm>
          <a:prstGeom prst="rect">
            <a:avLst/>
          </a:prstGeom>
        </p:spPr>
      </p:pic>
      <p:pic>
        <p:nvPicPr>
          <p:cNvPr id="77" name="Picture 76">
            <a:extLst>
              <a:ext uri="{FF2B5EF4-FFF2-40B4-BE49-F238E27FC236}">
                <a16:creationId xmlns:a16="http://schemas.microsoft.com/office/drawing/2014/main" id="{2A6D7B96-266E-005B-38D2-73F39F5F0B18}"/>
              </a:ext>
            </a:extLst>
          </p:cNvPr>
          <p:cNvPicPr>
            <a:picLocks noChangeAspect="1"/>
          </p:cNvPicPr>
          <p:nvPr/>
        </p:nvPicPr>
        <p:blipFill rotWithShape="1">
          <a:blip r:embed="rId29" cstate="email">
            <a:extLst>
              <a:ext uri="{28A0092B-C50C-407E-A947-70E740481C1C}">
                <a14:useLocalDpi xmlns:a14="http://schemas.microsoft.com/office/drawing/2010/main"/>
              </a:ext>
            </a:extLst>
          </a:blip>
          <a:srcRect/>
          <a:stretch/>
        </p:blipFill>
        <p:spPr>
          <a:xfrm>
            <a:off x="8140729" y="2296971"/>
            <a:ext cx="843543" cy="824516"/>
          </a:xfrm>
          <a:prstGeom prst="rect">
            <a:avLst/>
          </a:prstGeom>
        </p:spPr>
      </p:pic>
      <p:pic>
        <p:nvPicPr>
          <p:cNvPr id="78" name="Picture 77">
            <a:extLst>
              <a:ext uri="{FF2B5EF4-FFF2-40B4-BE49-F238E27FC236}">
                <a16:creationId xmlns:a16="http://schemas.microsoft.com/office/drawing/2014/main" id="{84CE34C5-2400-DE17-9634-5BF74113B6FA}"/>
              </a:ext>
            </a:extLst>
          </p:cNvPr>
          <p:cNvPicPr>
            <a:picLocks noChangeAspect="1"/>
          </p:cNvPicPr>
          <p:nvPr/>
        </p:nvPicPr>
        <p:blipFill rotWithShape="1">
          <a:blip r:embed="rId30" cstate="email">
            <a:extLst>
              <a:ext uri="{28A0092B-C50C-407E-A947-70E740481C1C}">
                <a14:useLocalDpi xmlns:a14="http://schemas.microsoft.com/office/drawing/2010/main"/>
              </a:ext>
            </a:extLst>
          </a:blip>
          <a:srcRect/>
          <a:stretch/>
        </p:blipFill>
        <p:spPr>
          <a:xfrm>
            <a:off x="9021679" y="4389418"/>
            <a:ext cx="880992" cy="772459"/>
          </a:xfrm>
          <a:prstGeom prst="rect">
            <a:avLst/>
          </a:prstGeom>
        </p:spPr>
      </p:pic>
      <p:sp>
        <p:nvSpPr>
          <p:cNvPr id="79" name="TextBox 78">
            <a:extLst>
              <a:ext uri="{FF2B5EF4-FFF2-40B4-BE49-F238E27FC236}">
                <a16:creationId xmlns:a16="http://schemas.microsoft.com/office/drawing/2014/main" id="{3FFC787E-D89D-C6DE-81AE-8612BAB0007C}"/>
              </a:ext>
            </a:extLst>
          </p:cNvPr>
          <p:cNvSpPr txBox="1"/>
          <p:nvPr/>
        </p:nvSpPr>
        <p:spPr>
          <a:xfrm>
            <a:off x="8924161" y="5042243"/>
            <a:ext cx="1076029"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Oksana Dukhanina, Ph.D.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Senior Technology Portfolio Manager</a:t>
            </a:r>
            <a:endParaRPr kumimoji="0" lang="en-US" sz="6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endParaRPr>
          </a:p>
        </p:txBody>
      </p:sp>
      <p:sp>
        <p:nvSpPr>
          <p:cNvPr id="80" name="TextBox 79">
            <a:extLst>
              <a:ext uri="{FF2B5EF4-FFF2-40B4-BE49-F238E27FC236}">
                <a16:creationId xmlns:a16="http://schemas.microsoft.com/office/drawing/2014/main" id="{DB7BB0C3-5591-FC36-D0DD-D60B708AC261}"/>
              </a:ext>
            </a:extLst>
          </p:cNvPr>
          <p:cNvSpPr txBox="1"/>
          <p:nvPr/>
        </p:nvSpPr>
        <p:spPr>
          <a:xfrm>
            <a:off x="9180018" y="2025605"/>
            <a:ext cx="1123605"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Carsten Bonnemann, MD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Senior Investigator</a:t>
            </a:r>
          </a:p>
        </p:txBody>
      </p:sp>
      <p:sp>
        <p:nvSpPr>
          <p:cNvPr id="81" name="TextBox 80">
            <a:extLst>
              <a:ext uri="{FF2B5EF4-FFF2-40B4-BE49-F238E27FC236}">
                <a16:creationId xmlns:a16="http://schemas.microsoft.com/office/drawing/2014/main" id="{5535442F-2A8E-7BC8-BBD1-C4A0489CBCE5}"/>
              </a:ext>
            </a:extLst>
          </p:cNvPr>
          <p:cNvSpPr txBox="1"/>
          <p:nvPr/>
        </p:nvSpPr>
        <p:spPr>
          <a:xfrm>
            <a:off x="8046450" y="4060388"/>
            <a:ext cx="997151"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Jachinta Rooney, PhD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Staff Scientist</a:t>
            </a:r>
          </a:p>
        </p:txBody>
      </p:sp>
      <p:sp>
        <p:nvSpPr>
          <p:cNvPr id="82" name="TextBox 81">
            <a:extLst>
              <a:ext uri="{FF2B5EF4-FFF2-40B4-BE49-F238E27FC236}">
                <a16:creationId xmlns:a16="http://schemas.microsoft.com/office/drawing/2014/main" id="{BEED6C60-674F-862E-5ADD-9666D9A1A7CC}"/>
              </a:ext>
            </a:extLst>
          </p:cNvPr>
          <p:cNvSpPr txBox="1"/>
          <p:nvPr/>
        </p:nvSpPr>
        <p:spPr>
          <a:xfrm>
            <a:off x="8963600" y="4060388"/>
            <a:ext cx="997151"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Yaqun Zou, PhD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Staff Scientist</a:t>
            </a:r>
          </a:p>
        </p:txBody>
      </p:sp>
      <p:sp>
        <p:nvSpPr>
          <p:cNvPr id="83" name="TextBox 82">
            <a:extLst>
              <a:ext uri="{FF2B5EF4-FFF2-40B4-BE49-F238E27FC236}">
                <a16:creationId xmlns:a16="http://schemas.microsoft.com/office/drawing/2014/main" id="{7C092635-8F0E-0AA4-FF53-44F1295D0A52}"/>
              </a:ext>
            </a:extLst>
          </p:cNvPr>
          <p:cNvSpPr txBox="1"/>
          <p:nvPr/>
        </p:nvSpPr>
        <p:spPr>
          <a:xfrm>
            <a:off x="8004313" y="5088410"/>
            <a:ext cx="1081424"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Christopher Mendoza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Patient Care Coordinator</a:t>
            </a:r>
            <a:endParaRPr kumimoji="0" lang="en-US" sz="6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endParaRPr>
          </a:p>
        </p:txBody>
      </p:sp>
      <p:sp>
        <p:nvSpPr>
          <p:cNvPr id="84" name="TextBox 83">
            <a:extLst>
              <a:ext uri="{FF2B5EF4-FFF2-40B4-BE49-F238E27FC236}">
                <a16:creationId xmlns:a16="http://schemas.microsoft.com/office/drawing/2014/main" id="{02F6AF96-7347-DD3D-E272-C46A85994324}"/>
              </a:ext>
            </a:extLst>
          </p:cNvPr>
          <p:cNvSpPr txBox="1"/>
          <p:nvPr/>
        </p:nvSpPr>
        <p:spPr>
          <a:xfrm>
            <a:off x="8080909" y="3028113"/>
            <a:ext cx="928232"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A. Reghan Foley, MD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Staff Clinician</a:t>
            </a:r>
          </a:p>
        </p:txBody>
      </p:sp>
      <p:sp>
        <p:nvSpPr>
          <p:cNvPr id="85" name="TextBox 84">
            <a:extLst>
              <a:ext uri="{FF2B5EF4-FFF2-40B4-BE49-F238E27FC236}">
                <a16:creationId xmlns:a16="http://schemas.microsoft.com/office/drawing/2014/main" id="{1BDC0E64-C86C-6BB6-0C31-2B1278A25F63}"/>
              </a:ext>
            </a:extLst>
          </p:cNvPr>
          <p:cNvSpPr txBox="1"/>
          <p:nvPr/>
        </p:nvSpPr>
        <p:spPr>
          <a:xfrm>
            <a:off x="8255547" y="5397289"/>
            <a:ext cx="2472862" cy="230832"/>
          </a:xfrm>
          <a:prstGeom prst="rect">
            <a:avLst/>
          </a:prstGeom>
          <a:noFill/>
          <a:ln>
            <a:no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rial"/>
                <a:ea typeface="+mn-ea"/>
                <a:cs typeface="Arial"/>
              </a:rPr>
              <a:t>Other NINDS lab and clinical team members</a:t>
            </a:r>
          </a:p>
        </p:txBody>
      </p:sp>
      <p:sp>
        <p:nvSpPr>
          <p:cNvPr id="86" name="Rectangle: Rounded Corners 85">
            <a:extLst>
              <a:ext uri="{FF2B5EF4-FFF2-40B4-BE49-F238E27FC236}">
                <a16:creationId xmlns:a16="http://schemas.microsoft.com/office/drawing/2014/main" id="{B15D0E8C-A04C-B677-AFDC-6AA6A2DE7D82}"/>
              </a:ext>
            </a:extLst>
          </p:cNvPr>
          <p:cNvSpPr/>
          <p:nvPr/>
        </p:nvSpPr>
        <p:spPr>
          <a:xfrm>
            <a:off x="8033920" y="1286802"/>
            <a:ext cx="3510879" cy="4697524"/>
          </a:xfrm>
          <a:prstGeom prst="roundRect">
            <a:avLst/>
          </a:prstGeom>
          <a:noFill/>
          <a:ln>
            <a:solidFill>
              <a:srgbClr val="66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87" name="Picture 86" descr="Graphical user interface, application&#10;&#10;Description automatically generated">
            <a:extLst>
              <a:ext uri="{FF2B5EF4-FFF2-40B4-BE49-F238E27FC236}">
                <a16:creationId xmlns:a16="http://schemas.microsoft.com/office/drawing/2014/main" id="{ED409834-64CB-36E0-D220-9C90930DA8AF}"/>
              </a:ext>
            </a:extLst>
          </p:cNvPr>
          <p:cNvPicPr>
            <a:picLocks noChangeAspect="1"/>
          </p:cNvPicPr>
          <p:nvPr/>
        </p:nvPicPr>
        <p:blipFill rotWithShape="1">
          <a:blip r:embed="rId31" cstate="email">
            <a:extLst>
              <a:ext uri="{28A0092B-C50C-407E-A947-70E740481C1C}">
                <a14:useLocalDpi xmlns:a14="http://schemas.microsoft.com/office/drawing/2010/main"/>
              </a:ext>
            </a:extLst>
          </a:blip>
          <a:srcRect/>
          <a:stretch/>
        </p:blipFill>
        <p:spPr>
          <a:xfrm>
            <a:off x="9870739" y="3414441"/>
            <a:ext cx="729120" cy="686763"/>
          </a:xfrm>
          <a:prstGeom prst="rect">
            <a:avLst/>
          </a:prstGeom>
        </p:spPr>
      </p:pic>
      <p:pic>
        <p:nvPicPr>
          <p:cNvPr id="88" name="Picture 87" descr="Graphical user interface, text, application&#10;&#10;Description automatically generated">
            <a:extLst>
              <a:ext uri="{FF2B5EF4-FFF2-40B4-BE49-F238E27FC236}">
                <a16:creationId xmlns:a16="http://schemas.microsoft.com/office/drawing/2014/main" id="{C21014AC-6F5D-2CB3-1930-D3130F8DFB4C}"/>
              </a:ext>
            </a:extLst>
          </p:cNvPr>
          <p:cNvPicPr>
            <a:picLocks noChangeAspect="1"/>
          </p:cNvPicPr>
          <p:nvPr/>
        </p:nvPicPr>
        <p:blipFill rotWithShape="1">
          <a:blip r:embed="rId32" cstate="email">
            <a:extLst>
              <a:ext uri="{28A0092B-C50C-407E-A947-70E740481C1C}">
                <a14:useLocalDpi xmlns:a14="http://schemas.microsoft.com/office/drawing/2010/main"/>
              </a:ext>
            </a:extLst>
          </a:blip>
          <a:srcRect/>
          <a:stretch/>
        </p:blipFill>
        <p:spPr>
          <a:xfrm>
            <a:off x="9840153" y="2412489"/>
            <a:ext cx="759706" cy="694201"/>
          </a:xfrm>
          <a:prstGeom prst="rect">
            <a:avLst/>
          </a:prstGeom>
        </p:spPr>
      </p:pic>
      <p:sp>
        <p:nvSpPr>
          <p:cNvPr id="89" name="TextBox 88">
            <a:extLst>
              <a:ext uri="{FF2B5EF4-FFF2-40B4-BE49-F238E27FC236}">
                <a16:creationId xmlns:a16="http://schemas.microsoft.com/office/drawing/2014/main" id="{452A6366-9F97-27D6-D31A-60F14D2CEBBE}"/>
              </a:ext>
            </a:extLst>
          </p:cNvPr>
          <p:cNvSpPr txBox="1"/>
          <p:nvPr/>
        </p:nvSpPr>
        <p:spPr>
          <a:xfrm>
            <a:off x="9658204" y="3028113"/>
            <a:ext cx="1123604" cy="369332"/>
          </a:xfrm>
          <a:prstGeom prst="rect">
            <a:avLst/>
          </a:prstGeom>
          <a:noFill/>
          <a:ln>
            <a:no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JoshuaTodd</a:t>
            </a:r>
            <a:r>
              <a:rPr kumimoji="0" lang="en-US" sz="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PhD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Staff Scientist, Clinical  Trials Unit</a:t>
            </a:r>
          </a:p>
        </p:txBody>
      </p:sp>
      <p:sp>
        <p:nvSpPr>
          <p:cNvPr id="90" name="TextBox 89">
            <a:extLst>
              <a:ext uri="{FF2B5EF4-FFF2-40B4-BE49-F238E27FC236}">
                <a16:creationId xmlns:a16="http://schemas.microsoft.com/office/drawing/2014/main" id="{470C26D6-93DD-4720-4F20-0E878BC78680}"/>
              </a:ext>
            </a:extLst>
          </p:cNvPr>
          <p:cNvSpPr txBox="1"/>
          <p:nvPr/>
        </p:nvSpPr>
        <p:spPr>
          <a:xfrm>
            <a:off x="10517596" y="3029840"/>
            <a:ext cx="1081424"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Meghan </a:t>
            </a:r>
            <a:r>
              <a:rPr kumimoji="0" lang="en-US" sz="600" b="0" i="0" u="none" strike="noStrike" kern="1200" cap="none" spc="0" normalizeH="0" baseline="0" noProof="0" dirty="0" err="1">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MacAnally</a:t>
            </a:r>
            <a:r>
              <a:rPr kumimoji="0" lang="en-US" sz="6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 MD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Clinical Research Fellow</a:t>
            </a:r>
          </a:p>
        </p:txBody>
      </p:sp>
      <p:pic>
        <p:nvPicPr>
          <p:cNvPr id="91" name="Picture 90" descr="Graphical user interface, application&#10;&#10;Description automatically generated">
            <a:extLst>
              <a:ext uri="{FF2B5EF4-FFF2-40B4-BE49-F238E27FC236}">
                <a16:creationId xmlns:a16="http://schemas.microsoft.com/office/drawing/2014/main" id="{992D192B-2E60-B6B0-DF8D-6908AF4374CD}"/>
              </a:ext>
            </a:extLst>
          </p:cNvPr>
          <p:cNvPicPr>
            <a:picLocks noChangeAspect="1"/>
          </p:cNvPicPr>
          <p:nvPr/>
        </p:nvPicPr>
        <p:blipFill rotWithShape="1">
          <a:blip r:embed="rId33" cstate="email">
            <a:extLst>
              <a:ext uri="{28A0092B-C50C-407E-A947-70E740481C1C}">
                <a14:useLocalDpi xmlns:a14="http://schemas.microsoft.com/office/drawing/2010/main"/>
              </a:ext>
            </a:extLst>
          </a:blip>
          <a:srcRect/>
          <a:stretch/>
        </p:blipFill>
        <p:spPr>
          <a:xfrm>
            <a:off x="9079108" y="2443921"/>
            <a:ext cx="766265" cy="670480"/>
          </a:xfrm>
          <a:prstGeom prst="rect">
            <a:avLst/>
          </a:prstGeom>
        </p:spPr>
      </p:pic>
      <p:sp>
        <p:nvSpPr>
          <p:cNvPr id="92" name="TextBox 91">
            <a:extLst>
              <a:ext uri="{FF2B5EF4-FFF2-40B4-BE49-F238E27FC236}">
                <a16:creationId xmlns:a16="http://schemas.microsoft.com/office/drawing/2014/main" id="{C7A9930C-FF65-850A-E397-696754EA34EE}"/>
              </a:ext>
            </a:extLst>
          </p:cNvPr>
          <p:cNvSpPr txBox="1"/>
          <p:nvPr/>
        </p:nvSpPr>
        <p:spPr>
          <a:xfrm>
            <a:off x="8973339" y="3028113"/>
            <a:ext cx="977672"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Rotem Orbach, MD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Clinical Research Fellow</a:t>
            </a:r>
          </a:p>
        </p:txBody>
      </p:sp>
      <p:sp>
        <p:nvSpPr>
          <p:cNvPr id="93" name="TextBox 92">
            <a:extLst>
              <a:ext uri="{FF2B5EF4-FFF2-40B4-BE49-F238E27FC236}">
                <a16:creationId xmlns:a16="http://schemas.microsoft.com/office/drawing/2014/main" id="{7AD0D1D5-8B35-5310-E9E4-7552959BF6BB}"/>
              </a:ext>
            </a:extLst>
          </p:cNvPr>
          <p:cNvSpPr txBox="1"/>
          <p:nvPr/>
        </p:nvSpPr>
        <p:spPr>
          <a:xfrm>
            <a:off x="9644499" y="4060388"/>
            <a:ext cx="1227214" cy="276999"/>
          </a:xfrm>
          <a:prstGeom prst="rect">
            <a:avLst/>
          </a:prstGeom>
          <a:noFill/>
          <a:ln>
            <a:no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Pankaj Pathak, PhD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Research Fellow</a:t>
            </a:r>
          </a:p>
        </p:txBody>
      </p:sp>
      <p:sp>
        <p:nvSpPr>
          <p:cNvPr id="94" name="TextBox 93">
            <a:extLst>
              <a:ext uri="{FF2B5EF4-FFF2-40B4-BE49-F238E27FC236}">
                <a16:creationId xmlns:a16="http://schemas.microsoft.com/office/drawing/2014/main" id="{4EEB1181-C421-AB90-B212-15020560D67F}"/>
              </a:ext>
            </a:extLst>
          </p:cNvPr>
          <p:cNvSpPr txBox="1"/>
          <p:nvPr/>
        </p:nvSpPr>
        <p:spPr>
          <a:xfrm>
            <a:off x="9444733" y="5630036"/>
            <a:ext cx="90281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551F58"/>
                </a:solidFill>
                <a:effectLst/>
                <a:uLnTx/>
                <a:uFillTx/>
                <a:latin typeface="Arial" panose="020B0604020202020204"/>
                <a:ea typeface="+mn-ea"/>
                <a:cs typeface="+mn-cs"/>
              </a:rPr>
              <a:t>NINDS</a:t>
            </a:r>
          </a:p>
        </p:txBody>
      </p:sp>
      <p:pic>
        <p:nvPicPr>
          <p:cNvPr id="95" name="Picture 2">
            <a:extLst>
              <a:ext uri="{FF2B5EF4-FFF2-40B4-BE49-F238E27FC236}">
                <a16:creationId xmlns:a16="http://schemas.microsoft.com/office/drawing/2014/main" id="{891D2BF8-D65C-BC13-225B-699147E52038}"/>
              </a:ext>
            </a:extLst>
          </p:cNvPr>
          <p:cNvPicPr>
            <a:picLocks noChangeAspect="1" noChangeArrowheads="1"/>
          </p:cNvPicPr>
          <p:nvPr/>
        </p:nvPicPr>
        <p:blipFill rotWithShape="1">
          <a:blip r:embed="rId34" cstate="email">
            <a:extLst>
              <a:ext uri="{28A0092B-C50C-407E-A947-70E740481C1C}">
                <a14:useLocalDpi xmlns:a14="http://schemas.microsoft.com/office/drawing/2010/main"/>
              </a:ext>
            </a:extLst>
          </a:blip>
          <a:srcRect r="-8880"/>
          <a:stretch/>
        </p:blipFill>
        <p:spPr bwMode="auto">
          <a:xfrm>
            <a:off x="4194115" y="3384664"/>
            <a:ext cx="717602" cy="646130"/>
          </a:xfrm>
          <a:prstGeom prst="ellipse">
            <a:avLst/>
          </a:prstGeom>
          <a:noFill/>
          <a:extLst>
            <a:ext uri="{909E8E84-426E-40DD-AFC4-6F175D3DCCD1}">
              <a14:hiddenFill xmlns:a14="http://schemas.microsoft.com/office/drawing/2010/main">
                <a:solidFill>
                  <a:srgbClr val="FFFFFF"/>
                </a:solidFill>
              </a14:hiddenFill>
            </a:ext>
          </a:extLst>
        </p:spPr>
      </p:pic>
      <p:pic>
        <p:nvPicPr>
          <p:cNvPr id="96" name="Picture 95" descr="A person smiling for the camera&#10;&#10;Description automatically generated">
            <a:extLst>
              <a:ext uri="{FF2B5EF4-FFF2-40B4-BE49-F238E27FC236}">
                <a16:creationId xmlns:a16="http://schemas.microsoft.com/office/drawing/2014/main" id="{CD69ECA8-4B1F-3054-93F1-EDB56AB4CAE3}"/>
              </a:ext>
            </a:extLst>
          </p:cNvPr>
          <p:cNvPicPr>
            <a:picLocks noChangeAspect="1"/>
          </p:cNvPicPr>
          <p:nvPr/>
        </p:nvPicPr>
        <p:blipFill>
          <a:blip r:embed="rId35" cstate="email">
            <a:extLst>
              <a:ext uri="{28A0092B-C50C-407E-A947-70E740481C1C}">
                <a14:useLocalDpi xmlns:a14="http://schemas.microsoft.com/office/drawing/2010/main"/>
              </a:ext>
            </a:extLst>
          </a:blip>
          <a:stretch>
            <a:fillRect/>
          </a:stretch>
        </p:blipFill>
        <p:spPr>
          <a:xfrm>
            <a:off x="9181467" y="3456968"/>
            <a:ext cx="590410" cy="649909"/>
          </a:xfrm>
          <a:prstGeom prst="ellipse">
            <a:avLst/>
          </a:prstGeom>
        </p:spPr>
      </p:pic>
      <p:pic>
        <p:nvPicPr>
          <p:cNvPr id="97" name="Picture 96" descr="A person in a blue shirt&#10;&#10;Description automatically generated">
            <a:extLst>
              <a:ext uri="{FF2B5EF4-FFF2-40B4-BE49-F238E27FC236}">
                <a16:creationId xmlns:a16="http://schemas.microsoft.com/office/drawing/2014/main" id="{0527E2A9-9066-6957-A3FC-333C4E6998CE}"/>
              </a:ext>
            </a:extLst>
          </p:cNvPr>
          <p:cNvPicPr>
            <a:picLocks noChangeAspect="1"/>
          </p:cNvPicPr>
          <p:nvPr/>
        </p:nvPicPr>
        <p:blipFill>
          <a:blip r:embed="rId36" cstate="email">
            <a:extLst>
              <a:ext uri="{28A0092B-C50C-407E-A947-70E740481C1C}">
                <a14:useLocalDpi xmlns:a14="http://schemas.microsoft.com/office/drawing/2010/main"/>
              </a:ext>
            </a:extLst>
          </a:blip>
          <a:stretch>
            <a:fillRect/>
          </a:stretch>
        </p:blipFill>
        <p:spPr>
          <a:xfrm>
            <a:off x="2283340" y="4458394"/>
            <a:ext cx="703505" cy="601888"/>
          </a:xfrm>
          <a:prstGeom prst="ellipse">
            <a:avLst/>
          </a:prstGeom>
        </p:spPr>
      </p:pic>
      <p:sp>
        <p:nvSpPr>
          <p:cNvPr id="98" name="Flowchart: Connector 97">
            <a:extLst>
              <a:ext uri="{FF2B5EF4-FFF2-40B4-BE49-F238E27FC236}">
                <a16:creationId xmlns:a16="http://schemas.microsoft.com/office/drawing/2014/main" id="{1A184354-2494-FC88-38D9-8681CA02E1D2}"/>
              </a:ext>
            </a:extLst>
          </p:cNvPr>
          <p:cNvSpPr/>
          <p:nvPr/>
        </p:nvSpPr>
        <p:spPr>
          <a:xfrm>
            <a:off x="6210317" y="3450778"/>
            <a:ext cx="609019" cy="619167"/>
          </a:xfrm>
          <a:prstGeom prst="flowChartConnector">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99" name="Graphic 98" descr="Female Profile with solid fill">
            <a:extLst>
              <a:ext uri="{FF2B5EF4-FFF2-40B4-BE49-F238E27FC236}">
                <a16:creationId xmlns:a16="http://schemas.microsoft.com/office/drawing/2014/main" id="{F872218A-5C9D-0DA1-0A52-643969D20D0F}"/>
              </a:ext>
            </a:extLst>
          </p:cNvPr>
          <p:cNvPicPr>
            <a:picLocks noChangeAspect="1"/>
          </p:cNvPicPr>
          <p:nvPr/>
        </p:nvPicPr>
        <p:blipFill>
          <a:blip r:embed="rId37" cstate="email">
            <a:extLst>
              <a:ext uri="{28A0092B-C50C-407E-A947-70E740481C1C}">
                <a14:useLocalDpi xmlns:a14="http://schemas.microsoft.com/office/drawing/2010/main"/>
              </a:ext>
              <a:ext uri="{96DAC541-7B7A-43D3-8B79-37D633B846F1}">
                <asvg:svgBlip xmlns:asvg="http://schemas.microsoft.com/office/drawing/2016/SVG/main" r:embed="rId38"/>
              </a:ext>
            </a:extLst>
          </a:blip>
          <a:stretch>
            <a:fillRect/>
          </a:stretch>
        </p:blipFill>
        <p:spPr>
          <a:xfrm>
            <a:off x="6241834" y="3503258"/>
            <a:ext cx="545984" cy="545984"/>
          </a:xfrm>
          <a:prstGeom prst="rect">
            <a:avLst/>
          </a:prstGeom>
        </p:spPr>
      </p:pic>
      <p:sp>
        <p:nvSpPr>
          <p:cNvPr id="100" name="Flowchart: Connector 99">
            <a:extLst>
              <a:ext uri="{FF2B5EF4-FFF2-40B4-BE49-F238E27FC236}">
                <a16:creationId xmlns:a16="http://schemas.microsoft.com/office/drawing/2014/main" id="{90EEC506-FC94-B9AD-C74F-267CB7630F7E}"/>
              </a:ext>
            </a:extLst>
          </p:cNvPr>
          <p:cNvSpPr/>
          <p:nvPr/>
        </p:nvSpPr>
        <p:spPr>
          <a:xfrm>
            <a:off x="10728495" y="2426929"/>
            <a:ext cx="609019" cy="619167"/>
          </a:xfrm>
          <a:prstGeom prst="flowChartConnector">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101" name="Graphic 100" descr="Female Profile with solid fill">
            <a:extLst>
              <a:ext uri="{FF2B5EF4-FFF2-40B4-BE49-F238E27FC236}">
                <a16:creationId xmlns:a16="http://schemas.microsoft.com/office/drawing/2014/main" id="{DCDEDE9B-0B30-A5E6-8E85-0D8EBFBBA6B1}"/>
              </a:ext>
            </a:extLst>
          </p:cNvPr>
          <p:cNvPicPr>
            <a:picLocks noChangeAspect="1"/>
          </p:cNvPicPr>
          <p:nvPr/>
        </p:nvPicPr>
        <p:blipFill>
          <a:blip r:embed="rId37" cstate="email">
            <a:extLst>
              <a:ext uri="{28A0092B-C50C-407E-A947-70E740481C1C}">
                <a14:useLocalDpi xmlns:a14="http://schemas.microsoft.com/office/drawing/2010/main"/>
              </a:ext>
              <a:ext uri="{96DAC541-7B7A-43D3-8B79-37D633B846F1}">
                <asvg:svgBlip xmlns:asvg="http://schemas.microsoft.com/office/drawing/2016/SVG/main" r:embed="rId38"/>
              </a:ext>
            </a:extLst>
          </a:blip>
          <a:stretch>
            <a:fillRect/>
          </a:stretch>
        </p:blipFill>
        <p:spPr>
          <a:xfrm>
            <a:off x="10760012" y="2479409"/>
            <a:ext cx="545984" cy="545984"/>
          </a:xfrm>
          <a:prstGeom prst="rect">
            <a:avLst/>
          </a:prstGeom>
        </p:spPr>
      </p:pic>
      <p:sp>
        <p:nvSpPr>
          <p:cNvPr id="102" name="TextBox 101">
            <a:extLst>
              <a:ext uri="{FF2B5EF4-FFF2-40B4-BE49-F238E27FC236}">
                <a16:creationId xmlns:a16="http://schemas.microsoft.com/office/drawing/2014/main" id="{B2CBB4A7-37D5-A2B4-945E-01882333FAD4}"/>
              </a:ext>
            </a:extLst>
          </p:cNvPr>
          <p:cNvSpPr txBox="1"/>
          <p:nvPr/>
        </p:nvSpPr>
        <p:spPr>
          <a:xfrm>
            <a:off x="9796233" y="5063729"/>
            <a:ext cx="1081424"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Sahil Malhotra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Fellow</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endParaRPr>
          </a:p>
        </p:txBody>
      </p:sp>
      <p:sp>
        <p:nvSpPr>
          <p:cNvPr id="103" name="TextBox 102">
            <a:extLst>
              <a:ext uri="{FF2B5EF4-FFF2-40B4-BE49-F238E27FC236}">
                <a16:creationId xmlns:a16="http://schemas.microsoft.com/office/drawing/2014/main" id="{637DC4C8-AFC6-1EA9-A8E6-ED98B6656904}"/>
              </a:ext>
            </a:extLst>
          </p:cNvPr>
          <p:cNvSpPr txBox="1"/>
          <p:nvPr/>
        </p:nvSpPr>
        <p:spPr>
          <a:xfrm>
            <a:off x="10469319" y="4060388"/>
            <a:ext cx="1227214"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Gilberto </a:t>
            </a:r>
            <a:r>
              <a:rPr kumimoji="0" lang="en-US" sz="600" b="0" i="0" u="none" strike="noStrike" kern="1200" cap="none" spc="0" normalizeH="0" baseline="0" noProof="0" dirty="0" err="1">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Averion</a:t>
            </a:r>
            <a:r>
              <a:rPr kumimoji="0" lang="en-US" sz="6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 RN, BSN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Clinical Research Nurse</a:t>
            </a:r>
          </a:p>
        </p:txBody>
      </p:sp>
      <p:sp>
        <p:nvSpPr>
          <p:cNvPr id="104" name="TextBox 103">
            <a:extLst>
              <a:ext uri="{FF2B5EF4-FFF2-40B4-BE49-F238E27FC236}">
                <a16:creationId xmlns:a16="http://schemas.microsoft.com/office/drawing/2014/main" id="{D7B7913A-B51F-2BC6-AB62-440E2A91BF6D}"/>
              </a:ext>
            </a:extLst>
          </p:cNvPr>
          <p:cNvSpPr txBox="1"/>
          <p:nvPr/>
        </p:nvSpPr>
        <p:spPr>
          <a:xfrm>
            <a:off x="10498322" y="5065553"/>
            <a:ext cx="108142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Mina Jain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Sr Physical Therapy Evaluator</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endParaRPr>
          </a:p>
        </p:txBody>
      </p:sp>
      <p:grpSp>
        <p:nvGrpSpPr>
          <p:cNvPr id="105" name="Group 104">
            <a:extLst>
              <a:ext uri="{FF2B5EF4-FFF2-40B4-BE49-F238E27FC236}">
                <a16:creationId xmlns:a16="http://schemas.microsoft.com/office/drawing/2014/main" id="{354AF36E-DBFB-6CC5-DEC0-51E9CFFF392C}"/>
              </a:ext>
            </a:extLst>
          </p:cNvPr>
          <p:cNvGrpSpPr/>
          <p:nvPr/>
        </p:nvGrpSpPr>
        <p:grpSpPr>
          <a:xfrm>
            <a:off x="10728495" y="3420456"/>
            <a:ext cx="609019" cy="619167"/>
            <a:chOff x="12516020" y="2598179"/>
            <a:chExt cx="609019" cy="619167"/>
          </a:xfrm>
        </p:grpSpPr>
        <p:sp>
          <p:nvSpPr>
            <p:cNvPr id="106" name="Flowchart: Connector 105">
              <a:extLst>
                <a:ext uri="{FF2B5EF4-FFF2-40B4-BE49-F238E27FC236}">
                  <a16:creationId xmlns:a16="http://schemas.microsoft.com/office/drawing/2014/main" id="{B58BE3A8-CD84-7B8D-CBA8-030B84285F74}"/>
                </a:ext>
              </a:extLst>
            </p:cNvPr>
            <p:cNvSpPr/>
            <p:nvPr/>
          </p:nvSpPr>
          <p:spPr>
            <a:xfrm>
              <a:off x="12516020" y="2598179"/>
              <a:ext cx="609019" cy="619167"/>
            </a:xfrm>
            <a:prstGeom prst="flowChartConnector">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107" name="Graphic 106" descr="Male profile with solid fill">
              <a:extLst>
                <a:ext uri="{FF2B5EF4-FFF2-40B4-BE49-F238E27FC236}">
                  <a16:creationId xmlns:a16="http://schemas.microsoft.com/office/drawing/2014/main" id="{7DA5D001-599F-A885-4588-D46EBAFCB31E}"/>
                </a:ext>
              </a:extLst>
            </p:cNvPr>
            <p:cNvPicPr>
              <a:picLocks noChangeAspect="1"/>
            </p:cNvPicPr>
            <p:nvPr/>
          </p:nvPicPr>
          <p:blipFill>
            <a:blip r:embed="rId39" cstate="email">
              <a:extLst>
                <a:ext uri="{28A0092B-C50C-407E-A947-70E740481C1C}">
                  <a14:useLocalDpi xmlns:a14="http://schemas.microsoft.com/office/drawing/2010/main"/>
                </a:ext>
                <a:ext uri="{96DAC541-7B7A-43D3-8B79-37D633B846F1}">
                  <asvg:svgBlip xmlns:asvg="http://schemas.microsoft.com/office/drawing/2016/SVG/main" r:embed="rId40"/>
                </a:ext>
              </a:extLst>
            </a:blip>
            <a:stretch>
              <a:fillRect/>
            </a:stretch>
          </p:blipFill>
          <p:spPr>
            <a:xfrm>
              <a:off x="12520798" y="2608031"/>
              <a:ext cx="599462" cy="599462"/>
            </a:xfrm>
            <a:prstGeom prst="ellipse">
              <a:avLst/>
            </a:prstGeom>
          </p:spPr>
        </p:pic>
      </p:grpSp>
      <p:grpSp>
        <p:nvGrpSpPr>
          <p:cNvPr id="108" name="Group 107">
            <a:extLst>
              <a:ext uri="{FF2B5EF4-FFF2-40B4-BE49-F238E27FC236}">
                <a16:creationId xmlns:a16="http://schemas.microsoft.com/office/drawing/2014/main" id="{4F9C7C41-4FB4-998F-504E-DAF43874F637}"/>
              </a:ext>
            </a:extLst>
          </p:cNvPr>
          <p:cNvGrpSpPr/>
          <p:nvPr/>
        </p:nvGrpSpPr>
        <p:grpSpPr>
          <a:xfrm>
            <a:off x="10755724" y="4440455"/>
            <a:ext cx="609019" cy="619167"/>
            <a:chOff x="12516020" y="2598179"/>
            <a:chExt cx="609019" cy="619167"/>
          </a:xfrm>
        </p:grpSpPr>
        <p:sp>
          <p:nvSpPr>
            <p:cNvPr id="109" name="Flowchart: Connector 108">
              <a:extLst>
                <a:ext uri="{FF2B5EF4-FFF2-40B4-BE49-F238E27FC236}">
                  <a16:creationId xmlns:a16="http://schemas.microsoft.com/office/drawing/2014/main" id="{9CF40C57-F2B6-32C8-1024-4D1FA22E9929}"/>
                </a:ext>
              </a:extLst>
            </p:cNvPr>
            <p:cNvSpPr/>
            <p:nvPr/>
          </p:nvSpPr>
          <p:spPr>
            <a:xfrm>
              <a:off x="12516020" y="2598179"/>
              <a:ext cx="609019" cy="619167"/>
            </a:xfrm>
            <a:prstGeom prst="flowChartConnector">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110" name="Graphic 109" descr="Male profile with solid fill">
              <a:extLst>
                <a:ext uri="{FF2B5EF4-FFF2-40B4-BE49-F238E27FC236}">
                  <a16:creationId xmlns:a16="http://schemas.microsoft.com/office/drawing/2014/main" id="{25B2DF48-0DDD-EF4A-B720-B9811E56589A}"/>
                </a:ext>
              </a:extLst>
            </p:cNvPr>
            <p:cNvPicPr>
              <a:picLocks noChangeAspect="1"/>
            </p:cNvPicPr>
            <p:nvPr/>
          </p:nvPicPr>
          <p:blipFill>
            <a:blip r:embed="rId39" cstate="email">
              <a:extLst>
                <a:ext uri="{28A0092B-C50C-407E-A947-70E740481C1C}">
                  <a14:useLocalDpi xmlns:a14="http://schemas.microsoft.com/office/drawing/2010/main"/>
                </a:ext>
                <a:ext uri="{96DAC541-7B7A-43D3-8B79-37D633B846F1}">
                  <asvg:svgBlip xmlns:asvg="http://schemas.microsoft.com/office/drawing/2016/SVG/main" r:embed="rId40"/>
                </a:ext>
              </a:extLst>
            </a:blip>
            <a:stretch>
              <a:fillRect/>
            </a:stretch>
          </p:blipFill>
          <p:spPr>
            <a:xfrm>
              <a:off x="12520798" y="2608031"/>
              <a:ext cx="599462" cy="599462"/>
            </a:xfrm>
            <a:prstGeom prst="ellipse">
              <a:avLst/>
            </a:prstGeom>
          </p:spPr>
        </p:pic>
      </p:grpSp>
      <p:grpSp>
        <p:nvGrpSpPr>
          <p:cNvPr id="111" name="Group 110">
            <a:extLst>
              <a:ext uri="{FF2B5EF4-FFF2-40B4-BE49-F238E27FC236}">
                <a16:creationId xmlns:a16="http://schemas.microsoft.com/office/drawing/2014/main" id="{673FFFE3-371D-6D10-8985-202A5025507C}"/>
              </a:ext>
            </a:extLst>
          </p:cNvPr>
          <p:cNvGrpSpPr/>
          <p:nvPr/>
        </p:nvGrpSpPr>
        <p:grpSpPr>
          <a:xfrm>
            <a:off x="10006458" y="4458721"/>
            <a:ext cx="609019" cy="619167"/>
            <a:chOff x="12516020" y="2598179"/>
            <a:chExt cx="609019" cy="619167"/>
          </a:xfrm>
        </p:grpSpPr>
        <p:sp>
          <p:nvSpPr>
            <p:cNvPr id="112" name="Flowchart: Connector 111">
              <a:extLst>
                <a:ext uri="{FF2B5EF4-FFF2-40B4-BE49-F238E27FC236}">
                  <a16:creationId xmlns:a16="http://schemas.microsoft.com/office/drawing/2014/main" id="{6360B05F-386C-9920-55B6-084A25F4CDCB}"/>
                </a:ext>
              </a:extLst>
            </p:cNvPr>
            <p:cNvSpPr/>
            <p:nvPr/>
          </p:nvSpPr>
          <p:spPr>
            <a:xfrm>
              <a:off x="12516020" y="2598179"/>
              <a:ext cx="609019" cy="619167"/>
            </a:xfrm>
            <a:prstGeom prst="flowChartConnector">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113" name="Graphic 112" descr="Male profile with solid fill">
              <a:extLst>
                <a:ext uri="{FF2B5EF4-FFF2-40B4-BE49-F238E27FC236}">
                  <a16:creationId xmlns:a16="http://schemas.microsoft.com/office/drawing/2014/main" id="{D70C6F26-C842-CF6A-01C6-35E7D85430CB}"/>
                </a:ext>
              </a:extLst>
            </p:cNvPr>
            <p:cNvPicPr>
              <a:picLocks noChangeAspect="1"/>
            </p:cNvPicPr>
            <p:nvPr/>
          </p:nvPicPr>
          <p:blipFill>
            <a:blip r:embed="rId39" cstate="email">
              <a:extLst>
                <a:ext uri="{28A0092B-C50C-407E-A947-70E740481C1C}">
                  <a14:useLocalDpi xmlns:a14="http://schemas.microsoft.com/office/drawing/2010/main"/>
                </a:ext>
                <a:ext uri="{96DAC541-7B7A-43D3-8B79-37D633B846F1}">
                  <asvg:svgBlip xmlns:asvg="http://schemas.microsoft.com/office/drawing/2016/SVG/main" r:embed="rId40"/>
                </a:ext>
              </a:extLst>
            </a:blip>
            <a:stretch>
              <a:fillRect/>
            </a:stretch>
          </p:blipFill>
          <p:spPr>
            <a:xfrm>
              <a:off x="12520798" y="2608031"/>
              <a:ext cx="599462" cy="599462"/>
            </a:xfrm>
            <a:prstGeom prst="ellipse">
              <a:avLst/>
            </a:prstGeom>
          </p:spPr>
        </p:pic>
      </p:grpSp>
      <p:pic>
        <p:nvPicPr>
          <p:cNvPr id="114" name="Picture 113" descr="A person with long hair&#10;&#10;Description automatically generated">
            <a:extLst>
              <a:ext uri="{FF2B5EF4-FFF2-40B4-BE49-F238E27FC236}">
                <a16:creationId xmlns:a16="http://schemas.microsoft.com/office/drawing/2014/main" id="{8D57EDB9-473F-61AD-1D03-3E27DF2F7AAD}"/>
              </a:ext>
            </a:extLst>
          </p:cNvPr>
          <p:cNvPicPr>
            <a:picLocks noChangeAspect="1"/>
          </p:cNvPicPr>
          <p:nvPr/>
        </p:nvPicPr>
        <p:blipFill rotWithShape="1">
          <a:blip r:embed="rId41" cstate="email">
            <a:extLst>
              <a:ext uri="{28A0092B-C50C-407E-A947-70E740481C1C}">
                <a14:useLocalDpi xmlns:a14="http://schemas.microsoft.com/office/drawing/2010/main"/>
              </a:ext>
            </a:extLst>
          </a:blip>
          <a:srcRect/>
          <a:stretch/>
        </p:blipFill>
        <p:spPr>
          <a:xfrm>
            <a:off x="8163081" y="3440888"/>
            <a:ext cx="668865" cy="643159"/>
          </a:xfrm>
          <a:prstGeom prst="ellipse">
            <a:avLst/>
          </a:prstGeom>
        </p:spPr>
      </p:pic>
      <p:pic>
        <p:nvPicPr>
          <p:cNvPr id="115" name="Picture 114">
            <a:extLst>
              <a:ext uri="{FF2B5EF4-FFF2-40B4-BE49-F238E27FC236}">
                <a16:creationId xmlns:a16="http://schemas.microsoft.com/office/drawing/2014/main" id="{11661F16-2222-303A-589B-39E8102C1A72}"/>
              </a:ext>
            </a:extLst>
          </p:cNvPr>
          <p:cNvPicPr>
            <a:picLocks noChangeAspect="1"/>
          </p:cNvPicPr>
          <p:nvPr/>
        </p:nvPicPr>
        <p:blipFill rotWithShape="1">
          <a:blip r:embed="rId42" cstate="email">
            <a:extLst>
              <a:ext uri="{28A0092B-C50C-407E-A947-70E740481C1C}">
                <a14:useLocalDpi xmlns:a14="http://schemas.microsoft.com/office/drawing/2010/main"/>
              </a:ext>
            </a:extLst>
          </a:blip>
          <a:srcRect/>
          <a:stretch/>
        </p:blipFill>
        <p:spPr>
          <a:xfrm>
            <a:off x="1884535" y="2365014"/>
            <a:ext cx="726647" cy="688105"/>
          </a:xfrm>
          <a:prstGeom prst="rect">
            <a:avLst/>
          </a:prstGeom>
        </p:spPr>
      </p:pic>
      <p:sp>
        <p:nvSpPr>
          <p:cNvPr id="116" name="TextBox 115">
            <a:extLst>
              <a:ext uri="{FF2B5EF4-FFF2-40B4-BE49-F238E27FC236}">
                <a16:creationId xmlns:a16="http://schemas.microsoft.com/office/drawing/2014/main" id="{D045DCB2-5D4F-3C7F-5672-E27B27B868CA}"/>
              </a:ext>
            </a:extLst>
          </p:cNvPr>
          <p:cNvSpPr txBox="1"/>
          <p:nvPr/>
        </p:nvSpPr>
        <p:spPr>
          <a:xfrm>
            <a:off x="1760428" y="3046374"/>
            <a:ext cx="1075745"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a:ea typeface="+mn-ea"/>
                <a:cs typeface="+mn-cs"/>
              </a:rPr>
              <a:t>Jean Dehdashti, MS RAC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a:ea typeface="+mn-ea"/>
                <a:cs typeface="+mn-cs"/>
              </a:rPr>
              <a:t>Health Science Administrator</a:t>
            </a:r>
          </a:p>
        </p:txBody>
      </p:sp>
      <p:sp>
        <p:nvSpPr>
          <p:cNvPr id="117" name="TextBox 116">
            <a:extLst>
              <a:ext uri="{FF2B5EF4-FFF2-40B4-BE49-F238E27FC236}">
                <a16:creationId xmlns:a16="http://schemas.microsoft.com/office/drawing/2014/main" id="{8C446A8A-D91A-A9D0-2D82-FEDE858EE6F1}"/>
              </a:ext>
            </a:extLst>
          </p:cNvPr>
          <p:cNvSpPr txBox="1"/>
          <p:nvPr/>
        </p:nvSpPr>
        <p:spPr>
          <a:xfrm>
            <a:off x="57457" y="6267849"/>
            <a:ext cx="8162152" cy="442674"/>
          </a:xfrm>
          <a:prstGeom prst="roundRect">
            <a:avLst/>
          </a:prstGeom>
          <a:noFill/>
          <a:ln>
            <a:no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000000"/>
                </a:solidFill>
                <a:effectLst/>
                <a:uLnTx/>
                <a:uFillTx/>
                <a:latin typeface="Arial" panose="020B0604020202020204"/>
                <a:ea typeface="+mn-ea"/>
                <a:cs typeface="+mn-cs"/>
              </a:rPr>
              <a:t>Past members: Don Lo, PhD; Lina Li, PhD; Deanna Portero, MS;  Lili Portilla, MPA; Anne Pariser, MD; Asaf Alimardanov, PhD; Janelle Hauserman, PhD; Eric Esposito; Adam Lin, Julien Oury, Dimah Saade, MD; Claire Driscoll, MS</a:t>
            </a:r>
          </a:p>
        </p:txBody>
      </p:sp>
    </p:spTree>
    <p:extLst>
      <p:ext uri="{BB962C8B-B14F-4D97-AF65-F5344CB8AC3E}">
        <p14:creationId xmlns:p14="http://schemas.microsoft.com/office/powerpoint/2010/main" val="11245139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A7993C2-C9E1-44BB-9596-8F40EEB40676}"/>
              </a:ext>
            </a:extLst>
          </p:cNvPr>
          <p:cNvSpPr>
            <a:spLocks noGrp="1"/>
          </p:cNvSpPr>
          <p:nvPr>
            <p:ph type="title"/>
          </p:nvPr>
        </p:nvSpPr>
        <p:spPr>
          <a:xfrm>
            <a:off x="100361" y="65478"/>
            <a:ext cx="11991278" cy="936045"/>
          </a:xfrm>
        </p:spPr>
        <p:txBody>
          <a:bodyPr/>
          <a:lstStyle/>
          <a:p>
            <a:r>
              <a:rPr lang="en-US" sz="3600" b="0" dirty="0">
                <a:latin typeface="Arial" panose="020B0604020202020204" pitchFamily="34" charset="0"/>
                <a:cs typeface="Arial" panose="020B0604020202020204" pitchFamily="34" charset="0"/>
              </a:rPr>
              <a:t>Platform Vector-Gene Therapy (</a:t>
            </a:r>
            <a:r>
              <a:rPr lang="en-US" sz="3600" b="0" dirty="0" err="1">
                <a:latin typeface="Arial" panose="020B0604020202020204" pitchFamily="34" charset="0"/>
                <a:cs typeface="Arial" panose="020B0604020202020204" pitchFamily="34" charset="0"/>
              </a:rPr>
              <a:t>PaVe</a:t>
            </a:r>
            <a:r>
              <a:rPr lang="en-US" sz="3600" b="0" dirty="0">
                <a:latin typeface="Arial" panose="020B0604020202020204" pitchFamily="34" charset="0"/>
                <a:cs typeface="Arial" panose="020B0604020202020204" pitchFamily="34" charset="0"/>
              </a:rPr>
              <a:t>-GT) Milestones</a:t>
            </a:r>
            <a:br>
              <a:rPr lang="en-US" sz="3200" b="0" dirty="0">
                <a:latin typeface="Arial" panose="020B0604020202020204" pitchFamily="34" charset="0"/>
                <a:cs typeface="Arial" panose="020B0604020202020204" pitchFamily="34" charset="0"/>
              </a:rPr>
            </a:br>
            <a:r>
              <a:rPr lang="en-US" sz="2400" b="0" i="1" dirty="0">
                <a:latin typeface="Arial" panose="020B0604020202020204" pitchFamily="34" charset="0"/>
                <a:cs typeface="Arial" panose="020B0604020202020204" pitchFamily="34" charset="0"/>
              </a:rPr>
              <a:t>Orphan Drug and Rare Pediatric Disease Designation Templates</a:t>
            </a:r>
            <a:endParaRPr lang="en-US" sz="2000" i="1" dirty="0"/>
          </a:p>
        </p:txBody>
      </p:sp>
      <p:sp>
        <p:nvSpPr>
          <p:cNvPr id="8" name="TextBox 7">
            <a:extLst>
              <a:ext uri="{FF2B5EF4-FFF2-40B4-BE49-F238E27FC236}">
                <a16:creationId xmlns:a16="http://schemas.microsoft.com/office/drawing/2014/main" id="{2671F567-FAE9-F783-6A03-F5F51E48C3EE}"/>
              </a:ext>
            </a:extLst>
          </p:cNvPr>
          <p:cNvSpPr txBox="1"/>
          <p:nvPr/>
        </p:nvSpPr>
        <p:spPr>
          <a:xfrm>
            <a:off x="609600" y="6515523"/>
            <a:ext cx="6955236" cy="276999"/>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200" b="1"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ODD: </a:t>
            </a:r>
            <a:r>
              <a:rPr kumimoji="0" lang="en-US" sz="12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Orphan Drug Designation; </a:t>
            </a:r>
            <a:r>
              <a:rPr kumimoji="0" lang="en-US" sz="1200" b="1"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RPDD: </a:t>
            </a:r>
            <a:r>
              <a:rPr kumimoji="0" lang="en-US" sz="12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Rare Pediatric Disease Designation</a:t>
            </a:r>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pic>
        <p:nvPicPr>
          <p:cNvPr id="6" name="Picture 5">
            <a:extLst>
              <a:ext uri="{FF2B5EF4-FFF2-40B4-BE49-F238E27FC236}">
                <a16:creationId xmlns:a16="http://schemas.microsoft.com/office/drawing/2014/main" id="{58474137-6C39-16BC-FB8E-4E51BCF57426}"/>
              </a:ext>
            </a:extLst>
          </p:cNvPr>
          <p:cNvPicPr>
            <a:picLocks noChangeAspect="1"/>
          </p:cNvPicPr>
          <p:nvPr/>
        </p:nvPicPr>
        <p:blipFill>
          <a:blip r:embed="rId3"/>
          <a:srcRect/>
          <a:stretch/>
        </p:blipFill>
        <p:spPr>
          <a:xfrm>
            <a:off x="9674795" y="2718773"/>
            <a:ext cx="1843624" cy="1843624"/>
          </a:xfrm>
          <a:prstGeom prst="rect">
            <a:avLst/>
          </a:prstGeom>
          <a:ln>
            <a:solidFill>
              <a:srgbClr val="5A0694"/>
            </a:solidFill>
          </a:ln>
        </p:spPr>
      </p:pic>
      <p:pic>
        <p:nvPicPr>
          <p:cNvPr id="23" name="Picture 22">
            <a:extLst>
              <a:ext uri="{FF2B5EF4-FFF2-40B4-BE49-F238E27FC236}">
                <a16:creationId xmlns:a16="http://schemas.microsoft.com/office/drawing/2014/main" id="{D2E356BA-652D-EB8A-26B1-2B17BB0588F2}"/>
              </a:ext>
            </a:extLst>
          </p:cNvPr>
          <p:cNvPicPr>
            <a:picLocks noChangeAspect="1"/>
          </p:cNvPicPr>
          <p:nvPr/>
        </p:nvPicPr>
        <p:blipFill rotWithShape="1">
          <a:blip r:embed="rId4"/>
          <a:srcRect l="4566" t="6542" r="7610" b="10199"/>
          <a:stretch/>
        </p:blipFill>
        <p:spPr>
          <a:xfrm>
            <a:off x="204412" y="1372273"/>
            <a:ext cx="8804954" cy="4695290"/>
          </a:xfrm>
          <a:prstGeom prst="rect">
            <a:avLst/>
          </a:prstGeom>
        </p:spPr>
      </p:pic>
      <p:sp>
        <p:nvSpPr>
          <p:cNvPr id="26" name="Rectangle 25">
            <a:extLst>
              <a:ext uri="{FF2B5EF4-FFF2-40B4-BE49-F238E27FC236}">
                <a16:creationId xmlns:a16="http://schemas.microsoft.com/office/drawing/2014/main" id="{165E0E88-3D5E-F800-9CAC-D5E23CCD6346}"/>
              </a:ext>
            </a:extLst>
          </p:cNvPr>
          <p:cNvSpPr/>
          <p:nvPr/>
        </p:nvSpPr>
        <p:spPr>
          <a:xfrm>
            <a:off x="339047" y="3972507"/>
            <a:ext cx="5894798" cy="1978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3EA240AE-B2BC-3D8A-CA6E-070D2FDB6970}"/>
              </a:ext>
            </a:extLst>
          </p:cNvPr>
          <p:cNvSpPr txBox="1"/>
          <p:nvPr/>
        </p:nvSpPr>
        <p:spPr>
          <a:xfrm>
            <a:off x="9139057" y="4623953"/>
            <a:ext cx="3064735"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https://pave-gt.ncats.nih.gov/outputs</a:t>
            </a:r>
          </a:p>
        </p:txBody>
      </p:sp>
      <p:pic>
        <p:nvPicPr>
          <p:cNvPr id="5" name="Picture 4">
            <a:extLst>
              <a:ext uri="{FF2B5EF4-FFF2-40B4-BE49-F238E27FC236}">
                <a16:creationId xmlns:a16="http://schemas.microsoft.com/office/drawing/2014/main" id="{D450BBC9-B92D-4F15-E606-FA8BACCED76C}"/>
              </a:ext>
            </a:extLst>
          </p:cNvPr>
          <p:cNvPicPr>
            <a:picLocks noChangeAspect="1"/>
          </p:cNvPicPr>
          <p:nvPr/>
        </p:nvPicPr>
        <p:blipFill rotWithShape="1">
          <a:blip r:embed="rId5"/>
          <a:srcRect l="8027" t="28793" r="36948" b="16319"/>
          <a:stretch/>
        </p:blipFill>
        <p:spPr>
          <a:xfrm>
            <a:off x="339047" y="2489551"/>
            <a:ext cx="5660304" cy="3764188"/>
          </a:xfrm>
          <a:prstGeom prst="rect">
            <a:avLst/>
          </a:prstGeom>
        </p:spPr>
      </p:pic>
      <p:sp>
        <p:nvSpPr>
          <p:cNvPr id="25" name="TextBox 24">
            <a:extLst>
              <a:ext uri="{FF2B5EF4-FFF2-40B4-BE49-F238E27FC236}">
                <a16:creationId xmlns:a16="http://schemas.microsoft.com/office/drawing/2014/main" id="{427FCD5D-866A-03D5-708A-A0B00F9BD2E3}"/>
              </a:ext>
            </a:extLst>
          </p:cNvPr>
          <p:cNvSpPr txBox="1"/>
          <p:nvPr/>
        </p:nvSpPr>
        <p:spPr>
          <a:xfrm>
            <a:off x="288587" y="6137170"/>
            <a:ext cx="6744984"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hlinkClick r:id="rId6"/>
              </a:rPr>
              <a:t>https://www.liebertpub.com/doi/10.1089/hum.2022.232</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AlternateContent xmlns:mc="http://schemas.openxmlformats.org/markup-compatibility/2006" xmlns:p14="http://schemas.microsoft.com/office/powerpoint/2010/main">
        <mc:Choice Requires="p14">
          <p:contentPart p14:bwMode="auto" r:id="rId7">
            <p14:nvContentPartPr>
              <p14:cNvPr id="4" name="Ink 3">
                <a:extLst>
                  <a:ext uri="{FF2B5EF4-FFF2-40B4-BE49-F238E27FC236}">
                    <a16:creationId xmlns:a16="http://schemas.microsoft.com/office/drawing/2014/main" id="{21660BC0-3884-3106-2E7E-AD8CE58C93B3}"/>
                  </a:ext>
                </a:extLst>
              </p14:cNvPr>
              <p14:cNvContentPartPr/>
              <p14:nvPr/>
            </p14:nvContentPartPr>
            <p14:xfrm>
              <a:off x="4100649" y="4881185"/>
              <a:ext cx="779760" cy="14760"/>
            </p14:xfrm>
          </p:contentPart>
        </mc:Choice>
        <mc:Fallback xmlns="">
          <p:pic>
            <p:nvPicPr>
              <p:cNvPr id="4" name="Ink 3">
                <a:extLst>
                  <a:ext uri="{FF2B5EF4-FFF2-40B4-BE49-F238E27FC236}">
                    <a16:creationId xmlns:a16="http://schemas.microsoft.com/office/drawing/2014/main" id="{21660BC0-3884-3106-2E7E-AD8CE58C93B3}"/>
                  </a:ext>
                </a:extLst>
              </p:cNvPr>
              <p:cNvPicPr/>
              <p:nvPr/>
            </p:nvPicPr>
            <p:blipFill>
              <a:blip r:embed="rId8"/>
              <a:stretch>
                <a:fillRect/>
              </a:stretch>
            </p:blipFill>
            <p:spPr>
              <a:xfrm>
                <a:off x="4047009" y="4773185"/>
                <a:ext cx="887400" cy="2304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2" name="Ink 11">
                <a:extLst>
                  <a:ext uri="{FF2B5EF4-FFF2-40B4-BE49-F238E27FC236}">
                    <a16:creationId xmlns:a16="http://schemas.microsoft.com/office/drawing/2014/main" id="{E870EF61-7CEC-3F20-D2D3-420A51660449}"/>
                  </a:ext>
                </a:extLst>
              </p14:cNvPr>
              <p14:cNvContentPartPr/>
              <p14:nvPr/>
            </p14:nvContentPartPr>
            <p14:xfrm>
              <a:off x="317409" y="5183225"/>
              <a:ext cx="1091520" cy="198360"/>
            </p14:xfrm>
          </p:contentPart>
        </mc:Choice>
        <mc:Fallback xmlns="">
          <p:pic>
            <p:nvPicPr>
              <p:cNvPr id="12" name="Ink 11">
                <a:extLst>
                  <a:ext uri="{FF2B5EF4-FFF2-40B4-BE49-F238E27FC236}">
                    <a16:creationId xmlns:a16="http://schemas.microsoft.com/office/drawing/2014/main" id="{E870EF61-7CEC-3F20-D2D3-420A51660449}"/>
                  </a:ext>
                </a:extLst>
              </p:cNvPr>
              <p:cNvPicPr/>
              <p:nvPr/>
            </p:nvPicPr>
            <p:blipFill>
              <a:blip r:embed="rId10"/>
              <a:stretch>
                <a:fillRect/>
              </a:stretch>
            </p:blipFill>
            <p:spPr>
              <a:xfrm>
                <a:off x="263409" y="5075225"/>
                <a:ext cx="1199160" cy="414000"/>
              </a:xfrm>
              <a:prstGeom prst="rect">
                <a:avLst/>
              </a:prstGeom>
            </p:spPr>
          </p:pic>
        </mc:Fallback>
      </mc:AlternateContent>
    </p:spTree>
    <p:extLst>
      <p:ext uri="{BB962C8B-B14F-4D97-AF65-F5344CB8AC3E}">
        <p14:creationId xmlns:p14="http://schemas.microsoft.com/office/powerpoint/2010/main" val="29598012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2D3B8B-6392-620B-E55A-7494FE97F223}"/>
              </a:ext>
            </a:extLst>
          </p:cNvPr>
          <p:cNvSpPr>
            <a:spLocks noGrp="1"/>
          </p:cNvSpPr>
          <p:nvPr>
            <p:ph type="title" idx="4294967295"/>
          </p:nvPr>
        </p:nvSpPr>
        <p:spPr>
          <a:xfrm>
            <a:off x="579638" y="273833"/>
            <a:ext cx="11161785" cy="612743"/>
          </a:xfrm>
        </p:spPr>
        <p:txBody>
          <a:bodyPr>
            <a:noAutofit/>
          </a:bodyPr>
          <a:lstStyle/>
          <a:p>
            <a:pPr algn="ctr"/>
            <a:r>
              <a:rPr lang="en-US" sz="3600" b="0" dirty="0"/>
              <a:t>3D Tissue Models for Gene Therapy</a:t>
            </a:r>
            <a:br>
              <a:rPr lang="en-US" sz="3600" b="0" dirty="0"/>
            </a:br>
            <a:r>
              <a:rPr lang="en-US" sz="3600" b="0" dirty="0"/>
              <a:t>Efficacy Testing Pave-GT Program</a:t>
            </a:r>
          </a:p>
        </p:txBody>
      </p:sp>
      <p:sp>
        <p:nvSpPr>
          <p:cNvPr id="21" name="Rectangle: Rounded Corners 20">
            <a:extLst>
              <a:ext uri="{FF2B5EF4-FFF2-40B4-BE49-F238E27FC236}">
                <a16:creationId xmlns:a16="http://schemas.microsoft.com/office/drawing/2014/main" id="{04E9A5D5-F145-5542-B953-83210763FA3E}"/>
              </a:ext>
            </a:extLst>
          </p:cNvPr>
          <p:cNvSpPr/>
          <p:nvPr/>
        </p:nvSpPr>
        <p:spPr>
          <a:xfrm>
            <a:off x="76200" y="1229870"/>
            <a:ext cx="11845742" cy="2731639"/>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pic>
        <p:nvPicPr>
          <p:cNvPr id="1030" name="Picture 6" descr="Background Methods Liver spheroid morphology Conclusions Pro-fibrotic cell  activation by LPS in steatotic liver spheroids Inflam">
            <a:extLst>
              <a:ext uri="{FF2B5EF4-FFF2-40B4-BE49-F238E27FC236}">
                <a16:creationId xmlns:a16="http://schemas.microsoft.com/office/drawing/2014/main" id="{2DBB4C16-5D51-7A93-0C0E-7CAC48AE92E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35553" y="1694917"/>
            <a:ext cx="1855333" cy="1855333"/>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1054D21F-9720-3F3F-F8CF-1D350B3DACAD}"/>
              </a:ext>
            </a:extLst>
          </p:cNvPr>
          <p:cNvSpPr txBox="1"/>
          <p:nvPr/>
        </p:nvSpPr>
        <p:spPr>
          <a:xfrm>
            <a:off x="270058" y="1229870"/>
            <a:ext cx="11723914"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rPr>
              <a:t>Liver spheroid models for organic acidemias (NCATS and Dr. Charles </a:t>
            </a:r>
            <a:r>
              <a:rPr kumimoji="0" lang="en-US" sz="1800" b="0" i="0" u="none" strike="noStrike" kern="1200" cap="none" spc="0" normalizeH="0" baseline="0" noProof="0" dirty="0" err="1">
                <a:ln>
                  <a:noFill/>
                </a:ln>
                <a:solidFill>
                  <a:srgbClr val="000000"/>
                </a:solidFill>
                <a:effectLst/>
                <a:uLnTx/>
                <a:uFillTx/>
                <a:latin typeface="Arial" panose="020B0604020202020204"/>
                <a:ea typeface="+mn-ea"/>
                <a:cs typeface="+mn-cs"/>
              </a:rPr>
              <a:t>Vendetti</a:t>
            </a: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rPr>
              <a:t>, NHGRI)</a:t>
            </a:r>
          </a:p>
        </p:txBody>
      </p:sp>
      <p:sp>
        <p:nvSpPr>
          <p:cNvPr id="22" name="TextBox 21">
            <a:extLst>
              <a:ext uri="{FF2B5EF4-FFF2-40B4-BE49-F238E27FC236}">
                <a16:creationId xmlns:a16="http://schemas.microsoft.com/office/drawing/2014/main" id="{C9FE1C34-89E9-D571-2F7F-4E4BBF06FF30}"/>
              </a:ext>
            </a:extLst>
          </p:cNvPr>
          <p:cNvSpPr txBox="1"/>
          <p:nvPr/>
        </p:nvSpPr>
        <p:spPr>
          <a:xfrm>
            <a:off x="6254144" y="3618519"/>
            <a:ext cx="3223959"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a:ea typeface="+mn-ea"/>
                <a:cs typeface="+mn-cs"/>
              </a:rPr>
              <a:t>Image from </a:t>
            </a:r>
            <a:r>
              <a:rPr kumimoji="0" lang="en-US" sz="1000" b="0" i="0" u="none" strike="noStrike" kern="1200" cap="none" spc="0" normalizeH="0" baseline="0" noProof="0" dirty="0" err="1">
                <a:ln>
                  <a:noFill/>
                </a:ln>
                <a:solidFill>
                  <a:srgbClr val="000000"/>
                </a:solidFill>
                <a:effectLst/>
                <a:uLnTx/>
                <a:uFillTx/>
                <a:latin typeface="Arial" panose="020B0604020202020204"/>
                <a:ea typeface="+mn-ea"/>
                <a:cs typeface="+mn-cs"/>
              </a:rPr>
              <a:t>Bobeldijk_etal_poster_liver_OoC_WPW</a:t>
            </a:r>
            <a:r>
              <a:rPr kumimoji="0" lang="en-US" sz="1000" b="0" i="0" u="none" strike="noStrike" kern="1200" cap="none" spc="0" normalizeH="0" baseline="0" noProof="0" dirty="0">
                <a:ln>
                  <a:noFill/>
                </a:ln>
                <a:solidFill>
                  <a:srgbClr val="000000"/>
                </a:solidFill>
                <a:effectLst/>
                <a:uLnTx/>
                <a:uFillTx/>
                <a:latin typeface="Arial" panose="020B0604020202020204"/>
                <a:ea typeface="+mn-ea"/>
                <a:cs typeface="+mn-cs"/>
              </a:rPr>
              <a:t>)</a:t>
            </a:r>
          </a:p>
        </p:txBody>
      </p:sp>
      <p:pic>
        <p:nvPicPr>
          <p:cNvPr id="24" name="Picture 23" descr="A computer screen shot of a computer screen&#10;&#10;Description automatically generated">
            <a:extLst>
              <a:ext uri="{FF2B5EF4-FFF2-40B4-BE49-F238E27FC236}">
                <a16:creationId xmlns:a16="http://schemas.microsoft.com/office/drawing/2014/main" id="{EB373944-81EE-6A52-CAE9-816832281F0D}"/>
              </a:ext>
            </a:extLst>
          </p:cNvPr>
          <p:cNvPicPr>
            <a:picLocks noChangeAspect="1"/>
          </p:cNvPicPr>
          <p:nvPr/>
        </p:nvPicPr>
        <p:blipFill rotWithShape="1">
          <a:blip r:embed="rId6"/>
          <a:srcRect l="13572" t="43575" r="58708" b="41281"/>
          <a:stretch/>
        </p:blipFill>
        <p:spPr>
          <a:xfrm>
            <a:off x="5386796" y="2907840"/>
            <a:ext cx="1276817" cy="488280"/>
          </a:xfrm>
          <a:prstGeom prst="rect">
            <a:avLst/>
          </a:prstGeom>
        </p:spPr>
      </p:pic>
      <p:pic>
        <p:nvPicPr>
          <p:cNvPr id="26" name="Picture 25" descr="A round object with blue dots&#10;&#10;Description automatically generated">
            <a:extLst>
              <a:ext uri="{FF2B5EF4-FFF2-40B4-BE49-F238E27FC236}">
                <a16:creationId xmlns:a16="http://schemas.microsoft.com/office/drawing/2014/main" id="{DB7F5F5C-A35D-90F3-F2FB-ADA9C532091E}"/>
              </a:ext>
            </a:extLst>
          </p:cNvPr>
          <p:cNvPicPr>
            <a:picLocks noChangeAspect="1"/>
          </p:cNvPicPr>
          <p:nvPr/>
        </p:nvPicPr>
        <p:blipFill rotWithShape="1">
          <a:blip r:embed="rId7"/>
          <a:srcRect l="37024" t="36694" r="44712" b="41837"/>
          <a:stretch/>
        </p:blipFill>
        <p:spPr>
          <a:xfrm>
            <a:off x="5550397" y="2003523"/>
            <a:ext cx="928460" cy="763973"/>
          </a:xfrm>
          <a:prstGeom prst="rect">
            <a:avLst/>
          </a:prstGeom>
        </p:spPr>
      </p:pic>
      <p:sp>
        <p:nvSpPr>
          <p:cNvPr id="27" name="Right Brace 26">
            <a:extLst>
              <a:ext uri="{FF2B5EF4-FFF2-40B4-BE49-F238E27FC236}">
                <a16:creationId xmlns:a16="http://schemas.microsoft.com/office/drawing/2014/main" id="{D9BFC164-9F00-B4B0-C26B-47ADEAF4ABB6}"/>
              </a:ext>
            </a:extLst>
          </p:cNvPr>
          <p:cNvSpPr/>
          <p:nvPr/>
        </p:nvSpPr>
        <p:spPr>
          <a:xfrm>
            <a:off x="4914117" y="1769099"/>
            <a:ext cx="261702" cy="1950871"/>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pic>
        <p:nvPicPr>
          <p:cNvPr id="31" name="Picture 30" descr="A diagram of a person's life cycle&#10;&#10;Description automatically generated">
            <a:extLst>
              <a:ext uri="{FF2B5EF4-FFF2-40B4-BE49-F238E27FC236}">
                <a16:creationId xmlns:a16="http://schemas.microsoft.com/office/drawing/2014/main" id="{1C4F75E2-8EB6-E480-7F41-DFFA8BFCAC5A}"/>
              </a:ext>
            </a:extLst>
          </p:cNvPr>
          <p:cNvPicPr>
            <a:picLocks noChangeAspect="1"/>
          </p:cNvPicPr>
          <p:nvPr/>
        </p:nvPicPr>
        <p:blipFill rotWithShape="1">
          <a:blip r:embed="rId8"/>
          <a:srcRect l="6125" t="18003" r="29021" b="20918"/>
          <a:stretch/>
        </p:blipFill>
        <p:spPr>
          <a:xfrm>
            <a:off x="2261272" y="1922015"/>
            <a:ext cx="2396773" cy="1580047"/>
          </a:xfrm>
          <a:prstGeom prst="rect">
            <a:avLst/>
          </a:prstGeom>
        </p:spPr>
      </p:pic>
      <p:pic>
        <p:nvPicPr>
          <p:cNvPr id="1025" name="Picture 1024" descr="A computer screen shot of a red hexagon with blue and black arrows&#10;&#10;Description automatically generated">
            <a:extLst>
              <a:ext uri="{FF2B5EF4-FFF2-40B4-BE49-F238E27FC236}">
                <a16:creationId xmlns:a16="http://schemas.microsoft.com/office/drawing/2014/main" id="{0E00C93E-9B7C-41C6-E927-D5AC55CC0605}"/>
              </a:ext>
            </a:extLst>
          </p:cNvPr>
          <p:cNvPicPr>
            <a:picLocks noChangeAspect="1"/>
          </p:cNvPicPr>
          <p:nvPr/>
        </p:nvPicPr>
        <p:blipFill rotWithShape="1">
          <a:blip r:embed="rId9"/>
          <a:srcRect l="37975" t="15476" r="41753" b="52131"/>
          <a:stretch/>
        </p:blipFill>
        <p:spPr>
          <a:xfrm>
            <a:off x="9084313" y="2066249"/>
            <a:ext cx="872859" cy="976294"/>
          </a:xfrm>
          <a:prstGeom prst="rect">
            <a:avLst/>
          </a:prstGeom>
        </p:spPr>
      </p:pic>
      <p:pic>
        <p:nvPicPr>
          <p:cNvPr id="4" name="Picture 3" descr="A diagram of a person's life cycle&#10;&#10;Description automatically generated">
            <a:extLst>
              <a:ext uri="{FF2B5EF4-FFF2-40B4-BE49-F238E27FC236}">
                <a16:creationId xmlns:a16="http://schemas.microsoft.com/office/drawing/2014/main" id="{2AAE9167-4502-324F-6AFE-CCBBB4057277}"/>
              </a:ext>
            </a:extLst>
          </p:cNvPr>
          <p:cNvPicPr>
            <a:picLocks noChangeAspect="1"/>
          </p:cNvPicPr>
          <p:nvPr/>
        </p:nvPicPr>
        <p:blipFill rotWithShape="1">
          <a:blip r:embed="rId8"/>
          <a:srcRect l="6125" t="18003" r="41934" b="20918"/>
          <a:stretch/>
        </p:blipFill>
        <p:spPr>
          <a:xfrm>
            <a:off x="2085763" y="4859810"/>
            <a:ext cx="1919549" cy="1580047"/>
          </a:xfrm>
          <a:prstGeom prst="rect">
            <a:avLst/>
          </a:prstGeom>
        </p:spPr>
      </p:pic>
      <p:sp>
        <p:nvSpPr>
          <p:cNvPr id="5" name="Right Brace 4">
            <a:extLst>
              <a:ext uri="{FF2B5EF4-FFF2-40B4-BE49-F238E27FC236}">
                <a16:creationId xmlns:a16="http://schemas.microsoft.com/office/drawing/2014/main" id="{66F15B78-54FD-0032-6BF6-4F28677C7E32}"/>
              </a:ext>
            </a:extLst>
          </p:cNvPr>
          <p:cNvSpPr/>
          <p:nvPr/>
        </p:nvSpPr>
        <p:spPr>
          <a:xfrm>
            <a:off x="4767780" y="4888948"/>
            <a:ext cx="261702" cy="1580047"/>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pic>
        <p:nvPicPr>
          <p:cNvPr id="6" name="D4_D14_Tet">
            <a:hlinkClick r:id="" action="ppaction://media"/>
            <a:extLst>
              <a:ext uri="{FF2B5EF4-FFF2-40B4-BE49-F238E27FC236}">
                <a16:creationId xmlns:a16="http://schemas.microsoft.com/office/drawing/2014/main" id="{BA36DAE1-C40A-26FD-AA74-41DA46A79E78}"/>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10">
            <a:lum bright="20000" contrast="40000"/>
          </a:blip>
          <a:srcRect t="21843" b="22415"/>
          <a:stretch/>
        </p:blipFill>
        <p:spPr>
          <a:xfrm>
            <a:off x="6535721" y="4922759"/>
            <a:ext cx="2322149" cy="739042"/>
          </a:xfrm>
          <a:prstGeom prst="rect">
            <a:avLst/>
          </a:prstGeom>
        </p:spPr>
      </p:pic>
      <p:pic>
        <p:nvPicPr>
          <p:cNvPr id="9" name="Picture 8">
            <a:extLst>
              <a:ext uri="{FF2B5EF4-FFF2-40B4-BE49-F238E27FC236}">
                <a16:creationId xmlns:a16="http://schemas.microsoft.com/office/drawing/2014/main" id="{58901BD9-A744-69F3-AFA9-4C88203B3D5D}"/>
              </a:ext>
            </a:extLst>
          </p:cNvPr>
          <p:cNvPicPr>
            <a:picLocks noChangeAspect="1"/>
          </p:cNvPicPr>
          <p:nvPr/>
        </p:nvPicPr>
        <p:blipFill rotWithShape="1">
          <a:blip r:embed="rId11"/>
          <a:srcRect l="29797" t="34725" b="29797"/>
          <a:stretch/>
        </p:blipFill>
        <p:spPr>
          <a:xfrm>
            <a:off x="7112510" y="5565377"/>
            <a:ext cx="1535327" cy="1262580"/>
          </a:xfrm>
          <a:prstGeom prst="rect">
            <a:avLst/>
          </a:prstGeom>
        </p:spPr>
      </p:pic>
      <p:sp>
        <p:nvSpPr>
          <p:cNvPr id="1033" name="Rectangle: Rounded Corners 1032">
            <a:extLst>
              <a:ext uri="{FF2B5EF4-FFF2-40B4-BE49-F238E27FC236}">
                <a16:creationId xmlns:a16="http://schemas.microsoft.com/office/drawing/2014/main" id="{B7A4C6BF-A712-8B6A-13B5-6726E4AFC898}"/>
              </a:ext>
            </a:extLst>
          </p:cNvPr>
          <p:cNvSpPr/>
          <p:nvPr/>
        </p:nvSpPr>
        <p:spPr>
          <a:xfrm>
            <a:off x="76200" y="4065623"/>
            <a:ext cx="11946287" cy="2656207"/>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pic>
        <p:nvPicPr>
          <p:cNvPr id="1036" name="Picture 1035">
            <a:extLst>
              <a:ext uri="{FF2B5EF4-FFF2-40B4-BE49-F238E27FC236}">
                <a16:creationId xmlns:a16="http://schemas.microsoft.com/office/drawing/2014/main" id="{E3121D67-F8F5-BA6A-41B8-3AF90037A388}"/>
              </a:ext>
            </a:extLst>
          </p:cNvPr>
          <p:cNvPicPr>
            <a:picLocks noChangeAspect="1"/>
          </p:cNvPicPr>
          <p:nvPr/>
        </p:nvPicPr>
        <p:blipFill rotWithShape="1">
          <a:blip r:embed="rId12"/>
          <a:srcRect l="36026" t="38012" r="28057" b="47315"/>
          <a:stretch/>
        </p:blipFill>
        <p:spPr>
          <a:xfrm>
            <a:off x="5175819" y="5987190"/>
            <a:ext cx="1279971" cy="697107"/>
          </a:xfrm>
          <a:prstGeom prst="rect">
            <a:avLst/>
          </a:prstGeom>
        </p:spPr>
      </p:pic>
      <p:pic>
        <p:nvPicPr>
          <p:cNvPr id="1037" name="Picture 1036">
            <a:extLst>
              <a:ext uri="{FF2B5EF4-FFF2-40B4-BE49-F238E27FC236}">
                <a16:creationId xmlns:a16="http://schemas.microsoft.com/office/drawing/2014/main" id="{657456FA-26DC-B07D-7A83-189399530B92}"/>
              </a:ext>
            </a:extLst>
          </p:cNvPr>
          <p:cNvPicPr>
            <a:picLocks noChangeAspect="1"/>
          </p:cNvPicPr>
          <p:nvPr/>
        </p:nvPicPr>
        <p:blipFill rotWithShape="1">
          <a:blip r:embed="rId13"/>
          <a:srcRect l="60123" t="22669" r="-88" b="15551"/>
          <a:stretch/>
        </p:blipFill>
        <p:spPr>
          <a:xfrm>
            <a:off x="169514" y="4627878"/>
            <a:ext cx="2036080" cy="1707866"/>
          </a:xfrm>
          <a:prstGeom prst="rect">
            <a:avLst/>
          </a:prstGeom>
        </p:spPr>
      </p:pic>
      <p:pic>
        <p:nvPicPr>
          <p:cNvPr id="1039" name="Picture 1038" descr="A liver with a cirrhosis&#10;&#10;Description automatically generated">
            <a:extLst>
              <a:ext uri="{FF2B5EF4-FFF2-40B4-BE49-F238E27FC236}">
                <a16:creationId xmlns:a16="http://schemas.microsoft.com/office/drawing/2014/main" id="{7A3451C6-BF6C-8A0C-FA06-1B33A18CD16A}"/>
              </a:ext>
            </a:extLst>
          </p:cNvPr>
          <p:cNvPicPr>
            <a:picLocks noChangeAspect="1"/>
          </p:cNvPicPr>
          <p:nvPr/>
        </p:nvPicPr>
        <p:blipFill rotWithShape="1">
          <a:blip r:embed="rId14"/>
          <a:srcRect l="41853" t="36789" r="42649" b="47367"/>
          <a:stretch/>
        </p:blipFill>
        <p:spPr>
          <a:xfrm>
            <a:off x="352533" y="2269976"/>
            <a:ext cx="1721737" cy="1232085"/>
          </a:xfrm>
          <a:prstGeom prst="rect">
            <a:avLst/>
          </a:prstGeom>
        </p:spPr>
      </p:pic>
      <p:pic>
        <p:nvPicPr>
          <p:cNvPr id="1041" name="Picture 1040" descr="A group of cells with different shapes&#10;&#10;Description automatically generated with medium confidence">
            <a:extLst>
              <a:ext uri="{FF2B5EF4-FFF2-40B4-BE49-F238E27FC236}">
                <a16:creationId xmlns:a16="http://schemas.microsoft.com/office/drawing/2014/main" id="{6C96A606-8C27-E569-686E-8AF91796F813}"/>
              </a:ext>
            </a:extLst>
          </p:cNvPr>
          <p:cNvPicPr>
            <a:picLocks noChangeAspect="1"/>
          </p:cNvPicPr>
          <p:nvPr/>
        </p:nvPicPr>
        <p:blipFill rotWithShape="1">
          <a:blip r:embed="rId15"/>
          <a:srcRect l="38239" t="29297" r="43517" b="40225"/>
          <a:stretch/>
        </p:blipFill>
        <p:spPr>
          <a:xfrm>
            <a:off x="4018292" y="5230550"/>
            <a:ext cx="868338" cy="1015440"/>
          </a:xfrm>
          <a:prstGeom prst="rect">
            <a:avLst/>
          </a:prstGeom>
        </p:spPr>
      </p:pic>
      <p:pic>
        <p:nvPicPr>
          <p:cNvPr id="1042" name="Picture 3">
            <a:extLst>
              <a:ext uri="{FF2B5EF4-FFF2-40B4-BE49-F238E27FC236}">
                <a16:creationId xmlns:a16="http://schemas.microsoft.com/office/drawing/2014/main" id="{9903FCCC-FD47-74EE-7537-7A824EA4B3E4}"/>
              </a:ext>
            </a:extLst>
          </p:cNvPr>
          <p:cNvPicPr>
            <a:picLocks noChangeAspect="1"/>
          </p:cNvPicPr>
          <p:nvPr/>
        </p:nvPicPr>
        <p:blipFill rotWithShape="1">
          <a:blip r:embed="rId16">
            <a:extLst>
              <a:ext uri="{BEBA8EAE-BF5A-486C-A8C5-ECC9F3942E4B}">
                <a14:imgProps xmlns:a14="http://schemas.microsoft.com/office/drawing/2010/main">
                  <a14:imgLayer r:embed="rId17">
                    <a14:imgEffect>
                      <a14:backgroundRemoval t="6093" b="89785" l="9886" r="89924">
                        <a14:foregroundMark x1="51141" y1="8602" x2="51141" y2="8602"/>
                        <a14:foregroundMark x1="44297" y1="6093" x2="44297" y2="6093"/>
                        <a14:foregroundMark x1="52091" y1="13082" x2="52091" y2="13082"/>
                        <a14:backgroundMark x1="42395" y1="70072" x2="42395" y2="70072"/>
                        <a14:backgroundMark x1="70342" y1="55018" x2="70342" y2="55018"/>
                        <a14:backgroundMark x1="50951" y1="67563" x2="50951" y2="67563"/>
                        <a14:backgroundMark x1="70342" y1="51792" x2="70342" y2="51792"/>
                      </a14:backgroundRemoval>
                    </a14:imgEffect>
                  </a14:imgLayer>
                </a14:imgProps>
              </a:ext>
            </a:extLst>
          </a:blip>
          <a:srcRect l="17021" r="17632" b="30913"/>
          <a:stretch/>
        </p:blipFill>
        <p:spPr>
          <a:xfrm>
            <a:off x="5308669" y="4727831"/>
            <a:ext cx="1162430" cy="1265446"/>
          </a:xfrm>
          <a:prstGeom prst="rect">
            <a:avLst/>
          </a:prstGeom>
        </p:spPr>
      </p:pic>
      <p:sp>
        <p:nvSpPr>
          <p:cNvPr id="1043" name="TextBox 1042">
            <a:extLst>
              <a:ext uri="{FF2B5EF4-FFF2-40B4-BE49-F238E27FC236}">
                <a16:creationId xmlns:a16="http://schemas.microsoft.com/office/drawing/2014/main" id="{97017F1B-C68D-C19A-ECE1-59CC4A7A2E00}"/>
              </a:ext>
            </a:extLst>
          </p:cNvPr>
          <p:cNvSpPr txBox="1"/>
          <p:nvPr/>
        </p:nvSpPr>
        <p:spPr>
          <a:xfrm>
            <a:off x="270058" y="4124518"/>
            <a:ext cx="11723914"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rPr>
              <a:t>Biofabricated neuromuscular junction tissue models for congenital myasthenic syndromes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rPr>
              <a:t>(NCATS and Dr. Carsten Bonnemann, NINDS)</a:t>
            </a:r>
          </a:p>
        </p:txBody>
      </p:sp>
      <p:sp>
        <p:nvSpPr>
          <p:cNvPr id="1044" name="TextBox 1043">
            <a:extLst>
              <a:ext uri="{FF2B5EF4-FFF2-40B4-BE49-F238E27FC236}">
                <a16:creationId xmlns:a16="http://schemas.microsoft.com/office/drawing/2014/main" id="{9B354B56-F7C2-1397-BDB8-05E668B01593}"/>
              </a:ext>
            </a:extLst>
          </p:cNvPr>
          <p:cNvSpPr txBox="1"/>
          <p:nvPr/>
        </p:nvSpPr>
        <p:spPr>
          <a:xfrm>
            <a:off x="2513122" y="3544029"/>
            <a:ext cx="213872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rPr>
              <a:t>Patient iPSCs from </a:t>
            </a:r>
            <a:r>
              <a:rPr kumimoji="0" lang="en-US" sz="1400" b="0" i="0" u="none" strike="noStrike" kern="1200" cap="none" spc="0" normalizeH="0" baseline="0" noProof="0" dirty="0" err="1">
                <a:ln>
                  <a:noFill/>
                </a:ln>
                <a:solidFill>
                  <a:srgbClr val="000000"/>
                </a:solidFill>
                <a:effectLst/>
                <a:uLnTx/>
                <a:uFillTx/>
                <a:latin typeface="Arial" panose="020B0604020202020204"/>
                <a:ea typeface="+mn-ea"/>
                <a:cs typeface="+mn-cs"/>
              </a:rPr>
              <a:t>UPitt</a:t>
            </a:r>
            <a:endPar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045" name="TextBox 1044">
            <a:extLst>
              <a:ext uri="{FF2B5EF4-FFF2-40B4-BE49-F238E27FC236}">
                <a16:creationId xmlns:a16="http://schemas.microsoft.com/office/drawing/2014/main" id="{EC15D038-099D-D5F6-F6D3-E8C515D6D6D0}"/>
              </a:ext>
            </a:extLst>
          </p:cNvPr>
          <p:cNvSpPr txBox="1"/>
          <p:nvPr/>
        </p:nvSpPr>
        <p:spPr>
          <a:xfrm>
            <a:off x="1711405" y="6329887"/>
            <a:ext cx="294664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rPr>
              <a:t>CRISPR-edited iPSCs from NHLBI</a:t>
            </a:r>
          </a:p>
        </p:txBody>
      </p:sp>
      <p:sp>
        <p:nvSpPr>
          <p:cNvPr id="8" name="TextBox 7">
            <a:extLst>
              <a:ext uri="{FF2B5EF4-FFF2-40B4-BE49-F238E27FC236}">
                <a16:creationId xmlns:a16="http://schemas.microsoft.com/office/drawing/2014/main" id="{44C50000-16A4-F0CB-0E52-4D3887DF7159}"/>
              </a:ext>
            </a:extLst>
          </p:cNvPr>
          <p:cNvSpPr txBox="1"/>
          <p:nvPr/>
        </p:nvSpPr>
        <p:spPr>
          <a:xfrm>
            <a:off x="8683404" y="2306948"/>
            <a:ext cx="27488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rial" panose="020B0604020202020204"/>
                <a:ea typeface="+mn-ea"/>
                <a:cs typeface="+mn-cs"/>
              </a:rPr>
              <a:t>+</a:t>
            </a:r>
          </a:p>
        </p:txBody>
      </p:sp>
      <p:sp>
        <p:nvSpPr>
          <p:cNvPr id="10" name="Arrow: Right 9">
            <a:extLst>
              <a:ext uri="{FF2B5EF4-FFF2-40B4-BE49-F238E27FC236}">
                <a16:creationId xmlns:a16="http://schemas.microsoft.com/office/drawing/2014/main" id="{36F2873D-B9DE-4194-AF0C-C33D6AFE21FD}"/>
              </a:ext>
            </a:extLst>
          </p:cNvPr>
          <p:cNvSpPr/>
          <p:nvPr/>
        </p:nvSpPr>
        <p:spPr>
          <a:xfrm>
            <a:off x="10061379" y="2482580"/>
            <a:ext cx="554086" cy="20787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 name="TextBox 10">
            <a:extLst>
              <a:ext uri="{FF2B5EF4-FFF2-40B4-BE49-F238E27FC236}">
                <a16:creationId xmlns:a16="http://schemas.microsoft.com/office/drawing/2014/main" id="{A099A693-A881-4F4B-74F3-D8CFDE182876}"/>
              </a:ext>
            </a:extLst>
          </p:cNvPr>
          <p:cNvSpPr txBox="1"/>
          <p:nvPr/>
        </p:nvSpPr>
        <p:spPr>
          <a:xfrm>
            <a:off x="10655067" y="2306948"/>
            <a:ext cx="1313180"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rPr>
              <a:t>Functional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rPr>
              <a:t>Readouts</a:t>
            </a:r>
          </a:p>
        </p:txBody>
      </p:sp>
      <p:pic>
        <p:nvPicPr>
          <p:cNvPr id="1027" name="Picture 1026" descr="A computer screen shot of a red hexagon with blue and black arrows&#10;&#10;Description automatically generated">
            <a:extLst>
              <a:ext uri="{FF2B5EF4-FFF2-40B4-BE49-F238E27FC236}">
                <a16:creationId xmlns:a16="http://schemas.microsoft.com/office/drawing/2014/main" id="{4357C553-A566-FBFA-9F0E-00D3D45F2E80}"/>
              </a:ext>
            </a:extLst>
          </p:cNvPr>
          <p:cNvPicPr>
            <a:picLocks noChangeAspect="1"/>
          </p:cNvPicPr>
          <p:nvPr/>
        </p:nvPicPr>
        <p:blipFill rotWithShape="1">
          <a:blip r:embed="rId9"/>
          <a:srcRect l="37975" t="15476" r="41753" b="52131"/>
          <a:stretch/>
        </p:blipFill>
        <p:spPr>
          <a:xfrm>
            <a:off x="9248288" y="4821161"/>
            <a:ext cx="872859" cy="976294"/>
          </a:xfrm>
          <a:prstGeom prst="rect">
            <a:avLst/>
          </a:prstGeom>
        </p:spPr>
      </p:pic>
      <p:sp>
        <p:nvSpPr>
          <p:cNvPr id="1028" name="TextBox 1027">
            <a:extLst>
              <a:ext uri="{FF2B5EF4-FFF2-40B4-BE49-F238E27FC236}">
                <a16:creationId xmlns:a16="http://schemas.microsoft.com/office/drawing/2014/main" id="{6B8AC8BC-4116-FEA2-C92B-9581189D7464}"/>
              </a:ext>
            </a:extLst>
          </p:cNvPr>
          <p:cNvSpPr txBox="1"/>
          <p:nvPr/>
        </p:nvSpPr>
        <p:spPr>
          <a:xfrm>
            <a:off x="8847379" y="5061860"/>
            <a:ext cx="27488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rial" panose="020B0604020202020204"/>
                <a:ea typeface="+mn-ea"/>
                <a:cs typeface="+mn-cs"/>
              </a:rPr>
              <a:t>+</a:t>
            </a:r>
          </a:p>
        </p:txBody>
      </p:sp>
      <p:sp>
        <p:nvSpPr>
          <p:cNvPr id="1029" name="Arrow: Right 1028">
            <a:extLst>
              <a:ext uri="{FF2B5EF4-FFF2-40B4-BE49-F238E27FC236}">
                <a16:creationId xmlns:a16="http://schemas.microsoft.com/office/drawing/2014/main" id="{1150A2C2-0467-A8FB-C5A8-9D442E4B2AF0}"/>
              </a:ext>
            </a:extLst>
          </p:cNvPr>
          <p:cNvSpPr/>
          <p:nvPr/>
        </p:nvSpPr>
        <p:spPr>
          <a:xfrm>
            <a:off x="10225354" y="5237492"/>
            <a:ext cx="554086" cy="20787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31" name="TextBox 1030">
            <a:extLst>
              <a:ext uri="{FF2B5EF4-FFF2-40B4-BE49-F238E27FC236}">
                <a16:creationId xmlns:a16="http://schemas.microsoft.com/office/drawing/2014/main" id="{2F6A990B-4633-6EA0-1BC9-F872054F3B62}"/>
              </a:ext>
            </a:extLst>
          </p:cNvPr>
          <p:cNvSpPr txBox="1"/>
          <p:nvPr/>
        </p:nvSpPr>
        <p:spPr>
          <a:xfrm>
            <a:off x="10819042" y="5061860"/>
            <a:ext cx="1313180"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rPr>
              <a:t>Functional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rPr>
              <a:t>Readouts</a:t>
            </a:r>
          </a:p>
        </p:txBody>
      </p:sp>
    </p:spTree>
    <p:extLst>
      <p:ext uri="{BB962C8B-B14F-4D97-AF65-F5344CB8AC3E}">
        <p14:creationId xmlns:p14="http://schemas.microsoft.com/office/powerpoint/2010/main" val="3163800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1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vol="80000">
                <p:cTn id="12" repeatCount="indefinite" fill="hold" display="0">
                  <p:stCondLst>
                    <p:cond delay="indefinite"/>
                  </p:stCondLst>
                </p:cTn>
                <p:tgtEl>
                  <p:spTgt spid="6"/>
                </p:tgtEl>
              </p:cMediaNode>
            </p:vide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012F644-37A5-6784-89CC-B3C92315CB2F}"/>
              </a:ext>
            </a:extLst>
          </p:cNvPr>
          <p:cNvSpPr/>
          <p:nvPr/>
        </p:nvSpPr>
        <p:spPr>
          <a:xfrm>
            <a:off x="1461590" y="3201411"/>
            <a:ext cx="7238646" cy="2541932"/>
          </a:xfrm>
          <a:prstGeom prst="rect">
            <a:avLst/>
          </a:prstGeom>
          <a:solidFill>
            <a:schemeClr val="accent1">
              <a:alpha val="8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5" name="Content Placeholder 4">
            <a:extLst>
              <a:ext uri="{FF2B5EF4-FFF2-40B4-BE49-F238E27FC236}">
                <a16:creationId xmlns:a16="http://schemas.microsoft.com/office/drawing/2014/main" id="{0CFD5976-E749-18A0-AE8B-FDA78516AB82}"/>
              </a:ext>
            </a:extLst>
          </p:cNvPr>
          <p:cNvSpPr>
            <a:spLocks noGrp="1"/>
          </p:cNvSpPr>
          <p:nvPr>
            <p:ph idx="1"/>
          </p:nvPr>
        </p:nvSpPr>
        <p:spPr>
          <a:xfrm>
            <a:off x="1450853" y="3347975"/>
            <a:ext cx="7380064" cy="2541932"/>
          </a:xfrm>
        </p:spPr>
        <p:txBody>
          <a:bodyPr vert="horz" lIns="91440" tIns="45720" rIns="91440" bIns="45720" rtlCol="0" anchor="t">
            <a:normAutofit fontScale="85000" lnSpcReduction="10000"/>
          </a:bodyPr>
          <a:lstStyle/>
          <a:p>
            <a:pPr marL="0" indent="0">
              <a:buNone/>
            </a:pPr>
            <a:r>
              <a:rPr lang="en-US" sz="2400" b="1" dirty="0">
                <a:solidFill>
                  <a:srgbClr val="D51969"/>
                </a:solidFill>
                <a:latin typeface="Arial"/>
                <a:cs typeface="Arial"/>
              </a:rPr>
              <a:t>Thursday, February 29, 2024, 9am-5pm EST</a:t>
            </a:r>
            <a:endParaRPr lang="en-US" sz="2400" b="1" dirty="0">
              <a:solidFill>
                <a:srgbClr val="D51969"/>
              </a:solidFill>
              <a:cs typeface="Arial"/>
            </a:endParaRPr>
          </a:p>
          <a:p>
            <a:pPr marL="0" indent="0">
              <a:lnSpc>
                <a:spcPct val="110000"/>
              </a:lnSpc>
              <a:spcBef>
                <a:spcPts val="1200"/>
              </a:spcBef>
              <a:buNone/>
            </a:pPr>
            <a:r>
              <a:rPr lang="en-US" sz="2400" b="1" dirty="0">
                <a:latin typeface="Arial"/>
                <a:cs typeface="Arial"/>
              </a:rPr>
              <a:t>Hybrid Event</a:t>
            </a:r>
            <a:r>
              <a:rPr lang="en-US" sz="2400" dirty="0">
                <a:latin typeface="Arial"/>
                <a:cs typeface="Arial"/>
              </a:rPr>
              <a:t>: Natcher Conference Center and NIH Videocast </a:t>
            </a:r>
            <a:endParaRPr lang="en-US" sz="2400" dirty="0">
              <a:cs typeface="Arial"/>
            </a:endParaRPr>
          </a:p>
          <a:p>
            <a:pPr marL="0" indent="0">
              <a:lnSpc>
                <a:spcPct val="110000"/>
              </a:lnSpc>
              <a:spcBef>
                <a:spcPts val="1200"/>
              </a:spcBef>
              <a:buNone/>
            </a:pPr>
            <a:r>
              <a:rPr lang="en-US" sz="2400" b="1" dirty="0">
                <a:latin typeface="Arial"/>
                <a:cs typeface="Arial"/>
              </a:rPr>
              <a:t>Feature Sessions</a:t>
            </a:r>
          </a:p>
          <a:p>
            <a:pPr marL="406400" indent="-292100">
              <a:buFont typeface="Wingdings" panose="05000000000000000000" pitchFamily="2" charset="2"/>
              <a:buChar char="Ø"/>
            </a:pPr>
            <a:r>
              <a:rPr lang="en-US" sz="2400" dirty="0">
                <a:latin typeface="Arial"/>
                <a:cs typeface="Arial"/>
              </a:rPr>
              <a:t>Artificial intelligence and its role in rare disease research</a:t>
            </a:r>
          </a:p>
          <a:p>
            <a:pPr marL="406400" indent="-292100">
              <a:buFont typeface="Wingdings" panose="05000000000000000000" pitchFamily="2" charset="2"/>
              <a:buChar char="Ø"/>
            </a:pPr>
            <a:r>
              <a:rPr lang="en-US" sz="2400" dirty="0">
                <a:latin typeface="Arial"/>
                <a:cs typeface="Arial"/>
              </a:rPr>
              <a:t>Recent approvals and advancements in gene therapy</a:t>
            </a:r>
          </a:p>
          <a:p>
            <a:pPr marL="406400" indent="-292100">
              <a:buFont typeface="Wingdings" panose="05000000000000000000" pitchFamily="2" charset="2"/>
              <a:buChar char="Ø"/>
            </a:pPr>
            <a:r>
              <a:rPr lang="en-US" sz="2400" dirty="0">
                <a:latin typeface="Arial"/>
                <a:cs typeface="Arial"/>
              </a:rPr>
              <a:t>Engaging rare stories from our community</a:t>
            </a:r>
          </a:p>
        </p:txBody>
      </p:sp>
      <p:pic>
        <p:nvPicPr>
          <p:cNvPr id="17" name="Picture 16">
            <a:extLst>
              <a:ext uri="{FF2B5EF4-FFF2-40B4-BE49-F238E27FC236}">
                <a16:creationId xmlns:a16="http://schemas.microsoft.com/office/drawing/2014/main" id="{8879C57F-41D8-E973-109F-690354FF7220}"/>
              </a:ext>
            </a:extLst>
          </p:cNvPr>
          <p:cNvPicPr>
            <a:picLocks noChangeAspect="1"/>
          </p:cNvPicPr>
          <p:nvPr/>
        </p:nvPicPr>
        <p:blipFill>
          <a:blip r:embed="rId3"/>
          <a:stretch>
            <a:fillRect/>
          </a:stretch>
        </p:blipFill>
        <p:spPr>
          <a:xfrm>
            <a:off x="8978035" y="5160685"/>
            <a:ext cx="1194630" cy="1327367"/>
          </a:xfrm>
          <a:prstGeom prst="rect">
            <a:avLst/>
          </a:prstGeom>
          <a:ln w="19050">
            <a:solidFill>
              <a:schemeClr val="tx1"/>
            </a:solidFill>
          </a:ln>
        </p:spPr>
      </p:pic>
      <p:pic>
        <p:nvPicPr>
          <p:cNvPr id="18" name="Picture 17">
            <a:extLst>
              <a:ext uri="{FF2B5EF4-FFF2-40B4-BE49-F238E27FC236}">
                <a16:creationId xmlns:a16="http://schemas.microsoft.com/office/drawing/2014/main" id="{4066F719-A0B0-62F7-2DB3-06319BC4A2D3}"/>
              </a:ext>
            </a:extLst>
          </p:cNvPr>
          <p:cNvPicPr>
            <a:picLocks noChangeAspect="1"/>
          </p:cNvPicPr>
          <p:nvPr/>
        </p:nvPicPr>
        <p:blipFill rotWithShape="1">
          <a:blip r:embed="rId4"/>
          <a:srcRect b="15723"/>
          <a:stretch/>
        </p:blipFill>
        <p:spPr>
          <a:xfrm>
            <a:off x="10486892" y="5160686"/>
            <a:ext cx="1417509" cy="1327366"/>
          </a:xfrm>
          <a:prstGeom prst="rect">
            <a:avLst/>
          </a:prstGeom>
          <a:ln w="19050">
            <a:solidFill>
              <a:schemeClr val="tx1"/>
            </a:solidFill>
          </a:ln>
        </p:spPr>
      </p:pic>
      <p:pic>
        <p:nvPicPr>
          <p:cNvPr id="1028" name="Picture 4">
            <a:extLst>
              <a:ext uri="{FF2B5EF4-FFF2-40B4-BE49-F238E27FC236}">
                <a16:creationId xmlns:a16="http://schemas.microsoft.com/office/drawing/2014/main" id="{FDF4ED4F-BD7E-D92C-0EEA-4338E7102D5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37611" y="3408167"/>
            <a:ext cx="1194631" cy="1327368"/>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19D3F9AE-9AB7-23CC-CA95-3F92AECCBE40}"/>
              </a:ext>
            </a:extLst>
          </p:cNvPr>
          <p:cNvSpPr txBox="1"/>
          <p:nvPr/>
        </p:nvSpPr>
        <p:spPr>
          <a:xfrm>
            <a:off x="1475917" y="6160305"/>
            <a:ext cx="7198575"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632F6C"/>
                </a:solidFill>
                <a:effectLst/>
                <a:uLnTx/>
                <a:uFillTx/>
                <a:latin typeface="Arial" panose="020B0604020202020204"/>
                <a:ea typeface="+mn-ea"/>
                <a:cs typeface="+mn-cs"/>
              </a:rPr>
              <a:t>https://ncats.nih.gov/news-events/events/rdd</a:t>
            </a:r>
          </a:p>
        </p:txBody>
      </p:sp>
      <p:sp>
        <p:nvSpPr>
          <p:cNvPr id="3" name="TextBox 2">
            <a:extLst>
              <a:ext uri="{FF2B5EF4-FFF2-40B4-BE49-F238E27FC236}">
                <a16:creationId xmlns:a16="http://schemas.microsoft.com/office/drawing/2014/main" id="{DBF589E9-65AC-94EA-9CFC-999B3DAE01C5}"/>
              </a:ext>
            </a:extLst>
          </p:cNvPr>
          <p:cNvSpPr txBox="1"/>
          <p:nvPr/>
        </p:nvSpPr>
        <p:spPr>
          <a:xfrm>
            <a:off x="9603998" y="2184020"/>
            <a:ext cx="171914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rial" panose="020B0604020202020204"/>
                <a:ea typeface="+mn-ea"/>
                <a:cs typeface="Arial"/>
              </a:rPr>
              <a:t>Register now!</a:t>
            </a:r>
          </a:p>
        </p:txBody>
      </p:sp>
      <p:pic>
        <p:nvPicPr>
          <p:cNvPr id="7" name="Picture 6">
            <a:extLst>
              <a:ext uri="{FF2B5EF4-FFF2-40B4-BE49-F238E27FC236}">
                <a16:creationId xmlns:a16="http://schemas.microsoft.com/office/drawing/2014/main" id="{D749E778-08B4-058F-08E7-DD39CCF4EB68}"/>
              </a:ext>
            </a:extLst>
          </p:cNvPr>
          <p:cNvPicPr>
            <a:picLocks noChangeAspect="1"/>
          </p:cNvPicPr>
          <p:nvPr/>
        </p:nvPicPr>
        <p:blipFill>
          <a:blip r:embed="rId6">
            <a:alphaModFix/>
            <a:extLst>
              <a:ext uri="{BEBA8EAE-BF5A-486C-A8C5-ECC9F3942E4B}">
                <a14:imgProps xmlns:a14="http://schemas.microsoft.com/office/drawing/2010/main">
                  <a14:imgLayer r:embed="rId7">
                    <a14:imgEffect>
                      <a14:saturation sat="105000"/>
                    </a14:imgEffect>
                    <a14:imgEffect>
                      <a14:brightnessContrast bright="40000" contrast="20000"/>
                    </a14:imgEffect>
                  </a14:imgLayer>
                </a14:imgProps>
              </a:ext>
            </a:extLst>
          </a:blip>
          <a:stretch>
            <a:fillRect/>
          </a:stretch>
        </p:blipFill>
        <p:spPr>
          <a:xfrm>
            <a:off x="1463687" y="250683"/>
            <a:ext cx="7238646" cy="2657617"/>
          </a:xfrm>
          <a:prstGeom prst="rect">
            <a:avLst/>
          </a:prstGeom>
        </p:spPr>
      </p:pic>
      <p:sp>
        <p:nvSpPr>
          <p:cNvPr id="8" name="TextBox 7">
            <a:extLst>
              <a:ext uri="{FF2B5EF4-FFF2-40B4-BE49-F238E27FC236}">
                <a16:creationId xmlns:a16="http://schemas.microsoft.com/office/drawing/2014/main" id="{D93FE70F-2251-E113-5B5A-1617D48C33EF}"/>
              </a:ext>
            </a:extLst>
          </p:cNvPr>
          <p:cNvSpPr txBox="1"/>
          <p:nvPr/>
        </p:nvSpPr>
        <p:spPr>
          <a:xfrm>
            <a:off x="9650297" y="4738175"/>
            <a:ext cx="158889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rPr>
              <a:t>Alice Chen Grady</a:t>
            </a:r>
          </a:p>
        </p:txBody>
      </p:sp>
      <p:sp>
        <p:nvSpPr>
          <p:cNvPr id="9" name="TextBox 8">
            <a:extLst>
              <a:ext uri="{FF2B5EF4-FFF2-40B4-BE49-F238E27FC236}">
                <a16:creationId xmlns:a16="http://schemas.microsoft.com/office/drawing/2014/main" id="{FF9775D4-5458-F1A2-E0CF-910CBD5B0821}"/>
              </a:ext>
            </a:extLst>
          </p:cNvPr>
          <p:cNvSpPr txBox="1"/>
          <p:nvPr/>
        </p:nvSpPr>
        <p:spPr>
          <a:xfrm>
            <a:off x="8978035" y="6469860"/>
            <a:ext cx="1220374"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rPr>
              <a:t>Meera Shah</a:t>
            </a:r>
          </a:p>
        </p:txBody>
      </p:sp>
      <p:sp>
        <p:nvSpPr>
          <p:cNvPr id="10" name="TextBox 9">
            <a:extLst>
              <a:ext uri="{FF2B5EF4-FFF2-40B4-BE49-F238E27FC236}">
                <a16:creationId xmlns:a16="http://schemas.microsoft.com/office/drawing/2014/main" id="{4C9AFF76-7468-C19E-F734-F727C4501CB2}"/>
              </a:ext>
            </a:extLst>
          </p:cNvPr>
          <p:cNvSpPr txBox="1"/>
          <p:nvPr/>
        </p:nvSpPr>
        <p:spPr>
          <a:xfrm>
            <a:off x="10461148" y="6469860"/>
            <a:ext cx="1443253"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rPr>
              <a:t>Ainslie Tisdale</a:t>
            </a:r>
          </a:p>
        </p:txBody>
      </p:sp>
      <p:pic>
        <p:nvPicPr>
          <p:cNvPr id="6" name="Picture 5" descr="A qr code with a logo&#10;&#10;Description automatically generated">
            <a:extLst>
              <a:ext uri="{FF2B5EF4-FFF2-40B4-BE49-F238E27FC236}">
                <a16:creationId xmlns:a16="http://schemas.microsoft.com/office/drawing/2014/main" id="{D4819803-6076-4DB2-1577-5B67EB220CB8}"/>
              </a:ext>
            </a:extLst>
          </p:cNvPr>
          <p:cNvPicPr>
            <a:picLocks noChangeAspect="1"/>
          </p:cNvPicPr>
          <p:nvPr/>
        </p:nvPicPr>
        <p:blipFill>
          <a:blip r:embed="rId8"/>
          <a:stretch>
            <a:fillRect/>
          </a:stretch>
        </p:blipFill>
        <p:spPr>
          <a:xfrm>
            <a:off x="9504541" y="362777"/>
            <a:ext cx="1818603" cy="1818603"/>
          </a:xfrm>
          <a:prstGeom prst="rect">
            <a:avLst/>
          </a:prstGeom>
          <a:ln>
            <a:solidFill>
              <a:schemeClr val="tx1"/>
            </a:solidFill>
          </a:ln>
        </p:spPr>
      </p:pic>
    </p:spTree>
    <p:extLst>
      <p:ext uri="{BB962C8B-B14F-4D97-AF65-F5344CB8AC3E}">
        <p14:creationId xmlns:p14="http://schemas.microsoft.com/office/powerpoint/2010/main" val="891346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n animation illustrating how various bottlenecks in the scientific pipeline obstructs healthcare solutions.">
            <a:extLst>
              <a:ext uri="{FF2B5EF4-FFF2-40B4-BE49-F238E27FC236}">
                <a16:creationId xmlns:a16="http://schemas.microsoft.com/office/drawing/2014/main" id="{8E6B8704-0E44-ABB0-7612-26D722FD4BAF}"/>
              </a:ext>
            </a:extLst>
          </p:cNvPr>
          <p:cNvPicPr>
            <a:picLocks noChangeAspect="1"/>
          </p:cNvPicPr>
          <p:nvPr/>
        </p:nvPicPr>
        <p:blipFill>
          <a:blip r:embed="rId3"/>
          <a:srcRect/>
          <a:stretch/>
        </p:blipFill>
        <p:spPr>
          <a:xfrm>
            <a:off x="768142" y="1313749"/>
            <a:ext cx="10566140" cy="3301919"/>
          </a:xfrm>
          <a:prstGeom prst="rect">
            <a:avLst/>
          </a:prstGeom>
        </p:spPr>
      </p:pic>
      <p:sp>
        <p:nvSpPr>
          <p:cNvPr id="4" name="Google Shape;103;g135fcaa22ad_1_0">
            <a:extLst>
              <a:ext uri="{FF2B5EF4-FFF2-40B4-BE49-F238E27FC236}">
                <a16:creationId xmlns:a16="http://schemas.microsoft.com/office/drawing/2014/main" id="{C19799BB-DA9C-3EDF-42BC-4059A8FF69F2}"/>
              </a:ext>
            </a:extLst>
          </p:cNvPr>
          <p:cNvSpPr/>
          <p:nvPr/>
        </p:nvSpPr>
        <p:spPr>
          <a:xfrm>
            <a:off x="-45720" y="-16411"/>
            <a:ext cx="12237720" cy="1138139"/>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pSp>
        <p:nvGrpSpPr>
          <p:cNvPr id="2" name="Group 1">
            <a:extLst>
              <a:ext uri="{FF2B5EF4-FFF2-40B4-BE49-F238E27FC236}">
                <a16:creationId xmlns:a16="http://schemas.microsoft.com/office/drawing/2014/main" id="{E4C8B70D-1977-63C0-A3E8-4E267F72C6DE}"/>
              </a:ext>
            </a:extLst>
          </p:cNvPr>
          <p:cNvGrpSpPr/>
          <p:nvPr/>
        </p:nvGrpSpPr>
        <p:grpSpPr>
          <a:xfrm>
            <a:off x="1384846" y="1807857"/>
            <a:ext cx="9122795" cy="369332"/>
            <a:chOff x="1624263" y="2301210"/>
            <a:chExt cx="9122795" cy="369332"/>
          </a:xfrm>
        </p:grpSpPr>
        <p:cxnSp>
          <p:nvCxnSpPr>
            <p:cNvPr id="6" name="Straight Arrow Connector 5">
              <a:extLst>
                <a:ext uri="{FF2B5EF4-FFF2-40B4-BE49-F238E27FC236}">
                  <a16:creationId xmlns:a16="http://schemas.microsoft.com/office/drawing/2014/main" id="{4B5A35B1-7449-D8D8-A940-3F2BF5F6E3CD}"/>
                </a:ext>
              </a:extLst>
            </p:cNvPr>
            <p:cNvCxnSpPr>
              <a:cxnSpLocks/>
            </p:cNvCxnSpPr>
            <p:nvPr/>
          </p:nvCxnSpPr>
          <p:spPr>
            <a:xfrm>
              <a:off x="1624263" y="2485876"/>
              <a:ext cx="9122795"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252CCB12-B7B4-1A29-6237-4FBADF1FBA3B}"/>
                </a:ext>
              </a:extLst>
            </p:cNvPr>
            <p:cNvSpPr txBox="1"/>
            <p:nvPr/>
          </p:nvSpPr>
          <p:spPr>
            <a:xfrm>
              <a:off x="3613150" y="2301210"/>
              <a:ext cx="1313180" cy="369332"/>
            </a:xfrm>
            <a:prstGeom prst="rect">
              <a:avLst/>
            </a:prstGeom>
            <a:solidFill>
              <a:schemeClr val="accent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FFFFFF"/>
                  </a:solidFill>
                  <a:effectLst/>
                  <a:uLnTx/>
                  <a:uFillTx/>
                  <a:latin typeface="Arial" panose="020B0604020202020204"/>
                  <a:ea typeface="+mn-ea"/>
                  <a:cs typeface="+mn-cs"/>
                </a:rPr>
                <a:t>Pre-clinical</a:t>
              </a:r>
            </a:p>
          </p:txBody>
        </p:sp>
        <p:sp>
          <p:nvSpPr>
            <p:cNvPr id="11" name="TextBox 10">
              <a:extLst>
                <a:ext uri="{FF2B5EF4-FFF2-40B4-BE49-F238E27FC236}">
                  <a16:creationId xmlns:a16="http://schemas.microsoft.com/office/drawing/2014/main" id="{B2935372-E3D4-B11E-251F-F778247D7833}"/>
                </a:ext>
              </a:extLst>
            </p:cNvPr>
            <p:cNvSpPr txBox="1"/>
            <p:nvPr/>
          </p:nvSpPr>
          <p:spPr>
            <a:xfrm>
              <a:off x="8022762" y="2301210"/>
              <a:ext cx="928459" cy="369332"/>
            </a:xfrm>
            <a:prstGeom prst="rect">
              <a:avLst/>
            </a:prstGeom>
            <a:solidFill>
              <a:schemeClr val="accent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FFFFFF"/>
                  </a:solidFill>
                  <a:effectLst/>
                  <a:uLnTx/>
                  <a:uFillTx/>
                  <a:latin typeface="Arial" panose="020B0604020202020204"/>
                  <a:ea typeface="+mn-ea"/>
                  <a:cs typeface="+mn-cs"/>
                </a:rPr>
                <a:t>Clinical</a:t>
              </a:r>
            </a:p>
          </p:txBody>
        </p:sp>
      </p:grpSp>
      <p:sp>
        <p:nvSpPr>
          <p:cNvPr id="3" name="Title Placeholder 1">
            <a:extLst>
              <a:ext uri="{FF2B5EF4-FFF2-40B4-BE49-F238E27FC236}">
                <a16:creationId xmlns:a16="http://schemas.microsoft.com/office/drawing/2014/main" id="{4F3FF13E-47CF-3B4D-E5F3-A6BBB457427E}"/>
              </a:ext>
            </a:extLst>
          </p:cNvPr>
          <p:cNvSpPr txBox="1">
            <a:spLocks/>
          </p:cNvSpPr>
          <p:nvPr/>
        </p:nvSpPr>
        <p:spPr>
          <a:xfrm>
            <a:off x="1077321" y="111984"/>
            <a:ext cx="11965224" cy="86672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1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panose="020B0604020202020204"/>
                <a:ea typeface="+mj-ea"/>
                <a:cs typeface="+mj-cs"/>
              </a:rPr>
              <a:t>NCATS is Re-engineering the Translational Pipeline</a:t>
            </a:r>
          </a:p>
        </p:txBody>
      </p:sp>
      <p:sp>
        <p:nvSpPr>
          <p:cNvPr id="14" name="Rectangle 13">
            <a:extLst>
              <a:ext uri="{FF2B5EF4-FFF2-40B4-BE49-F238E27FC236}">
                <a16:creationId xmlns:a16="http://schemas.microsoft.com/office/drawing/2014/main" id="{EE5BCA6D-909F-10FA-449A-57F15CD7C329}"/>
              </a:ext>
            </a:extLst>
          </p:cNvPr>
          <p:cNvSpPr/>
          <p:nvPr/>
        </p:nvSpPr>
        <p:spPr>
          <a:xfrm>
            <a:off x="-56606" y="869243"/>
            <a:ext cx="12237720" cy="707885"/>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2" name="TextBox 11">
            <a:extLst>
              <a:ext uri="{FF2B5EF4-FFF2-40B4-BE49-F238E27FC236}">
                <a16:creationId xmlns:a16="http://schemas.microsoft.com/office/drawing/2014/main" id="{6B02EAD4-AC02-44E4-B522-DEB361723BA9}"/>
              </a:ext>
            </a:extLst>
          </p:cNvPr>
          <p:cNvSpPr txBox="1"/>
          <p:nvPr/>
        </p:nvSpPr>
        <p:spPr>
          <a:xfrm>
            <a:off x="1117235" y="886073"/>
            <a:ext cx="10306623"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r>
              <a:rPr kumimoji="0" lang="en-US" sz="2000" b="0" i="0" u="none" strike="noStrike" kern="1200" cap="none" spc="0" normalizeH="0" baseline="0" noProof="0" dirty="0">
                <a:ln>
                  <a:noFill/>
                </a:ln>
                <a:solidFill>
                  <a:srgbClr val="135B6F"/>
                </a:solidFill>
                <a:effectLst/>
                <a:uLnTx/>
                <a:uFillTx/>
                <a:latin typeface="Arial"/>
                <a:ea typeface="+mn-ea"/>
                <a:cs typeface="+mn-cs"/>
              </a:rPr>
              <a:t>NCATS is advancing translational science by addressing long-standing bottlenecks in the translational pipeline so that new treatments reach people faster</a:t>
            </a:r>
            <a:r>
              <a:rPr kumimoji="0" lang="en-US" sz="2000" b="0" i="0" u="none" strike="noStrike" kern="1200" cap="none" spc="0" normalizeH="0" baseline="0" noProof="0" dirty="0">
                <a:ln>
                  <a:noFill/>
                </a:ln>
                <a:solidFill>
                  <a:srgbClr val="000000"/>
                </a:solidFill>
                <a:effectLst/>
                <a:uLnTx/>
                <a:uFillTx/>
                <a:latin typeface="Arial"/>
                <a:ea typeface="+mn-ea"/>
                <a:cs typeface="+mn-cs"/>
              </a:rPr>
              <a:t>.</a:t>
            </a:r>
          </a:p>
        </p:txBody>
      </p:sp>
      <p:grpSp>
        <p:nvGrpSpPr>
          <p:cNvPr id="24" name="Group 23">
            <a:extLst>
              <a:ext uri="{FF2B5EF4-FFF2-40B4-BE49-F238E27FC236}">
                <a16:creationId xmlns:a16="http://schemas.microsoft.com/office/drawing/2014/main" id="{5047CC30-6726-9F25-B881-9AD1B04CC92A}"/>
              </a:ext>
            </a:extLst>
          </p:cNvPr>
          <p:cNvGrpSpPr/>
          <p:nvPr/>
        </p:nvGrpSpPr>
        <p:grpSpPr>
          <a:xfrm>
            <a:off x="494853" y="3848119"/>
            <a:ext cx="3630342" cy="3009881"/>
            <a:chOff x="494853" y="3848119"/>
            <a:chExt cx="3630342" cy="3009881"/>
          </a:xfrm>
        </p:grpSpPr>
        <p:sp>
          <p:nvSpPr>
            <p:cNvPr id="5" name="TextBox 4">
              <a:extLst>
                <a:ext uri="{FF2B5EF4-FFF2-40B4-BE49-F238E27FC236}">
                  <a16:creationId xmlns:a16="http://schemas.microsoft.com/office/drawing/2014/main" id="{DFEDE00C-C7CF-E239-4BF3-20BC416E98FE}"/>
                </a:ext>
              </a:extLst>
            </p:cNvPr>
            <p:cNvSpPr txBox="1"/>
            <p:nvPr/>
          </p:nvSpPr>
          <p:spPr>
            <a:xfrm>
              <a:off x="494853" y="6211669"/>
              <a:ext cx="363034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rPr>
                <a:t>Better predictive models: 3D Bioprinting &amp; Tissue Chips</a:t>
              </a:r>
            </a:p>
          </p:txBody>
        </p:sp>
        <p:pic>
          <p:nvPicPr>
            <p:cNvPr id="15" name="object 10">
              <a:extLst>
                <a:ext uri="{FF2B5EF4-FFF2-40B4-BE49-F238E27FC236}">
                  <a16:creationId xmlns:a16="http://schemas.microsoft.com/office/drawing/2014/main" id="{DA26EEBA-E364-B0B7-D601-25651994D78E}"/>
                </a:ext>
              </a:extLst>
            </p:cNvPr>
            <p:cNvPicPr/>
            <p:nvPr/>
          </p:nvPicPr>
          <p:blipFill>
            <a:blip r:embed="rId4" cstate="print">
              <a:duotone>
                <a:schemeClr val="bg2">
                  <a:shade val="45000"/>
                  <a:satMod val="135000"/>
                </a:schemeClr>
                <a:prstClr val="white"/>
              </a:duotone>
            </a:blip>
            <a:stretch>
              <a:fillRect/>
            </a:stretch>
          </p:blipFill>
          <p:spPr>
            <a:xfrm>
              <a:off x="1166428" y="3848119"/>
              <a:ext cx="2431829" cy="236354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grpSp>
      <p:grpSp>
        <p:nvGrpSpPr>
          <p:cNvPr id="25" name="Group 24">
            <a:extLst>
              <a:ext uri="{FF2B5EF4-FFF2-40B4-BE49-F238E27FC236}">
                <a16:creationId xmlns:a16="http://schemas.microsoft.com/office/drawing/2014/main" id="{4FEE8655-D0A7-A858-CB8E-05792E615519}"/>
              </a:ext>
            </a:extLst>
          </p:cNvPr>
          <p:cNvGrpSpPr/>
          <p:nvPr/>
        </p:nvGrpSpPr>
        <p:grpSpPr>
          <a:xfrm>
            <a:off x="4754607" y="3848120"/>
            <a:ext cx="2903972" cy="3009880"/>
            <a:chOff x="4754607" y="3848120"/>
            <a:chExt cx="2903972" cy="3009880"/>
          </a:xfrm>
        </p:grpSpPr>
        <p:sp>
          <p:nvSpPr>
            <p:cNvPr id="13" name="TextBox 12">
              <a:extLst>
                <a:ext uri="{FF2B5EF4-FFF2-40B4-BE49-F238E27FC236}">
                  <a16:creationId xmlns:a16="http://schemas.microsoft.com/office/drawing/2014/main" id="{36EDAA55-71D9-C7CF-278B-E6915B47F5E6}"/>
                </a:ext>
              </a:extLst>
            </p:cNvPr>
            <p:cNvSpPr txBox="1"/>
            <p:nvPr/>
          </p:nvSpPr>
          <p:spPr>
            <a:xfrm>
              <a:off x="4754607" y="6211669"/>
              <a:ext cx="290397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rPr>
                <a:t>Rare Diseases, RDCRN, Gene targeted therapies </a:t>
              </a:r>
            </a:p>
          </p:txBody>
        </p:sp>
        <p:grpSp>
          <p:nvGrpSpPr>
            <p:cNvPr id="20" name="Group 19">
              <a:extLst>
                <a:ext uri="{FF2B5EF4-FFF2-40B4-BE49-F238E27FC236}">
                  <a16:creationId xmlns:a16="http://schemas.microsoft.com/office/drawing/2014/main" id="{E88AAF63-7E4E-C5B6-7E61-45FEB6AB1625}"/>
                </a:ext>
              </a:extLst>
            </p:cNvPr>
            <p:cNvGrpSpPr/>
            <p:nvPr/>
          </p:nvGrpSpPr>
          <p:grpSpPr>
            <a:xfrm>
              <a:off x="4842808" y="3848120"/>
              <a:ext cx="2552779" cy="2259693"/>
              <a:chOff x="4677010" y="3834632"/>
              <a:chExt cx="2552779" cy="2259693"/>
            </a:xfrm>
          </p:grpSpPr>
          <p:pic>
            <p:nvPicPr>
              <p:cNvPr id="21" name="object 11">
                <a:extLst>
                  <a:ext uri="{FF2B5EF4-FFF2-40B4-BE49-F238E27FC236}">
                    <a16:creationId xmlns:a16="http://schemas.microsoft.com/office/drawing/2014/main" id="{F691D745-8D72-56C3-4951-D0DEF5338275}"/>
                  </a:ext>
                </a:extLst>
              </p:cNvPr>
              <p:cNvPicPr/>
              <p:nvPr/>
            </p:nvPicPr>
            <p:blipFill rotWithShape="1">
              <a:blip r:embed="rId5" cstate="print">
                <a:duotone>
                  <a:schemeClr val="bg2">
                    <a:shade val="45000"/>
                    <a:satMod val="135000"/>
                  </a:schemeClr>
                  <a:prstClr val="white"/>
                </a:duotone>
              </a:blip>
              <a:srcRect l="7962" r="3734" b="26206"/>
              <a:stretch/>
            </p:blipFill>
            <p:spPr>
              <a:xfrm>
                <a:off x="4677010" y="3834632"/>
                <a:ext cx="2552779" cy="225969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2" name="Oval 21">
                <a:extLst>
                  <a:ext uri="{FF2B5EF4-FFF2-40B4-BE49-F238E27FC236}">
                    <a16:creationId xmlns:a16="http://schemas.microsoft.com/office/drawing/2014/main" id="{5A20D3AD-38B3-8843-4F0C-AE22064B4161}"/>
                  </a:ext>
                </a:extLst>
              </p:cNvPr>
              <p:cNvSpPr/>
              <p:nvPr/>
            </p:nvSpPr>
            <p:spPr>
              <a:xfrm rot="17955081">
                <a:off x="6290454" y="3704940"/>
                <a:ext cx="415088" cy="9621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grpSp>
      <p:grpSp>
        <p:nvGrpSpPr>
          <p:cNvPr id="26" name="Group 25">
            <a:extLst>
              <a:ext uri="{FF2B5EF4-FFF2-40B4-BE49-F238E27FC236}">
                <a16:creationId xmlns:a16="http://schemas.microsoft.com/office/drawing/2014/main" id="{2F7E7BE0-D93D-527D-3FC7-F999B3524456}"/>
              </a:ext>
            </a:extLst>
          </p:cNvPr>
          <p:cNvGrpSpPr/>
          <p:nvPr/>
        </p:nvGrpSpPr>
        <p:grpSpPr>
          <a:xfrm>
            <a:off x="8116645" y="3783355"/>
            <a:ext cx="3749039" cy="3009879"/>
            <a:chOff x="8116645" y="3783355"/>
            <a:chExt cx="3749039" cy="3009879"/>
          </a:xfrm>
        </p:grpSpPr>
        <p:pic>
          <p:nvPicPr>
            <p:cNvPr id="16" name="Picture 6">
              <a:extLst>
                <a:ext uri="{FF2B5EF4-FFF2-40B4-BE49-F238E27FC236}">
                  <a16:creationId xmlns:a16="http://schemas.microsoft.com/office/drawing/2014/main" id="{4C5AB9AD-BA1D-9875-08CA-30E9B4843597}"/>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7380" r="15499" b="9714"/>
            <a:stretch/>
          </p:blipFill>
          <p:spPr bwMode="auto">
            <a:xfrm>
              <a:off x="8593745" y="3783355"/>
              <a:ext cx="2592238" cy="232445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B8DFB1DB-8E3B-67BA-B617-A2D262BE3073}"/>
                </a:ext>
              </a:extLst>
            </p:cNvPr>
            <p:cNvSpPr txBox="1"/>
            <p:nvPr/>
          </p:nvSpPr>
          <p:spPr>
            <a:xfrm>
              <a:off x="8116645" y="6146903"/>
              <a:ext cx="374903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rPr>
                <a:t>CTSAs, Data Science,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rPr>
                <a:t> AI/ML</a:t>
              </a:r>
            </a:p>
          </p:txBody>
        </p:sp>
      </p:grpSp>
    </p:spTree>
    <p:extLst>
      <p:ext uri="{BB962C8B-B14F-4D97-AF65-F5344CB8AC3E}">
        <p14:creationId xmlns:p14="http://schemas.microsoft.com/office/powerpoint/2010/main" val="11705886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CDF40214-6FBE-F08A-2E6A-0F4010AB8ED1}"/>
              </a:ext>
            </a:extLst>
          </p:cNvPr>
          <p:cNvPicPr>
            <a:picLocks noChangeAspect="1"/>
          </p:cNvPicPr>
          <p:nvPr/>
        </p:nvPicPr>
        <p:blipFill>
          <a:blip r:embed="rId3"/>
          <a:stretch>
            <a:fillRect/>
          </a:stretch>
        </p:blipFill>
        <p:spPr>
          <a:xfrm>
            <a:off x="1" y="0"/>
            <a:ext cx="5109743" cy="1954224"/>
          </a:xfrm>
          <a:prstGeom prst="rect">
            <a:avLst/>
          </a:prstGeom>
        </p:spPr>
      </p:pic>
      <p:sp>
        <p:nvSpPr>
          <p:cNvPr id="3" name="Content Placeholder 5">
            <a:extLst>
              <a:ext uri="{FF2B5EF4-FFF2-40B4-BE49-F238E27FC236}">
                <a16:creationId xmlns:a16="http://schemas.microsoft.com/office/drawing/2014/main" id="{CD595153-9535-E067-F14D-EC1C0A584B19}"/>
              </a:ext>
            </a:extLst>
          </p:cNvPr>
          <p:cNvSpPr txBox="1">
            <a:spLocks/>
          </p:cNvSpPr>
          <p:nvPr/>
        </p:nvSpPr>
        <p:spPr>
          <a:xfrm>
            <a:off x="5243945" y="178266"/>
            <a:ext cx="7128589" cy="1954224"/>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Clr>
                <a:srgbClr val="44546A"/>
              </a:buClr>
              <a:buFont typeface="Arial" panose="020B0604020202020204" pitchFamily="34" charset="0"/>
              <a:buChar char="•"/>
              <a:defRPr sz="2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44546A"/>
              </a:buClr>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44546A"/>
              </a:buClr>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44546A"/>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44546A"/>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44546A"/>
              </a:buClr>
              <a:buSz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a:ea typeface="+mn-lt"/>
                <a:cs typeface="Arial" panose="020B0604020202020204"/>
                <a:sym typeface="Arial"/>
              </a:rPr>
              <a:t>Connects and integrates diverse biomedical data and knowledge from trusted sources. It then uses advanced reasoning approaches to deliver evidence-based knowledge for biomedical researchers to explore. </a:t>
            </a:r>
            <a:endParaRPr kumimoji="0" lang="en-US" sz="2400" b="0" i="0" u="none" strike="noStrike" kern="1200" cap="none" spc="0" normalizeH="0" baseline="0" noProof="0" dirty="0">
              <a:ln>
                <a:noFill/>
              </a:ln>
              <a:solidFill>
                <a:prstClr val="black"/>
              </a:solidFill>
              <a:effectLst/>
              <a:uLnTx/>
              <a:uFillTx/>
              <a:latin typeface="Arial" panose="020B0604020202020204"/>
              <a:ea typeface="+mn-ea"/>
              <a:cs typeface="Arial" panose="020B0604020202020204"/>
              <a:sym typeface="Arial"/>
            </a:endParaRPr>
          </a:p>
        </p:txBody>
      </p:sp>
      <p:sp>
        <p:nvSpPr>
          <p:cNvPr id="23" name="TextBox 22">
            <a:extLst>
              <a:ext uri="{FF2B5EF4-FFF2-40B4-BE49-F238E27FC236}">
                <a16:creationId xmlns:a16="http://schemas.microsoft.com/office/drawing/2014/main" id="{D23DC097-9C0A-5E61-8325-EDD479F9B422}"/>
              </a:ext>
            </a:extLst>
          </p:cNvPr>
          <p:cNvSpPr txBox="1"/>
          <p:nvPr/>
        </p:nvSpPr>
        <p:spPr>
          <a:xfrm>
            <a:off x="538675" y="2491664"/>
            <a:ext cx="11494478" cy="646331"/>
          </a:xfrm>
          <a:prstGeom prst="rect">
            <a:avLst/>
          </a:prstGeom>
          <a:noFill/>
        </p:spPr>
        <p:txBody>
          <a:bodyPr wrap="square">
            <a:spAutoFit/>
          </a:bodyPr>
          <a:lstStyle/>
          <a:p>
            <a:pPr algn="ctr"/>
            <a:r>
              <a:rPr lang="en-US" sz="3600" dirty="0">
                <a:latin typeface="Bahnschrift Light" panose="020B0502040204020203" pitchFamily="34" charset="0"/>
              </a:rPr>
              <a:t>Finding Connections in Biomedical Information</a:t>
            </a:r>
          </a:p>
        </p:txBody>
      </p:sp>
      <p:pic>
        <p:nvPicPr>
          <p:cNvPr id="25" name="Picture 24">
            <a:extLst>
              <a:ext uri="{FF2B5EF4-FFF2-40B4-BE49-F238E27FC236}">
                <a16:creationId xmlns:a16="http://schemas.microsoft.com/office/drawing/2014/main" id="{3B8A0634-DB53-2452-9112-C6FA73BD1949}"/>
              </a:ext>
            </a:extLst>
          </p:cNvPr>
          <p:cNvPicPr>
            <a:picLocks noChangeAspect="1"/>
          </p:cNvPicPr>
          <p:nvPr/>
        </p:nvPicPr>
        <p:blipFill>
          <a:blip r:embed="rId4"/>
          <a:stretch>
            <a:fillRect/>
          </a:stretch>
        </p:blipFill>
        <p:spPr>
          <a:xfrm>
            <a:off x="1723405" y="3317548"/>
            <a:ext cx="9125017" cy="2600344"/>
          </a:xfrm>
          <a:prstGeom prst="rect">
            <a:avLst/>
          </a:prstGeom>
        </p:spPr>
      </p:pic>
      <p:sp>
        <p:nvSpPr>
          <p:cNvPr id="27" name="TextBox 26">
            <a:extLst>
              <a:ext uri="{FF2B5EF4-FFF2-40B4-BE49-F238E27FC236}">
                <a16:creationId xmlns:a16="http://schemas.microsoft.com/office/drawing/2014/main" id="{4F8CBD9E-FFD9-F3BA-2C5D-297B5D5009FC}"/>
              </a:ext>
            </a:extLst>
          </p:cNvPr>
          <p:cNvSpPr txBox="1"/>
          <p:nvPr/>
        </p:nvSpPr>
        <p:spPr>
          <a:xfrm>
            <a:off x="4063805" y="6156514"/>
            <a:ext cx="6186266"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dirty="0">
                <a:ln>
                  <a:noFill/>
                </a:ln>
                <a:solidFill>
                  <a:schemeClr val="accent1"/>
                </a:solidFill>
                <a:effectLst/>
                <a:uLnTx/>
                <a:uFillTx/>
                <a:latin typeface="Arial"/>
                <a:cs typeface="Arial"/>
                <a:sym typeface="Arial"/>
              </a:rPr>
              <a:t>http://ui.transltr.io/demo</a:t>
            </a:r>
          </a:p>
        </p:txBody>
      </p:sp>
    </p:spTree>
    <p:extLst>
      <p:ext uri="{BB962C8B-B14F-4D97-AF65-F5344CB8AC3E}">
        <p14:creationId xmlns:p14="http://schemas.microsoft.com/office/powerpoint/2010/main" val="23380205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indoor&#10;&#10;Description automatically generated">
            <a:extLst>
              <a:ext uri="{FF2B5EF4-FFF2-40B4-BE49-F238E27FC236}">
                <a16:creationId xmlns:a16="http://schemas.microsoft.com/office/drawing/2014/main" id="{463C4933-CEE6-D545-9374-7AFD822ED6A3}"/>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124691" y="377363"/>
            <a:ext cx="3408218" cy="5621655"/>
          </a:xfrm>
          <a:prstGeom prst="rect">
            <a:avLst/>
          </a:prstGeom>
        </p:spPr>
      </p:pic>
      <p:pic>
        <p:nvPicPr>
          <p:cNvPr id="3" name="Picture 2" descr="A picture containing indoor&#10;&#10;Description automatically generated">
            <a:extLst>
              <a:ext uri="{FF2B5EF4-FFF2-40B4-BE49-F238E27FC236}">
                <a16:creationId xmlns:a16="http://schemas.microsoft.com/office/drawing/2014/main" id="{9C2D9D0F-08DA-0B4E-92BF-AEDC16DF2BDF}"/>
              </a:ext>
            </a:extLst>
          </p:cNvPr>
          <p:cNvPicPr/>
          <p:nvPr/>
        </p:nvPicPr>
        <p:blipFill rotWithShape="1">
          <a:blip r:embed="rId3" cstate="print">
            <a:extLst>
              <a:ext uri="{28A0092B-C50C-407E-A947-70E740481C1C}">
                <a14:useLocalDpi xmlns:a14="http://schemas.microsoft.com/office/drawing/2010/main" val="0"/>
              </a:ext>
            </a:extLst>
          </a:blip>
          <a:srcRect t="35081" r="42358" b="45473"/>
          <a:stretch/>
        </p:blipFill>
        <p:spPr>
          <a:xfrm>
            <a:off x="4142509" y="377363"/>
            <a:ext cx="7658193" cy="5621655"/>
          </a:xfrm>
          <a:prstGeom prst="rect">
            <a:avLst/>
          </a:prstGeom>
          <a:ln w="38100">
            <a:solidFill>
              <a:srgbClr val="FF0000"/>
            </a:solidFill>
          </a:ln>
        </p:spPr>
      </p:pic>
      <p:sp>
        <p:nvSpPr>
          <p:cNvPr id="4" name="Rectangle 3">
            <a:extLst>
              <a:ext uri="{FF2B5EF4-FFF2-40B4-BE49-F238E27FC236}">
                <a16:creationId xmlns:a16="http://schemas.microsoft.com/office/drawing/2014/main" id="{3B906765-6DA3-024A-905C-67F3DA8FA105}"/>
              </a:ext>
            </a:extLst>
          </p:cNvPr>
          <p:cNvSpPr/>
          <p:nvPr/>
        </p:nvSpPr>
        <p:spPr>
          <a:xfrm>
            <a:off x="124691" y="1544829"/>
            <a:ext cx="1521229" cy="106129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Arial" panose="020B0604020202020204"/>
              <a:ea typeface="+mn-ea"/>
              <a:cs typeface="+mn-cs"/>
              <a:sym typeface="Arial"/>
            </a:endParaRPr>
          </a:p>
        </p:txBody>
      </p:sp>
      <p:cxnSp>
        <p:nvCxnSpPr>
          <p:cNvPr id="6" name="Straight Connector 5">
            <a:extLst>
              <a:ext uri="{FF2B5EF4-FFF2-40B4-BE49-F238E27FC236}">
                <a16:creationId xmlns:a16="http://schemas.microsoft.com/office/drawing/2014/main" id="{530EC52A-8B11-B746-9FF1-8914DA366AB7}"/>
              </a:ext>
            </a:extLst>
          </p:cNvPr>
          <p:cNvCxnSpPr>
            <a:cxnSpLocks/>
          </p:cNvCxnSpPr>
          <p:nvPr/>
        </p:nvCxnSpPr>
        <p:spPr>
          <a:xfrm flipV="1">
            <a:off x="1645920" y="377363"/>
            <a:ext cx="2496590" cy="116746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B52CFECF-EF5C-0A40-8FB3-396CC73D6064}"/>
              </a:ext>
            </a:extLst>
          </p:cNvPr>
          <p:cNvCxnSpPr>
            <a:cxnSpLocks/>
          </p:cNvCxnSpPr>
          <p:nvPr/>
        </p:nvCxnSpPr>
        <p:spPr>
          <a:xfrm>
            <a:off x="1627633" y="2606122"/>
            <a:ext cx="2496590" cy="339289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5E1268A5-2D28-B3CF-EC59-4001D3B8BF51}"/>
              </a:ext>
            </a:extLst>
          </p:cNvPr>
          <p:cNvSpPr/>
          <p:nvPr/>
        </p:nvSpPr>
        <p:spPr>
          <a:xfrm>
            <a:off x="4205139" y="1365337"/>
            <a:ext cx="1130949" cy="288099"/>
          </a:xfrm>
          <a:prstGeom prst="rect">
            <a:avLst/>
          </a:prstGeom>
          <a:noFill/>
          <a:ln w="57150">
            <a:solidFill>
              <a:srgbClr val="005D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Arial" panose="020B0604020202020204"/>
              <a:ea typeface="+mn-ea"/>
              <a:cs typeface="+mn-cs"/>
              <a:sym typeface="Arial"/>
            </a:endParaRPr>
          </a:p>
        </p:txBody>
      </p:sp>
      <p:sp>
        <p:nvSpPr>
          <p:cNvPr id="15" name="Rectangle 14">
            <a:extLst>
              <a:ext uri="{FF2B5EF4-FFF2-40B4-BE49-F238E27FC236}">
                <a16:creationId xmlns:a16="http://schemas.microsoft.com/office/drawing/2014/main" id="{27C494F7-B80C-DB41-E41E-83E443F33FF8}"/>
              </a:ext>
            </a:extLst>
          </p:cNvPr>
          <p:cNvSpPr/>
          <p:nvPr/>
        </p:nvSpPr>
        <p:spPr>
          <a:xfrm>
            <a:off x="4205139" y="1969003"/>
            <a:ext cx="1130949" cy="288099"/>
          </a:xfrm>
          <a:prstGeom prst="rect">
            <a:avLst/>
          </a:prstGeom>
          <a:noFill/>
          <a:ln w="57150">
            <a:solidFill>
              <a:srgbClr val="005D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Arial" panose="020B0604020202020204"/>
              <a:ea typeface="+mn-ea"/>
              <a:cs typeface="+mn-cs"/>
              <a:sym typeface="Arial"/>
            </a:endParaRPr>
          </a:p>
        </p:txBody>
      </p:sp>
      <p:sp>
        <p:nvSpPr>
          <p:cNvPr id="16" name="Rectangle 15">
            <a:extLst>
              <a:ext uri="{FF2B5EF4-FFF2-40B4-BE49-F238E27FC236}">
                <a16:creationId xmlns:a16="http://schemas.microsoft.com/office/drawing/2014/main" id="{F9F85834-D5A8-33E2-EED5-FF7B398A748E}"/>
              </a:ext>
            </a:extLst>
          </p:cNvPr>
          <p:cNvSpPr/>
          <p:nvPr/>
        </p:nvSpPr>
        <p:spPr>
          <a:xfrm>
            <a:off x="4205138" y="3376497"/>
            <a:ext cx="1130949" cy="288099"/>
          </a:xfrm>
          <a:prstGeom prst="rect">
            <a:avLst/>
          </a:prstGeom>
          <a:noFill/>
          <a:ln w="57150">
            <a:solidFill>
              <a:srgbClr val="005D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Arial" panose="020B0604020202020204"/>
              <a:ea typeface="+mn-ea"/>
              <a:cs typeface="+mn-cs"/>
              <a:sym typeface="Arial"/>
            </a:endParaRPr>
          </a:p>
        </p:txBody>
      </p:sp>
      <p:sp>
        <p:nvSpPr>
          <p:cNvPr id="17" name="Rectangle 16">
            <a:extLst>
              <a:ext uri="{FF2B5EF4-FFF2-40B4-BE49-F238E27FC236}">
                <a16:creationId xmlns:a16="http://schemas.microsoft.com/office/drawing/2014/main" id="{7A42C206-4C32-0B58-799F-0AFF0A8B1AE0}"/>
              </a:ext>
            </a:extLst>
          </p:cNvPr>
          <p:cNvSpPr/>
          <p:nvPr/>
        </p:nvSpPr>
        <p:spPr>
          <a:xfrm>
            <a:off x="4205138" y="4639941"/>
            <a:ext cx="1130949" cy="288099"/>
          </a:xfrm>
          <a:prstGeom prst="rect">
            <a:avLst/>
          </a:prstGeom>
          <a:noFill/>
          <a:ln w="57150">
            <a:solidFill>
              <a:srgbClr val="005D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Arial" panose="020B0604020202020204"/>
              <a:ea typeface="+mn-ea"/>
              <a:cs typeface="+mn-cs"/>
              <a:sym typeface="Arial"/>
            </a:endParaRPr>
          </a:p>
        </p:txBody>
      </p:sp>
      <p:pic>
        <p:nvPicPr>
          <p:cNvPr id="19" name="Content Placeholder 4" descr="Text&#10;&#10;Description automatically generated with medium confidence">
            <a:extLst>
              <a:ext uri="{FF2B5EF4-FFF2-40B4-BE49-F238E27FC236}">
                <a16:creationId xmlns:a16="http://schemas.microsoft.com/office/drawing/2014/main" id="{739AD556-9EF0-E31E-DB7E-4AE2DA8BE2EF}"/>
              </a:ext>
            </a:extLst>
          </p:cNvPr>
          <p:cNvPicPr>
            <a:picLocks noChangeAspect="1"/>
          </p:cNvPicPr>
          <p:nvPr/>
        </p:nvPicPr>
        <p:blipFill>
          <a:blip r:embed="rId4"/>
          <a:stretch>
            <a:fillRect/>
          </a:stretch>
        </p:blipFill>
        <p:spPr>
          <a:xfrm>
            <a:off x="28576" y="6000230"/>
            <a:ext cx="2171700" cy="829194"/>
          </a:xfrm>
          <a:prstGeom prst="rect">
            <a:avLst/>
          </a:prstGeom>
        </p:spPr>
      </p:pic>
      <p:sp>
        <p:nvSpPr>
          <p:cNvPr id="8" name="TextBox 7">
            <a:extLst>
              <a:ext uri="{FF2B5EF4-FFF2-40B4-BE49-F238E27FC236}">
                <a16:creationId xmlns:a16="http://schemas.microsoft.com/office/drawing/2014/main" id="{78B85E66-D8BD-BAA7-3C4B-97AFFC8EEDCC}"/>
              </a:ext>
            </a:extLst>
          </p:cNvPr>
          <p:cNvSpPr txBox="1"/>
          <p:nvPr/>
        </p:nvSpPr>
        <p:spPr>
          <a:xfrm>
            <a:off x="2509870" y="6294398"/>
            <a:ext cx="6941557" cy="338554"/>
          </a:xfrm>
          <a:prstGeom prst="rect">
            <a:avLst/>
          </a:prstGeom>
          <a:noFill/>
        </p:spPr>
        <p:txBody>
          <a:bodyPr wrap="square">
            <a:spAutoFit/>
          </a:bodyPr>
          <a:lstStyle/>
          <a:p>
            <a:pPr algn="l"/>
            <a:r>
              <a:rPr lang="en-US" sz="1600" i="1" dirty="0">
                <a:solidFill>
                  <a:schemeClr val="accent4">
                    <a:lumMod val="20000"/>
                    <a:lumOff val="80000"/>
                  </a:schemeClr>
                </a:solidFill>
                <a:latin typeface="Roboto"/>
              </a:rPr>
              <a:t>Includes: </a:t>
            </a:r>
            <a:r>
              <a:rPr lang="en-US" sz="1600" b="0" i="1" dirty="0">
                <a:solidFill>
                  <a:schemeClr val="accent4">
                    <a:lumMod val="20000"/>
                    <a:lumOff val="80000"/>
                  </a:schemeClr>
                </a:solidFill>
                <a:effectLst/>
                <a:latin typeface="Roboto"/>
              </a:rPr>
              <a:t>NHGRI’s Association to Function Knowledge Portal (A2FKP) </a:t>
            </a:r>
          </a:p>
        </p:txBody>
      </p:sp>
    </p:spTree>
    <p:extLst>
      <p:ext uri="{BB962C8B-B14F-4D97-AF65-F5344CB8AC3E}">
        <p14:creationId xmlns:p14="http://schemas.microsoft.com/office/powerpoint/2010/main" val="24101498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86AD2D6-FA3C-7FF6-0AD6-0F50323C3A4F}"/>
              </a:ext>
            </a:extLst>
          </p:cNvPr>
          <p:cNvSpPr>
            <a:spLocks noGrp="1"/>
          </p:cNvSpPr>
          <p:nvPr>
            <p:ph idx="1"/>
          </p:nvPr>
        </p:nvSpPr>
        <p:spPr>
          <a:xfrm>
            <a:off x="492369" y="857249"/>
            <a:ext cx="11414496" cy="5241155"/>
          </a:xfrm>
        </p:spPr>
        <p:txBody>
          <a:bodyPr>
            <a:normAutofit/>
          </a:bodyPr>
          <a:lstStyle/>
          <a:p>
            <a:r>
              <a:rPr lang="en-US" sz="2400" dirty="0"/>
              <a:t>“What drugs/chemicals may up/downregulate</a:t>
            </a:r>
            <a:br>
              <a:rPr lang="en-US" sz="2400" dirty="0"/>
            </a:br>
            <a:r>
              <a:rPr lang="en-US" sz="2400" dirty="0"/>
              <a:t>my disease/gene of interest?”</a:t>
            </a:r>
          </a:p>
          <a:p>
            <a:r>
              <a:rPr lang="en-US" sz="2400" dirty="0"/>
              <a:t>SHINE syndrome:</a:t>
            </a:r>
          </a:p>
          <a:p>
            <a:pPr lvl="1"/>
            <a:r>
              <a:rPr lang="en-US" sz="2200" b="1" u="sng" dirty="0"/>
              <a:t>S</a:t>
            </a:r>
            <a:r>
              <a:rPr lang="en-US" sz="2200" dirty="0"/>
              <a:t>leep Disturbances</a:t>
            </a:r>
          </a:p>
          <a:p>
            <a:pPr lvl="1"/>
            <a:r>
              <a:rPr lang="en-US" sz="2200" b="1" u="sng" dirty="0"/>
              <a:t>H</a:t>
            </a:r>
            <a:r>
              <a:rPr lang="en-US" sz="2200" dirty="0"/>
              <a:t>ypotonia</a:t>
            </a:r>
          </a:p>
          <a:p>
            <a:pPr lvl="1"/>
            <a:r>
              <a:rPr lang="en-US" sz="2200" b="1" u="sng" dirty="0"/>
              <a:t>I</a:t>
            </a:r>
            <a:r>
              <a:rPr lang="en-US" sz="2200" dirty="0"/>
              <a:t>ntellectual Disabilities</a:t>
            </a:r>
          </a:p>
          <a:p>
            <a:pPr lvl="1"/>
            <a:r>
              <a:rPr lang="en-US" sz="2200" b="1" u="sng" dirty="0"/>
              <a:t>N</a:t>
            </a:r>
            <a:r>
              <a:rPr lang="en-US" sz="2200" dirty="0"/>
              <a:t>eurological Disorders (including motor issues)</a:t>
            </a:r>
          </a:p>
          <a:p>
            <a:pPr lvl="1"/>
            <a:r>
              <a:rPr lang="en-US" sz="2200" b="1" u="sng" dirty="0"/>
              <a:t>E</a:t>
            </a:r>
            <a:r>
              <a:rPr lang="en-US" sz="2200" dirty="0"/>
              <a:t>pilepsy </a:t>
            </a:r>
          </a:p>
          <a:p>
            <a:r>
              <a:rPr lang="en-US" sz="2400" dirty="0"/>
              <a:t>Gene: </a:t>
            </a:r>
            <a:r>
              <a:rPr lang="en-US" sz="2400" i="1" dirty="0"/>
              <a:t>DLG4</a:t>
            </a:r>
            <a:r>
              <a:rPr lang="en-US" sz="2400" dirty="0"/>
              <a:t> (discs large MAGUK scaffold protein 4); predicted impact of variants: LOF, haploinsufficiency</a:t>
            </a:r>
          </a:p>
          <a:p>
            <a:r>
              <a:rPr lang="en-US" sz="2400" dirty="0"/>
              <a:t>Translator result: Guanfacine may increase </a:t>
            </a:r>
            <a:r>
              <a:rPr lang="en-US" sz="2400" i="1" dirty="0"/>
              <a:t>DLG4</a:t>
            </a:r>
          </a:p>
          <a:p>
            <a:r>
              <a:rPr lang="en-US" sz="2400" dirty="0"/>
              <a:t>Five months post-treatment</a:t>
            </a:r>
          </a:p>
          <a:p>
            <a:r>
              <a:rPr lang="en-US" sz="2400" dirty="0"/>
              <a:t>Translator can show value for research of all stages – early preclinical to clinical</a:t>
            </a:r>
          </a:p>
        </p:txBody>
      </p:sp>
      <p:sp>
        <p:nvSpPr>
          <p:cNvPr id="5" name="Title 1">
            <a:extLst>
              <a:ext uri="{FF2B5EF4-FFF2-40B4-BE49-F238E27FC236}">
                <a16:creationId xmlns:a16="http://schemas.microsoft.com/office/drawing/2014/main" id="{2CB19F97-B4EE-51FE-D4B2-C0E08A9E9E4E}"/>
              </a:ext>
            </a:extLst>
          </p:cNvPr>
          <p:cNvSpPr txBox="1">
            <a:spLocks/>
          </p:cNvSpPr>
          <p:nvPr/>
        </p:nvSpPr>
        <p:spPr>
          <a:xfrm>
            <a:off x="373627" y="159306"/>
            <a:ext cx="11533238" cy="676596"/>
          </a:xfrm>
          <a:prstGeom prst="rect">
            <a:avLst/>
          </a:prstGeom>
        </p:spPr>
        <p:txBody>
          <a:bodyPr vert="horz" lIns="91440" tIns="45720" rIns="91440" bIns="45720" rtlCol="0" anchor="b" anchorCtr="0">
            <a:normAutofit/>
          </a:bodyPr>
          <a:lstStyle>
            <a:lvl1pPr algn="l" defTabSz="914400" rtl="0" eaLnBrk="1" latinLnBrk="0" hangingPunct="1">
              <a:lnSpc>
                <a:spcPct val="90000"/>
              </a:lnSpc>
              <a:spcBef>
                <a:spcPct val="0"/>
              </a:spcBef>
              <a:buNone/>
              <a:defRPr sz="3200" b="1" kern="1200" baseline="0">
                <a:solidFill>
                  <a:schemeClr val="tx1"/>
                </a:solidFill>
                <a:latin typeface="Arial Bold" charset="0"/>
                <a:ea typeface="+mj-ea"/>
                <a:cs typeface="+mj-cs"/>
              </a:defRPr>
            </a:lvl1pPr>
          </a:lstStyle>
          <a:p>
            <a:pPr marL="0" marR="0" lvl="0" indent="0" algn="l" defTabSz="914400" rtl="0" eaLnBrk="1" fontAlgn="auto" latinLnBrk="0" hangingPunct="1">
              <a:lnSpc>
                <a:spcPct val="90000"/>
              </a:lnSpc>
              <a:spcBef>
                <a:spcPct val="0"/>
              </a:spcBef>
              <a:spcAft>
                <a:spcPts val="0"/>
              </a:spcAft>
              <a:buClr>
                <a:srgbClr val="000000"/>
              </a:buClr>
              <a:buSzTx/>
              <a:buFont typeface="Arial"/>
              <a:buNone/>
              <a:tabLst/>
              <a:defRPr/>
            </a:pPr>
            <a:r>
              <a:rPr kumimoji="0" lang="en-US" sz="3600" b="1" i="0" u="none" strike="noStrike" kern="1200" cap="none" spc="0" normalizeH="0" baseline="0" noProof="0" dirty="0">
                <a:ln>
                  <a:noFill/>
                </a:ln>
                <a:solidFill>
                  <a:prstClr val="black"/>
                </a:solidFill>
                <a:effectLst/>
                <a:uLnTx/>
                <a:uFillTx/>
                <a:latin typeface="Arial" charset="0"/>
                <a:ea typeface="Arial" charset="0"/>
                <a:cs typeface="Arial" charset="0"/>
                <a:sym typeface="Arial"/>
              </a:rPr>
              <a:t>Use Case – SHINE Syndrome</a:t>
            </a:r>
            <a:endParaRPr kumimoji="0" lang="en-US" sz="3600" b="1" i="0" u="none" strike="noStrike" kern="1200" cap="none" spc="0" normalizeH="0" baseline="0" noProof="0" dirty="0">
              <a:ln>
                <a:noFill/>
              </a:ln>
              <a:solidFill>
                <a:prstClr val="black"/>
              </a:solidFill>
              <a:effectLst/>
              <a:uLnTx/>
              <a:uFillTx/>
              <a:latin typeface="Calibri" panose="020F0502020204030204" pitchFamily="34" charset="0"/>
              <a:ea typeface="+mj-ea"/>
              <a:cs typeface="Calibri" panose="020F0502020204030204" pitchFamily="34" charset="0"/>
              <a:sym typeface="Arial"/>
            </a:endParaRPr>
          </a:p>
        </p:txBody>
      </p:sp>
      <p:pic>
        <p:nvPicPr>
          <p:cNvPr id="2" name="Picture 1" descr="Several drawings on paper&#10;&#10;Description automatically generated with medium confidence">
            <a:extLst>
              <a:ext uri="{FF2B5EF4-FFF2-40B4-BE49-F238E27FC236}">
                <a16:creationId xmlns:a16="http://schemas.microsoft.com/office/drawing/2014/main" id="{359E26E4-F091-22E1-9B65-66B7B2D57093}"/>
              </a:ext>
            </a:extLst>
          </p:cNvPr>
          <p:cNvPicPr>
            <a:picLocks noChangeAspect="1"/>
          </p:cNvPicPr>
          <p:nvPr/>
        </p:nvPicPr>
        <p:blipFill rotWithShape="1">
          <a:blip r:embed="rId3">
            <a:extLst>
              <a:ext uri="{28A0092B-C50C-407E-A947-70E740481C1C}">
                <a14:useLocalDpi xmlns:a14="http://schemas.microsoft.com/office/drawing/2010/main" val="0"/>
              </a:ext>
            </a:extLst>
          </a:blip>
          <a:srcRect r="46716"/>
          <a:stretch/>
        </p:blipFill>
        <p:spPr>
          <a:xfrm>
            <a:off x="7662507" y="85461"/>
            <a:ext cx="2375422" cy="3343540"/>
          </a:xfrm>
          <a:prstGeom prst="roundRect">
            <a:avLst/>
          </a:prstGeom>
        </p:spPr>
      </p:pic>
      <p:sp>
        <p:nvSpPr>
          <p:cNvPr id="8" name="TextBox 7">
            <a:extLst>
              <a:ext uri="{FF2B5EF4-FFF2-40B4-BE49-F238E27FC236}">
                <a16:creationId xmlns:a16="http://schemas.microsoft.com/office/drawing/2014/main" id="{2EAD42D0-DB96-A8AB-347C-8B2FBBCF9614}"/>
              </a:ext>
            </a:extLst>
          </p:cNvPr>
          <p:cNvSpPr txBox="1"/>
          <p:nvPr/>
        </p:nvSpPr>
        <p:spPr>
          <a:xfrm>
            <a:off x="2614613" y="6126981"/>
            <a:ext cx="642937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spc="0" normalizeH="0" baseline="0" noProof="0" dirty="0">
                <a:ln>
                  <a:noFill/>
                </a:ln>
                <a:solidFill>
                  <a:prstClr val="white"/>
                </a:solidFill>
                <a:effectLst/>
                <a:uLnTx/>
                <a:uFillTx/>
                <a:latin typeface="Arial"/>
                <a:cs typeface="Arial"/>
                <a:sym typeface="Arial"/>
              </a:rPr>
              <a:t>http://ui.transltr.io/demo</a:t>
            </a:r>
          </a:p>
        </p:txBody>
      </p:sp>
      <p:pic>
        <p:nvPicPr>
          <p:cNvPr id="9" name="Content Placeholder 4" descr="Text&#10;&#10;Description automatically generated with medium confidence">
            <a:extLst>
              <a:ext uri="{FF2B5EF4-FFF2-40B4-BE49-F238E27FC236}">
                <a16:creationId xmlns:a16="http://schemas.microsoft.com/office/drawing/2014/main" id="{E67FF1FF-793B-60BD-189D-C32229D7EC79}"/>
              </a:ext>
            </a:extLst>
          </p:cNvPr>
          <p:cNvPicPr>
            <a:picLocks noChangeAspect="1"/>
          </p:cNvPicPr>
          <p:nvPr/>
        </p:nvPicPr>
        <p:blipFill>
          <a:blip r:embed="rId4"/>
          <a:stretch>
            <a:fillRect/>
          </a:stretch>
        </p:blipFill>
        <p:spPr>
          <a:xfrm>
            <a:off x="28576" y="6000230"/>
            <a:ext cx="2171700" cy="829194"/>
          </a:xfrm>
          <a:prstGeom prst="rect">
            <a:avLst/>
          </a:prstGeom>
        </p:spPr>
      </p:pic>
      <p:pic>
        <p:nvPicPr>
          <p:cNvPr id="4" name="Picture 3" descr="Several drawings on paper&#10;&#10;Description automatically generated with medium confidence">
            <a:extLst>
              <a:ext uri="{FF2B5EF4-FFF2-40B4-BE49-F238E27FC236}">
                <a16:creationId xmlns:a16="http://schemas.microsoft.com/office/drawing/2014/main" id="{25081686-469F-ED12-D5AE-EB73FF4D658B}"/>
              </a:ext>
            </a:extLst>
          </p:cNvPr>
          <p:cNvPicPr>
            <a:picLocks noChangeAspect="1"/>
          </p:cNvPicPr>
          <p:nvPr/>
        </p:nvPicPr>
        <p:blipFill rotWithShape="1">
          <a:blip r:embed="rId3">
            <a:extLst>
              <a:ext uri="{28A0092B-C50C-407E-A947-70E740481C1C}">
                <a14:useLocalDpi xmlns:a14="http://schemas.microsoft.com/office/drawing/2010/main" val="0"/>
              </a:ext>
            </a:extLst>
          </a:blip>
          <a:srcRect l="53845"/>
          <a:stretch/>
        </p:blipFill>
        <p:spPr>
          <a:xfrm>
            <a:off x="10037929" y="99750"/>
            <a:ext cx="2057609" cy="3343540"/>
          </a:xfrm>
          <a:prstGeom prst="roundRect">
            <a:avLst/>
          </a:prstGeom>
        </p:spPr>
      </p:pic>
    </p:spTree>
    <p:extLst>
      <p:ext uri="{BB962C8B-B14F-4D97-AF65-F5344CB8AC3E}">
        <p14:creationId xmlns:p14="http://schemas.microsoft.com/office/powerpoint/2010/main" val="1149252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500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103;g135fcaa22ad_1_0">
            <a:extLst>
              <a:ext uri="{FF2B5EF4-FFF2-40B4-BE49-F238E27FC236}">
                <a16:creationId xmlns:a16="http://schemas.microsoft.com/office/drawing/2014/main" id="{F57EDD2F-273F-C1CB-0B07-5E9B8B71243E}"/>
              </a:ext>
              <a:ext uri="{C183D7F6-B498-43B3-948B-1728B52AA6E4}">
                <adec:decorative xmlns:adec="http://schemas.microsoft.com/office/drawing/2017/decorative" val="1"/>
              </a:ext>
            </a:extLst>
          </p:cNvPr>
          <p:cNvSpPr/>
          <p:nvPr/>
        </p:nvSpPr>
        <p:spPr>
          <a:xfrm>
            <a:off x="-10160" y="-16411"/>
            <a:ext cx="12202160" cy="1138139"/>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2" name="Google Shape;138;g13aeee89f93_1_2">
            <a:extLst>
              <a:ext uri="{FF2B5EF4-FFF2-40B4-BE49-F238E27FC236}">
                <a16:creationId xmlns:a16="http://schemas.microsoft.com/office/drawing/2014/main" id="{760BE18F-C9F1-5A94-AEAC-169E1BC61D8D}"/>
              </a:ext>
              <a:ext uri="{C183D7F6-B498-43B3-948B-1728B52AA6E4}">
                <adec:decorative xmlns:adec="http://schemas.microsoft.com/office/drawing/2017/decorative" val="1"/>
              </a:ext>
            </a:extLst>
          </p:cNvPr>
          <p:cNvSpPr/>
          <p:nvPr/>
        </p:nvSpPr>
        <p:spPr>
          <a:xfrm>
            <a:off x="0" y="1121728"/>
            <a:ext cx="4982817" cy="5736421"/>
          </a:xfrm>
          <a:prstGeom prst="rect">
            <a:avLst/>
          </a:prstGeom>
          <a:solidFill>
            <a:schemeClr val="bg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5" name="Title Placeholder 1">
            <a:extLst>
              <a:ext uri="{FF2B5EF4-FFF2-40B4-BE49-F238E27FC236}">
                <a16:creationId xmlns:a16="http://schemas.microsoft.com/office/drawing/2014/main" id="{67EF1331-3822-322D-319D-EDF800F76A62}"/>
              </a:ext>
            </a:extLst>
          </p:cNvPr>
          <p:cNvSpPr txBox="1">
            <a:spLocks noGrp="1"/>
          </p:cNvSpPr>
          <p:nvPr>
            <p:ph type="title" idx="4294967295"/>
          </p:nvPr>
        </p:nvSpPr>
        <p:spPr>
          <a:xfrm>
            <a:off x="838199" y="138457"/>
            <a:ext cx="10803625" cy="866726"/>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41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100" b="1" i="0" u="none" strike="noStrike" kern="1200" cap="none" spc="0" normalizeH="0" baseline="0" noProof="0" dirty="0">
                <a:ln>
                  <a:noFill/>
                </a:ln>
                <a:solidFill>
                  <a:schemeClr val="bg1"/>
                </a:solidFill>
                <a:effectLst/>
                <a:uLnTx/>
                <a:uFillTx/>
                <a:latin typeface="+mj-lt"/>
                <a:ea typeface="+mj-ea"/>
                <a:cs typeface="+mj-cs"/>
              </a:rPr>
              <a:t>CTSA Program: Premier National Network Speeds Health Solutions</a:t>
            </a:r>
          </a:p>
        </p:txBody>
      </p:sp>
      <p:sp>
        <p:nvSpPr>
          <p:cNvPr id="12" name="TextBox 11">
            <a:extLst>
              <a:ext uri="{FF2B5EF4-FFF2-40B4-BE49-F238E27FC236}">
                <a16:creationId xmlns:a16="http://schemas.microsoft.com/office/drawing/2014/main" id="{A7F0738F-3B86-492E-7592-CC35C229783B}"/>
              </a:ext>
            </a:extLst>
          </p:cNvPr>
          <p:cNvSpPr txBox="1"/>
          <p:nvPr/>
        </p:nvSpPr>
        <p:spPr>
          <a:xfrm>
            <a:off x="899930" y="1281416"/>
            <a:ext cx="1978365"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35B6F"/>
                </a:solidFill>
                <a:effectLst/>
                <a:uLnTx/>
                <a:uFillTx/>
                <a:latin typeface="Arial" panose="020B0604020202020204"/>
                <a:ea typeface="+mn-ea"/>
                <a:cs typeface="+mn-cs"/>
              </a:rPr>
              <a:t>CTSAProgram</a:t>
            </a:r>
          </a:p>
        </p:txBody>
      </p:sp>
      <p:sp>
        <p:nvSpPr>
          <p:cNvPr id="13" name="Title Placeholder 1">
            <a:extLst>
              <a:ext uri="{FF2B5EF4-FFF2-40B4-BE49-F238E27FC236}">
                <a16:creationId xmlns:a16="http://schemas.microsoft.com/office/drawing/2014/main" id="{64D799C5-85A7-4CE2-F482-D078C13C16F4}"/>
              </a:ext>
            </a:extLst>
          </p:cNvPr>
          <p:cNvSpPr txBox="1">
            <a:spLocks/>
          </p:cNvSpPr>
          <p:nvPr/>
        </p:nvSpPr>
        <p:spPr>
          <a:xfrm>
            <a:off x="5408738" y="1333641"/>
            <a:ext cx="5449806" cy="29249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1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400" b="1" i="0" u="none" strike="noStrike" kern="1200" cap="none" spc="0" normalizeH="0" baseline="0" noProof="0" dirty="0">
                <a:ln>
                  <a:noFill/>
                </a:ln>
                <a:solidFill>
                  <a:srgbClr val="135B6F"/>
                </a:solidFill>
                <a:effectLst/>
                <a:uLnTx/>
                <a:uFillTx/>
                <a:latin typeface="Arial" panose="020B0604020202020204"/>
                <a:ea typeface="+mj-ea"/>
                <a:cs typeface="+mj-cs"/>
              </a:rPr>
              <a:t>Clinical and Translational Science Awards Primary Institutions</a:t>
            </a:r>
          </a:p>
        </p:txBody>
      </p:sp>
      <p:pic>
        <p:nvPicPr>
          <p:cNvPr id="14" name="Google Shape;469;g11da0de9736_0_0">
            <a:extLst>
              <a:ext uri="{FF2B5EF4-FFF2-40B4-BE49-F238E27FC236}">
                <a16:creationId xmlns:a16="http://schemas.microsoft.com/office/drawing/2014/main" id="{0DDDB72E-0885-1CF2-448B-E107A00F2209}"/>
              </a:ext>
              <a:ext uri="{C183D7F6-B498-43B3-948B-1728B52AA6E4}">
                <adec:decorative xmlns:adec="http://schemas.microsoft.com/office/drawing/2017/decorative" val="1"/>
              </a:ext>
            </a:extLst>
          </p:cNvPr>
          <p:cNvPicPr preferRelativeResize="0"/>
          <p:nvPr/>
        </p:nvPicPr>
        <p:blipFill rotWithShape="1">
          <a:blip r:embed="rId3">
            <a:alphaModFix/>
          </a:blip>
          <a:srcRect t="99" b="99"/>
          <a:stretch/>
        </p:blipFill>
        <p:spPr>
          <a:xfrm>
            <a:off x="621033" y="1309842"/>
            <a:ext cx="340778" cy="340090"/>
          </a:xfrm>
          <a:prstGeom prst="rect">
            <a:avLst/>
          </a:prstGeom>
          <a:noFill/>
          <a:ln>
            <a:noFill/>
          </a:ln>
        </p:spPr>
      </p:pic>
      <p:sp>
        <p:nvSpPr>
          <p:cNvPr id="11" name="TextBox 10">
            <a:extLst>
              <a:ext uri="{FF2B5EF4-FFF2-40B4-BE49-F238E27FC236}">
                <a16:creationId xmlns:a16="http://schemas.microsoft.com/office/drawing/2014/main" id="{46EEE5C4-EB9D-423E-B768-2187874E6DAD}"/>
              </a:ext>
            </a:extLst>
          </p:cNvPr>
          <p:cNvSpPr txBox="1"/>
          <p:nvPr/>
        </p:nvSpPr>
        <p:spPr>
          <a:xfrm>
            <a:off x="1336976" y="1764191"/>
            <a:ext cx="364584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364C8E"/>
                </a:solidFill>
                <a:effectLst/>
                <a:uLnTx/>
                <a:uFillTx/>
                <a:latin typeface="Arial" panose="020B0604020202020204"/>
                <a:ea typeface="+mn-ea"/>
                <a:cs typeface="+mn-cs"/>
              </a:rPr>
              <a:t>Develop, demonstrate, and disseminate innovations that turn science into health faster</a:t>
            </a:r>
          </a:p>
        </p:txBody>
      </p:sp>
      <p:sp>
        <p:nvSpPr>
          <p:cNvPr id="16" name="TextBox 15">
            <a:extLst>
              <a:ext uri="{FF2B5EF4-FFF2-40B4-BE49-F238E27FC236}">
                <a16:creationId xmlns:a16="http://schemas.microsoft.com/office/drawing/2014/main" id="{10AA911D-6852-4B9D-B21C-51285E8478B3}"/>
              </a:ext>
            </a:extLst>
          </p:cNvPr>
          <p:cNvSpPr txBox="1"/>
          <p:nvPr/>
        </p:nvSpPr>
        <p:spPr>
          <a:xfrm>
            <a:off x="1336976" y="2709702"/>
            <a:ext cx="3656001"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364C8E"/>
                </a:solidFill>
                <a:effectLst/>
                <a:uLnTx/>
                <a:uFillTx/>
                <a:latin typeface="Arial" panose="020B0604020202020204"/>
                <a:ea typeface="+mn-ea"/>
                <a:cs typeface="+mn-cs"/>
              </a:rPr>
              <a:t>Promote impactful partnerships </a:t>
            </a:r>
            <a:br>
              <a:rPr kumimoji="0" lang="en-US" sz="1600" b="1" i="0" u="none" strike="noStrike" kern="1200" cap="none" spc="0" normalizeH="0" baseline="0" noProof="0" dirty="0">
                <a:ln>
                  <a:noFill/>
                </a:ln>
                <a:solidFill>
                  <a:srgbClr val="364C8E"/>
                </a:solidFill>
                <a:effectLst/>
                <a:uLnTx/>
                <a:uFillTx/>
                <a:latin typeface="Arial" panose="020B0604020202020204"/>
                <a:ea typeface="+mn-ea"/>
                <a:cs typeface="+mn-cs"/>
              </a:rPr>
            </a:br>
            <a:r>
              <a:rPr kumimoji="0" lang="en-US" sz="1600" b="1" i="0" u="none" strike="noStrike" kern="1200" cap="none" spc="0" normalizeH="0" baseline="0" noProof="0" dirty="0">
                <a:ln>
                  <a:noFill/>
                </a:ln>
                <a:solidFill>
                  <a:srgbClr val="364C8E"/>
                </a:solidFill>
                <a:effectLst/>
                <a:uLnTx/>
                <a:uFillTx/>
                <a:latin typeface="Arial" panose="020B0604020202020204"/>
                <a:ea typeface="+mn-ea"/>
                <a:cs typeface="+mn-cs"/>
              </a:rPr>
              <a:t>and collaborations</a:t>
            </a:r>
          </a:p>
        </p:txBody>
      </p:sp>
      <p:sp>
        <p:nvSpPr>
          <p:cNvPr id="17" name="TextBox 16">
            <a:extLst>
              <a:ext uri="{FF2B5EF4-FFF2-40B4-BE49-F238E27FC236}">
                <a16:creationId xmlns:a16="http://schemas.microsoft.com/office/drawing/2014/main" id="{4F023D9D-043A-380A-C0E7-DE0413E0E42A}"/>
              </a:ext>
            </a:extLst>
          </p:cNvPr>
          <p:cNvSpPr txBox="1"/>
          <p:nvPr/>
        </p:nvSpPr>
        <p:spPr>
          <a:xfrm>
            <a:off x="1336976" y="3608383"/>
            <a:ext cx="364584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364C8E"/>
                </a:solidFill>
                <a:effectLst/>
                <a:uLnTx/>
                <a:uFillTx/>
                <a:latin typeface="Arial" panose="020B0604020202020204"/>
                <a:ea typeface="+mn-ea"/>
                <a:cs typeface="+mn-cs"/>
              </a:rPr>
              <a:t>Address health disparities</a:t>
            </a:r>
          </a:p>
        </p:txBody>
      </p:sp>
      <p:sp>
        <p:nvSpPr>
          <p:cNvPr id="18" name="TextBox 17">
            <a:extLst>
              <a:ext uri="{FF2B5EF4-FFF2-40B4-BE49-F238E27FC236}">
                <a16:creationId xmlns:a16="http://schemas.microsoft.com/office/drawing/2014/main" id="{069854AE-7E77-CD6D-E42D-85DFAC13A346}"/>
              </a:ext>
            </a:extLst>
          </p:cNvPr>
          <p:cNvSpPr txBox="1"/>
          <p:nvPr/>
        </p:nvSpPr>
        <p:spPr>
          <a:xfrm>
            <a:off x="1336975" y="4207919"/>
            <a:ext cx="364584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364C8E"/>
                </a:solidFill>
                <a:effectLst/>
                <a:uLnTx/>
                <a:uFillTx/>
                <a:latin typeface="Arial" panose="020B0604020202020204"/>
                <a:ea typeface="+mn-ea"/>
                <a:cs typeface="+mn-cs"/>
              </a:rPr>
              <a:t>Provide a national resource for </a:t>
            </a:r>
            <a:br>
              <a:rPr kumimoji="0" lang="en-US" sz="1600" b="1" i="0" u="none" strike="noStrike" kern="1200" cap="none" spc="0" normalizeH="0" baseline="0" noProof="0" dirty="0">
                <a:ln>
                  <a:noFill/>
                </a:ln>
                <a:solidFill>
                  <a:srgbClr val="364C8E"/>
                </a:solidFill>
                <a:effectLst/>
                <a:uLnTx/>
                <a:uFillTx/>
                <a:latin typeface="Arial" panose="020B0604020202020204"/>
                <a:ea typeface="+mn-ea"/>
                <a:cs typeface="+mn-cs"/>
              </a:rPr>
            </a:br>
            <a:r>
              <a:rPr kumimoji="0" lang="en-US" sz="1600" b="1" i="0" u="none" strike="noStrike" kern="1200" cap="none" spc="0" normalizeH="0" baseline="0" noProof="0" dirty="0">
                <a:ln>
                  <a:noFill/>
                </a:ln>
                <a:solidFill>
                  <a:srgbClr val="364C8E"/>
                </a:solidFill>
                <a:effectLst/>
                <a:uLnTx/>
                <a:uFillTx/>
                <a:latin typeface="Arial" panose="020B0604020202020204"/>
                <a:ea typeface="+mn-ea"/>
                <a:cs typeface="+mn-cs"/>
              </a:rPr>
              <a:t>the rapid response to urgent </a:t>
            </a:r>
            <a:br>
              <a:rPr kumimoji="0" lang="en-US" sz="1600" b="1" i="0" u="none" strike="noStrike" kern="1200" cap="none" spc="0" normalizeH="0" baseline="0" noProof="0" dirty="0">
                <a:ln>
                  <a:noFill/>
                </a:ln>
                <a:solidFill>
                  <a:srgbClr val="364C8E"/>
                </a:solidFill>
                <a:effectLst/>
                <a:uLnTx/>
                <a:uFillTx/>
                <a:latin typeface="Arial" panose="020B0604020202020204"/>
                <a:ea typeface="+mn-ea"/>
                <a:cs typeface="+mn-cs"/>
              </a:rPr>
            </a:br>
            <a:r>
              <a:rPr kumimoji="0" lang="en-US" sz="1600" b="1" i="0" u="none" strike="noStrike" kern="1200" cap="none" spc="0" normalizeH="0" baseline="0" noProof="0" dirty="0">
                <a:ln>
                  <a:noFill/>
                </a:ln>
                <a:solidFill>
                  <a:srgbClr val="364C8E"/>
                </a:solidFill>
                <a:effectLst/>
                <a:uLnTx/>
                <a:uFillTx/>
                <a:latin typeface="Arial" panose="020B0604020202020204"/>
                <a:ea typeface="+mn-ea"/>
                <a:cs typeface="+mn-cs"/>
              </a:rPr>
              <a:t>public health needs</a:t>
            </a:r>
          </a:p>
        </p:txBody>
      </p:sp>
      <p:sp>
        <p:nvSpPr>
          <p:cNvPr id="19" name="TextBox 18">
            <a:extLst>
              <a:ext uri="{FF2B5EF4-FFF2-40B4-BE49-F238E27FC236}">
                <a16:creationId xmlns:a16="http://schemas.microsoft.com/office/drawing/2014/main" id="{F7DF4529-84A7-85D5-F951-5711E6407B9C}"/>
              </a:ext>
            </a:extLst>
          </p:cNvPr>
          <p:cNvSpPr txBox="1"/>
          <p:nvPr/>
        </p:nvSpPr>
        <p:spPr>
          <a:xfrm>
            <a:off x="1336976" y="5147500"/>
            <a:ext cx="3656001"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364C8E"/>
                </a:solidFill>
                <a:effectLst/>
                <a:uLnTx/>
                <a:uFillTx/>
                <a:latin typeface="Arial" panose="020B0604020202020204"/>
                <a:ea typeface="+mn-ea"/>
                <a:cs typeface="+mn-cs"/>
              </a:rPr>
              <a:t>Promote training and </a:t>
            </a:r>
            <a:br>
              <a:rPr kumimoji="0" lang="en-US" sz="1600" b="1" i="0" u="none" strike="noStrike" kern="1200" cap="none" spc="0" normalizeH="0" baseline="0" noProof="0" dirty="0">
                <a:ln>
                  <a:noFill/>
                </a:ln>
                <a:solidFill>
                  <a:srgbClr val="364C8E"/>
                </a:solidFill>
                <a:effectLst/>
                <a:uLnTx/>
                <a:uFillTx/>
                <a:latin typeface="Arial" panose="020B0604020202020204"/>
                <a:ea typeface="+mn-ea"/>
                <a:cs typeface="+mn-cs"/>
              </a:rPr>
            </a:br>
            <a:r>
              <a:rPr kumimoji="0" lang="en-US" sz="1600" b="1" i="0" u="none" strike="noStrike" kern="1200" cap="none" spc="0" normalizeH="0" baseline="0" noProof="0" dirty="0">
                <a:ln>
                  <a:noFill/>
                </a:ln>
                <a:solidFill>
                  <a:srgbClr val="364C8E"/>
                </a:solidFill>
                <a:effectLst/>
                <a:uLnTx/>
                <a:uFillTx/>
                <a:latin typeface="Arial" panose="020B0604020202020204"/>
                <a:ea typeface="+mn-ea"/>
                <a:cs typeface="+mn-cs"/>
              </a:rPr>
              <a:t>career support</a:t>
            </a:r>
          </a:p>
        </p:txBody>
      </p:sp>
      <p:sp>
        <p:nvSpPr>
          <p:cNvPr id="20" name="TextBox 19">
            <a:extLst>
              <a:ext uri="{FF2B5EF4-FFF2-40B4-BE49-F238E27FC236}">
                <a16:creationId xmlns:a16="http://schemas.microsoft.com/office/drawing/2014/main" id="{2342573C-A27E-B961-D1F2-36ACE01F2E4E}"/>
              </a:ext>
            </a:extLst>
          </p:cNvPr>
          <p:cNvSpPr txBox="1"/>
          <p:nvPr/>
        </p:nvSpPr>
        <p:spPr>
          <a:xfrm>
            <a:off x="1336976" y="5930025"/>
            <a:ext cx="3656001"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364C8E"/>
                </a:solidFill>
                <a:effectLst/>
                <a:uLnTx/>
                <a:uFillTx/>
                <a:latin typeface="Arial" panose="020B0604020202020204"/>
                <a:ea typeface="+mn-ea"/>
                <a:cs typeface="+mn-cs"/>
              </a:rPr>
              <a:t>Nurture the field of </a:t>
            </a:r>
            <a:br>
              <a:rPr kumimoji="0" lang="en-US" sz="1600" b="1" i="0" u="none" strike="noStrike" kern="1200" cap="none" spc="0" normalizeH="0" baseline="0" noProof="0" dirty="0">
                <a:ln>
                  <a:noFill/>
                </a:ln>
                <a:solidFill>
                  <a:srgbClr val="364C8E"/>
                </a:solidFill>
                <a:effectLst/>
                <a:uLnTx/>
                <a:uFillTx/>
                <a:latin typeface="Arial" panose="020B0604020202020204"/>
                <a:ea typeface="+mn-ea"/>
                <a:cs typeface="+mn-cs"/>
              </a:rPr>
            </a:br>
            <a:r>
              <a:rPr kumimoji="0" lang="en-US" sz="1600" b="1" i="0" u="none" strike="noStrike" kern="1200" cap="none" spc="0" normalizeH="0" baseline="0" noProof="0" dirty="0">
                <a:ln>
                  <a:noFill/>
                </a:ln>
                <a:solidFill>
                  <a:srgbClr val="364C8E"/>
                </a:solidFill>
                <a:effectLst/>
                <a:uLnTx/>
                <a:uFillTx/>
                <a:latin typeface="Arial" panose="020B0604020202020204"/>
                <a:ea typeface="+mn-ea"/>
                <a:cs typeface="+mn-cs"/>
              </a:rPr>
              <a:t>translational science</a:t>
            </a:r>
          </a:p>
        </p:txBody>
      </p:sp>
      <p:pic>
        <p:nvPicPr>
          <p:cNvPr id="33" name="Google Shape;291;g135fcaa22ad_1_86">
            <a:extLst>
              <a:ext uri="{FF2B5EF4-FFF2-40B4-BE49-F238E27FC236}">
                <a16:creationId xmlns:a16="http://schemas.microsoft.com/office/drawing/2014/main" id="{71B2BC3B-AF51-F946-91CA-21C712167E38}"/>
              </a:ext>
              <a:ext uri="{C183D7F6-B498-43B3-948B-1728B52AA6E4}">
                <adec:decorative xmlns:adec="http://schemas.microsoft.com/office/drawing/2017/decorative" val="1"/>
              </a:ext>
            </a:extLst>
          </p:cNvPr>
          <p:cNvPicPr preferRelativeResize="0"/>
          <p:nvPr/>
        </p:nvPicPr>
        <p:blipFill>
          <a:blip r:embed="rId4"/>
          <a:srcRect/>
          <a:stretch/>
        </p:blipFill>
        <p:spPr>
          <a:xfrm>
            <a:off x="621033" y="1852583"/>
            <a:ext cx="662933" cy="662933"/>
          </a:xfrm>
          <a:prstGeom prst="rect">
            <a:avLst/>
          </a:prstGeom>
          <a:noFill/>
          <a:ln>
            <a:noFill/>
          </a:ln>
        </p:spPr>
      </p:pic>
      <p:pic>
        <p:nvPicPr>
          <p:cNvPr id="34" name="Google Shape;291;g135fcaa22ad_1_86">
            <a:extLst>
              <a:ext uri="{FF2B5EF4-FFF2-40B4-BE49-F238E27FC236}">
                <a16:creationId xmlns:a16="http://schemas.microsoft.com/office/drawing/2014/main" id="{8B895C14-8C2E-0FC4-565F-777BBA5CF199}"/>
              </a:ext>
              <a:ext uri="{C183D7F6-B498-43B3-948B-1728B52AA6E4}">
                <adec:decorative xmlns:adec="http://schemas.microsoft.com/office/drawing/2017/decorative" val="1"/>
              </a:ext>
            </a:extLst>
          </p:cNvPr>
          <p:cNvPicPr preferRelativeResize="0"/>
          <p:nvPr/>
        </p:nvPicPr>
        <p:blipFill>
          <a:blip r:embed="rId5"/>
          <a:srcRect/>
          <a:stretch/>
        </p:blipFill>
        <p:spPr>
          <a:xfrm>
            <a:off x="621033" y="2665706"/>
            <a:ext cx="662933" cy="662933"/>
          </a:xfrm>
          <a:prstGeom prst="rect">
            <a:avLst/>
          </a:prstGeom>
          <a:noFill/>
          <a:ln>
            <a:noFill/>
          </a:ln>
        </p:spPr>
      </p:pic>
      <p:pic>
        <p:nvPicPr>
          <p:cNvPr id="35" name="Google Shape;291;g135fcaa22ad_1_86">
            <a:extLst>
              <a:ext uri="{FF2B5EF4-FFF2-40B4-BE49-F238E27FC236}">
                <a16:creationId xmlns:a16="http://schemas.microsoft.com/office/drawing/2014/main" id="{B6C59C83-2855-DF81-3063-EE71744951E1}"/>
              </a:ext>
              <a:ext uri="{C183D7F6-B498-43B3-948B-1728B52AA6E4}">
                <adec:decorative xmlns:adec="http://schemas.microsoft.com/office/drawing/2017/decorative" val="1"/>
              </a:ext>
            </a:extLst>
          </p:cNvPr>
          <p:cNvPicPr preferRelativeResize="0"/>
          <p:nvPr/>
        </p:nvPicPr>
        <p:blipFill>
          <a:blip r:embed="rId6"/>
          <a:srcRect/>
          <a:stretch/>
        </p:blipFill>
        <p:spPr>
          <a:xfrm>
            <a:off x="621033" y="3478829"/>
            <a:ext cx="662933" cy="662933"/>
          </a:xfrm>
          <a:prstGeom prst="rect">
            <a:avLst/>
          </a:prstGeom>
          <a:noFill/>
          <a:ln>
            <a:noFill/>
          </a:ln>
        </p:spPr>
      </p:pic>
      <p:pic>
        <p:nvPicPr>
          <p:cNvPr id="36" name="Google Shape;291;g135fcaa22ad_1_86">
            <a:extLst>
              <a:ext uri="{FF2B5EF4-FFF2-40B4-BE49-F238E27FC236}">
                <a16:creationId xmlns:a16="http://schemas.microsoft.com/office/drawing/2014/main" id="{F24E8A04-B770-48FC-F3EB-91C792D43688}"/>
              </a:ext>
              <a:ext uri="{C183D7F6-B498-43B3-948B-1728B52AA6E4}">
                <adec:decorative xmlns:adec="http://schemas.microsoft.com/office/drawing/2017/decorative" val="1"/>
              </a:ext>
            </a:extLst>
          </p:cNvPr>
          <p:cNvPicPr preferRelativeResize="0"/>
          <p:nvPr/>
        </p:nvPicPr>
        <p:blipFill>
          <a:blip r:embed="rId7"/>
          <a:srcRect/>
          <a:stretch/>
        </p:blipFill>
        <p:spPr>
          <a:xfrm>
            <a:off x="621033" y="4291952"/>
            <a:ext cx="662933" cy="662933"/>
          </a:xfrm>
          <a:prstGeom prst="rect">
            <a:avLst/>
          </a:prstGeom>
          <a:noFill/>
          <a:ln>
            <a:noFill/>
          </a:ln>
        </p:spPr>
      </p:pic>
      <p:pic>
        <p:nvPicPr>
          <p:cNvPr id="37" name="Google Shape;291;g135fcaa22ad_1_86">
            <a:extLst>
              <a:ext uri="{FF2B5EF4-FFF2-40B4-BE49-F238E27FC236}">
                <a16:creationId xmlns:a16="http://schemas.microsoft.com/office/drawing/2014/main" id="{800F9037-CE71-F24E-A7FE-B687EBA3EE12}"/>
              </a:ext>
              <a:ext uri="{C183D7F6-B498-43B3-948B-1728B52AA6E4}">
                <adec:decorative xmlns:adec="http://schemas.microsoft.com/office/drawing/2017/decorative" val="1"/>
              </a:ext>
            </a:extLst>
          </p:cNvPr>
          <p:cNvPicPr preferRelativeResize="0"/>
          <p:nvPr/>
        </p:nvPicPr>
        <p:blipFill>
          <a:blip r:embed="rId8"/>
          <a:srcRect/>
          <a:stretch/>
        </p:blipFill>
        <p:spPr>
          <a:xfrm>
            <a:off x="621033" y="5105075"/>
            <a:ext cx="662933" cy="662933"/>
          </a:xfrm>
          <a:prstGeom prst="rect">
            <a:avLst/>
          </a:prstGeom>
          <a:noFill/>
          <a:ln>
            <a:noFill/>
          </a:ln>
        </p:spPr>
      </p:pic>
      <p:pic>
        <p:nvPicPr>
          <p:cNvPr id="38" name="Google Shape;291;g135fcaa22ad_1_86">
            <a:extLst>
              <a:ext uri="{FF2B5EF4-FFF2-40B4-BE49-F238E27FC236}">
                <a16:creationId xmlns:a16="http://schemas.microsoft.com/office/drawing/2014/main" id="{3D08DD3E-1CB9-0DED-4754-4E9625FDA871}"/>
              </a:ext>
              <a:ext uri="{C183D7F6-B498-43B3-948B-1728B52AA6E4}">
                <adec:decorative xmlns:adec="http://schemas.microsoft.com/office/drawing/2017/decorative" val="1"/>
              </a:ext>
            </a:extLst>
          </p:cNvPr>
          <p:cNvPicPr preferRelativeResize="0"/>
          <p:nvPr/>
        </p:nvPicPr>
        <p:blipFill>
          <a:blip r:embed="rId9"/>
          <a:srcRect/>
          <a:stretch/>
        </p:blipFill>
        <p:spPr>
          <a:xfrm>
            <a:off x="621033" y="5918200"/>
            <a:ext cx="662933" cy="662933"/>
          </a:xfrm>
          <a:prstGeom prst="rect">
            <a:avLst/>
          </a:prstGeom>
          <a:noFill/>
          <a:ln>
            <a:noFill/>
          </a:ln>
        </p:spPr>
      </p:pic>
      <p:pic>
        <p:nvPicPr>
          <p:cNvPr id="3" name="Picture 2" descr="Map of the United States showing Clinical and Translational Science Awards Primary Institutions.">
            <a:extLst>
              <a:ext uri="{FF2B5EF4-FFF2-40B4-BE49-F238E27FC236}">
                <a16:creationId xmlns:a16="http://schemas.microsoft.com/office/drawing/2014/main" id="{1ED13E45-1CA4-76B7-5A98-F908D1FFB7E8}"/>
              </a:ext>
              <a:ext uri="{C183D7F6-B498-43B3-948B-1728B52AA6E4}">
                <adec:decorative xmlns:adec="http://schemas.microsoft.com/office/drawing/2017/decorative" val="0"/>
              </a:ext>
            </a:extLst>
          </p:cNvPr>
          <p:cNvPicPr>
            <a:picLocks noChangeAspect="1"/>
          </p:cNvPicPr>
          <p:nvPr/>
        </p:nvPicPr>
        <p:blipFill rotWithShape="1">
          <a:blip r:embed="rId10">
            <a:extLst>
              <a:ext uri="{28A0092B-C50C-407E-A947-70E740481C1C}">
                <a14:useLocalDpi xmlns:a14="http://schemas.microsoft.com/office/drawing/2010/main" val="0"/>
              </a:ext>
            </a:extLst>
          </a:blip>
          <a:srcRect l="4395" t="17047" r="3604" b="17315"/>
          <a:stretch/>
        </p:blipFill>
        <p:spPr>
          <a:xfrm>
            <a:off x="4370895" y="1951103"/>
            <a:ext cx="7525491" cy="4563697"/>
          </a:xfrm>
          <a:prstGeom prst="rect">
            <a:avLst/>
          </a:prstGeom>
        </p:spPr>
      </p:pic>
      <p:sp>
        <p:nvSpPr>
          <p:cNvPr id="6" name="TextBox 5">
            <a:extLst>
              <a:ext uri="{FF2B5EF4-FFF2-40B4-BE49-F238E27FC236}">
                <a16:creationId xmlns:a16="http://schemas.microsoft.com/office/drawing/2014/main" id="{1C59B696-FAE9-E775-F058-A82D827059D2}"/>
              </a:ext>
            </a:extLst>
          </p:cNvPr>
          <p:cNvSpPr txBox="1"/>
          <p:nvPr/>
        </p:nvSpPr>
        <p:spPr>
          <a:xfrm>
            <a:off x="10354322" y="6283968"/>
            <a:ext cx="1542064"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rial" panose="020B0604020202020204"/>
                <a:ea typeface="+mn-ea"/>
                <a:cs typeface="+mn-cs"/>
              </a:rPr>
              <a:t>January 2023</a:t>
            </a:r>
          </a:p>
        </p:txBody>
      </p:sp>
    </p:spTree>
    <p:extLst>
      <p:ext uri="{BB962C8B-B14F-4D97-AF65-F5344CB8AC3E}">
        <p14:creationId xmlns:p14="http://schemas.microsoft.com/office/powerpoint/2010/main" val="37357509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map  with lines connecting random pointd">
            <a:extLst>
              <a:ext uri="{FF2B5EF4-FFF2-40B4-BE49-F238E27FC236}">
                <a16:creationId xmlns:a16="http://schemas.microsoft.com/office/drawing/2014/main" id="{96C80F47-5613-4BE8-95BA-C113F4C630E6}"/>
              </a:ext>
            </a:extLst>
          </p:cNvPr>
          <p:cNvPicPr>
            <a:picLocks noChangeAspect="1" noChangeArrowheads="1"/>
          </p:cNvPicPr>
          <p:nvPr/>
        </p:nvPicPr>
        <p:blipFill rotWithShape="1">
          <a:blip r:embed="rId3">
            <a:alphaModFix amt="85000"/>
            <a:extLst>
              <a:ext uri="{28A0092B-C50C-407E-A947-70E740481C1C}">
                <a14:useLocalDpi xmlns:a14="http://schemas.microsoft.com/office/drawing/2010/main" val="0"/>
              </a:ext>
            </a:extLst>
          </a:blip>
          <a:srcRect b="-4244"/>
          <a:stretch/>
        </p:blipFill>
        <p:spPr bwMode="auto">
          <a:xfrm>
            <a:off x="0" y="105242"/>
            <a:ext cx="12192000" cy="7019458"/>
          </a:xfrm>
          <a:prstGeom prst="rect">
            <a:avLst/>
          </a:prstGeom>
          <a:noFill/>
          <a:extLst>
            <a:ext uri="{909E8E84-426E-40DD-AFC4-6F175D3DCCD1}">
              <a14:hiddenFill xmlns:a14="http://schemas.microsoft.com/office/drawing/2010/main">
                <a:solidFill>
                  <a:srgbClr val="FFFFFF"/>
                </a:solidFill>
              </a14:hiddenFill>
            </a:ext>
          </a:extLst>
        </p:spPr>
      </p:pic>
      <p:sp>
        <p:nvSpPr>
          <p:cNvPr id="16" name="Google Shape;103;g135fcaa22ad_1_0">
            <a:extLst>
              <a:ext uri="{FF2B5EF4-FFF2-40B4-BE49-F238E27FC236}">
                <a16:creationId xmlns:a16="http://schemas.microsoft.com/office/drawing/2014/main" id="{71ECC256-3F25-6990-21DE-1A7B02349A05}"/>
              </a:ext>
            </a:extLst>
          </p:cNvPr>
          <p:cNvSpPr/>
          <p:nvPr/>
        </p:nvSpPr>
        <p:spPr>
          <a:xfrm>
            <a:off x="0" y="6807"/>
            <a:ext cx="12237720" cy="1399131"/>
          </a:xfrm>
          <a:prstGeom prst="rect">
            <a:avLst/>
          </a:prstGeom>
          <a:solidFill>
            <a:srgbClr val="364C8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000000"/>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57B56522-03E2-9B61-FA26-AF35A5DB6D5A}"/>
              </a:ext>
            </a:extLst>
          </p:cNvPr>
          <p:cNvSpPr>
            <a:spLocks noGrp="1"/>
          </p:cNvSpPr>
          <p:nvPr>
            <p:ph type="title"/>
          </p:nvPr>
        </p:nvSpPr>
        <p:spPr>
          <a:xfrm>
            <a:off x="701558" y="134838"/>
            <a:ext cx="10515600" cy="1073501"/>
          </a:xfrm>
        </p:spPr>
        <p:txBody>
          <a:bodyPr/>
          <a:lstStyle/>
          <a:p>
            <a:pPr algn="ctr"/>
            <a:r>
              <a:rPr lang="en-US" sz="3200" dirty="0">
                <a:solidFill>
                  <a:schemeClr val="bg1"/>
                </a:solidFill>
              </a:rPr>
              <a:t>…Local strengths enable nimble, rapid, and robust responses to national public health challenges</a:t>
            </a:r>
          </a:p>
        </p:txBody>
      </p:sp>
      <p:pic>
        <p:nvPicPr>
          <p:cNvPr id="2050" name="Picture 2" descr="NIH Helping to End Addiction Long-term (HEAL) logo">
            <a:extLst>
              <a:ext uri="{FF2B5EF4-FFF2-40B4-BE49-F238E27FC236}">
                <a16:creationId xmlns:a16="http://schemas.microsoft.com/office/drawing/2014/main" id="{FE7B184C-0B1C-CE90-6FE7-7506B3F03DC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p:blipFill>
        <p:spPr bwMode="auto">
          <a:xfrm>
            <a:off x="52130" y="2042463"/>
            <a:ext cx="5739584" cy="264373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FB29BA20-36BB-AA64-A958-DAE761C26C78}"/>
              </a:ext>
            </a:extLst>
          </p:cNvPr>
          <p:cNvPicPr>
            <a:picLocks noChangeAspect="1"/>
          </p:cNvPicPr>
          <p:nvPr/>
        </p:nvPicPr>
        <p:blipFill>
          <a:blip r:embed="rId5"/>
          <a:stretch>
            <a:fillRect/>
          </a:stretch>
        </p:blipFill>
        <p:spPr>
          <a:xfrm>
            <a:off x="5339069" y="2583908"/>
            <a:ext cx="6436369" cy="3804926"/>
          </a:xfrm>
          <a:prstGeom prst="rect">
            <a:avLst/>
          </a:prstGeom>
        </p:spPr>
      </p:pic>
      <p:pic>
        <p:nvPicPr>
          <p:cNvPr id="1028" name="Picture 4" descr="No photo description available.">
            <a:extLst>
              <a:ext uri="{FF2B5EF4-FFF2-40B4-BE49-F238E27FC236}">
                <a16:creationId xmlns:a16="http://schemas.microsoft.com/office/drawing/2014/main" id="{7837628A-055F-FADD-0C0D-5D868C1FA4DC}"/>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a:stretch/>
        </p:blipFill>
        <p:spPr bwMode="auto">
          <a:xfrm>
            <a:off x="177345" y="4584854"/>
            <a:ext cx="4555453" cy="206076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E71B50DA-8097-33D5-CF94-052647E92CF6}"/>
              </a:ext>
            </a:extLst>
          </p:cNvPr>
          <p:cNvPicPr>
            <a:picLocks noChangeAspect="1"/>
          </p:cNvPicPr>
          <p:nvPr/>
        </p:nvPicPr>
        <p:blipFill rotWithShape="1">
          <a:blip r:embed="rId7"/>
          <a:srcRect r="9777"/>
          <a:stretch/>
        </p:blipFill>
        <p:spPr>
          <a:xfrm>
            <a:off x="2499610" y="3424313"/>
            <a:ext cx="6834638" cy="2060767"/>
          </a:xfrm>
          <a:prstGeom prst="rect">
            <a:avLst/>
          </a:prstGeom>
        </p:spPr>
      </p:pic>
      <p:pic>
        <p:nvPicPr>
          <p:cNvPr id="9" name="Picture 8">
            <a:extLst>
              <a:ext uri="{FF2B5EF4-FFF2-40B4-BE49-F238E27FC236}">
                <a16:creationId xmlns:a16="http://schemas.microsoft.com/office/drawing/2014/main" id="{AD634809-0D45-FFF0-C00A-CB227DA67131}"/>
              </a:ext>
            </a:extLst>
          </p:cNvPr>
          <p:cNvPicPr>
            <a:picLocks noChangeAspect="1"/>
          </p:cNvPicPr>
          <p:nvPr/>
        </p:nvPicPr>
        <p:blipFill rotWithShape="1">
          <a:blip r:embed="rId8">
            <a:extLst>
              <a:ext uri="{28A0092B-C50C-407E-A947-70E740481C1C}">
                <a14:useLocalDpi xmlns:a14="http://schemas.microsoft.com/office/drawing/2010/main" val="0"/>
              </a:ext>
            </a:extLst>
          </a:blip>
          <a:srcRect l="-2146" t="-30178" r="-2146" b="-30178"/>
          <a:stretch/>
        </p:blipFill>
        <p:spPr>
          <a:xfrm>
            <a:off x="4383473" y="4951996"/>
            <a:ext cx="2433506" cy="2242348"/>
          </a:xfrm>
          <a:prstGeom prst="rect">
            <a:avLst/>
          </a:prstGeom>
          <a:ln>
            <a:noFill/>
          </a:ln>
          <a:effectLst>
            <a:outerShdw blurRad="50800" dist="38100" dir="8100000" algn="tr" rotWithShape="0">
              <a:prstClr val="black">
                <a:alpha val="40000"/>
              </a:prstClr>
            </a:outerShdw>
          </a:effectLst>
        </p:spPr>
      </p:pic>
      <p:pic>
        <p:nvPicPr>
          <p:cNvPr id="7" name="Google Shape;517;g5e7099faf3_7_14">
            <a:extLst>
              <a:ext uri="{FF2B5EF4-FFF2-40B4-BE49-F238E27FC236}">
                <a16:creationId xmlns:a16="http://schemas.microsoft.com/office/drawing/2014/main" id="{B635A79F-BAF4-8D60-C472-87F065A410B8}"/>
              </a:ext>
            </a:extLst>
          </p:cNvPr>
          <p:cNvPicPr preferRelativeResize="0"/>
          <p:nvPr/>
        </p:nvPicPr>
        <p:blipFill rotWithShape="1">
          <a:blip r:embed="rId9">
            <a:alphaModFix/>
          </a:blip>
          <a:srcRect/>
          <a:stretch/>
        </p:blipFill>
        <p:spPr>
          <a:xfrm>
            <a:off x="6349461" y="1394641"/>
            <a:ext cx="4867697" cy="1790710"/>
          </a:xfrm>
          <a:prstGeom prst="rect">
            <a:avLst/>
          </a:prstGeom>
          <a:noFill/>
          <a:ln>
            <a:noFill/>
          </a:ln>
        </p:spPr>
      </p:pic>
      <p:pic>
        <p:nvPicPr>
          <p:cNvPr id="15" name="Picture 14">
            <a:extLst>
              <a:ext uri="{FF2B5EF4-FFF2-40B4-BE49-F238E27FC236}">
                <a16:creationId xmlns:a16="http://schemas.microsoft.com/office/drawing/2014/main" id="{D36D41B9-539B-3560-DD2D-7830CA00C5EE}"/>
              </a:ext>
            </a:extLst>
          </p:cNvPr>
          <p:cNvPicPr>
            <a:picLocks noChangeAspect="1"/>
          </p:cNvPicPr>
          <p:nvPr/>
        </p:nvPicPr>
        <p:blipFill rotWithShape="1">
          <a:blip r:embed="rId10"/>
          <a:srcRect l="2882" t="37678" r="47208" b="20019"/>
          <a:stretch/>
        </p:blipFill>
        <p:spPr>
          <a:xfrm>
            <a:off x="-28895" y="4017380"/>
            <a:ext cx="2640088" cy="1258713"/>
          </a:xfrm>
          <a:prstGeom prst="rect">
            <a:avLst/>
          </a:prstGeom>
        </p:spPr>
      </p:pic>
      <p:pic>
        <p:nvPicPr>
          <p:cNvPr id="18" name="Picture 17">
            <a:extLst>
              <a:ext uri="{FF2B5EF4-FFF2-40B4-BE49-F238E27FC236}">
                <a16:creationId xmlns:a16="http://schemas.microsoft.com/office/drawing/2014/main" id="{A4CE4A08-75F4-BCBF-1374-4E362CC99E4E}"/>
              </a:ext>
            </a:extLst>
          </p:cNvPr>
          <p:cNvPicPr>
            <a:picLocks noChangeAspect="1"/>
          </p:cNvPicPr>
          <p:nvPr/>
        </p:nvPicPr>
        <p:blipFill rotWithShape="1">
          <a:blip r:embed="rId11"/>
          <a:srcRect l="40847" t="50014" r="39100" b="17460"/>
          <a:stretch/>
        </p:blipFill>
        <p:spPr>
          <a:xfrm>
            <a:off x="8888695" y="3926129"/>
            <a:ext cx="3417221" cy="3117902"/>
          </a:xfrm>
          <a:prstGeom prst="rect">
            <a:avLst/>
          </a:prstGeom>
          <a:solidFill>
            <a:schemeClr val="bg1"/>
          </a:solidFill>
        </p:spPr>
      </p:pic>
      <p:grpSp>
        <p:nvGrpSpPr>
          <p:cNvPr id="12" name="Group 11">
            <a:extLst>
              <a:ext uri="{FF2B5EF4-FFF2-40B4-BE49-F238E27FC236}">
                <a16:creationId xmlns:a16="http://schemas.microsoft.com/office/drawing/2014/main" id="{9F01B54F-E863-1B48-A7B4-4FFEC750FAAD}"/>
              </a:ext>
            </a:extLst>
          </p:cNvPr>
          <p:cNvGrpSpPr/>
          <p:nvPr/>
        </p:nvGrpSpPr>
        <p:grpSpPr>
          <a:xfrm>
            <a:off x="1572099" y="1253890"/>
            <a:ext cx="4737100" cy="2693846"/>
            <a:chOff x="1038900" y="2104829"/>
            <a:chExt cx="4737100" cy="2693846"/>
          </a:xfrm>
        </p:grpSpPr>
        <p:pic>
          <p:nvPicPr>
            <p:cNvPr id="3" name="Picture 2">
              <a:extLst>
                <a:ext uri="{FF2B5EF4-FFF2-40B4-BE49-F238E27FC236}">
                  <a16:creationId xmlns:a16="http://schemas.microsoft.com/office/drawing/2014/main" id="{DD33F73E-F131-1CE8-2589-514FA69BDF11}"/>
                </a:ext>
              </a:extLst>
            </p:cNvPr>
            <p:cNvPicPr>
              <a:picLocks noChangeAspect="1"/>
            </p:cNvPicPr>
            <p:nvPr/>
          </p:nvPicPr>
          <p:blipFill rotWithShape="1">
            <a:blip r:embed="rId12"/>
            <a:srcRect t="3305"/>
            <a:stretch/>
          </p:blipFill>
          <p:spPr>
            <a:xfrm>
              <a:off x="1038900" y="2104829"/>
              <a:ext cx="4737100" cy="2693846"/>
            </a:xfrm>
            <a:prstGeom prst="rect">
              <a:avLst/>
            </a:prstGeom>
          </p:spPr>
        </p:pic>
        <p:sp>
          <p:nvSpPr>
            <p:cNvPr id="10" name="TextBox 9">
              <a:extLst>
                <a:ext uri="{FF2B5EF4-FFF2-40B4-BE49-F238E27FC236}">
                  <a16:creationId xmlns:a16="http://schemas.microsoft.com/office/drawing/2014/main" id="{0625FE3C-11B9-9158-F130-399961622494}"/>
                </a:ext>
              </a:extLst>
            </p:cNvPr>
            <p:cNvSpPr txBox="1"/>
            <p:nvPr/>
          </p:nvSpPr>
          <p:spPr>
            <a:xfrm>
              <a:off x="2704304" y="2427192"/>
              <a:ext cx="1373133"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rPr>
                <a:t>SMARTIRB</a:t>
              </a:r>
            </a:p>
          </p:txBody>
        </p:sp>
      </p:grpSp>
      <p:pic>
        <p:nvPicPr>
          <p:cNvPr id="14" name="Picture 13">
            <a:extLst>
              <a:ext uri="{FF2B5EF4-FFF2-40B4-BE49-F238E27FC236}">
                <a16:creationId xmlns:a16="http://schemas.microsoft.com/office/drawing/2014/main" id="{79424E3E-19B6-02F1-9A9A-E3CCA42EF068}"/>
              </a:ext>
            </a:extLst>
          </p:cNvPr>
          <p:cNvPicPr>
            <a:picLocks noChangeAspect="1"/>
          </p:cNvPicPr>
          <p:nvPr/>
        </p:nvPicPr>
        <p:blipFill>
          <a:blip r:embed="rId13"/>
          <a:stretch>
            <a:fillRect/>
          </a:stretch>
        </p:blipFill>
        <p:spPr>
          <a:xfrm>
            <a:off x="6341601" y="2122167"/>
            <a:ext cx="5832106" cy="2780612"/>
          </a:xfrm>
          <a:prstGeom prst="rect">
            <a:avLst/>
          </a:prstGeom>
          <a:ln>
            <a:noFill/>
          </a:ln>
          <a:effectLst>
            <a:softEdge rad="112500"/>
          </a:effectLst>
        </p:spPr>
      </p:pic>
      <p:pic>
        <p:nvPicPr>
          <p:cNvPr id="17" name="Picture 16">
            <a:extLst>
              <a:ext uri="{FF2B5EF4-FFF2-40B4-BE49-F238E27FC236}">
                <a16:creationId xmlns:a16="http://schemas.microsoft.com/office/drawing/2014/main" id="{A163D0DE-E1ED-6B69-99DD-8EC3C2EC1945}"/>
              </a:ext>
            </a:extLst>
          </p:cNvPr>
          <p:cNvPicPr>
            <a:picLocks noChangeAspect="1"/>
          </p:cNvPicPr>
          <p:nvPr/>
        </p:nvPicPr>
        <p:blipFill>
          <a:blip r:embed="rId14"/>
          <a:stretch>
            <a:fillRect/>
          </a:stretch>
        </p:blipFill>
        <p:spPr>
          <a:xfrm>
            <a:off x="2293359" y="3673097"/>
            <a:ext cx="3825501" cy="3043335"/>
          </a:xfrm>
          <a:prstGeom prst="rect">
            <a:avLst/>
          </a:prstGeom>
        </p:spPr>
      </p:pic>
    </p:spTree>
    <p:extLst>
      <p:ext uri="{BB962C8B-B14F-4D97-AF65-F5344CB8AC3E}">
        <p14:creationId xmlns:p14="http://schemas.microsoft.com/office/powerpoint/2010/main" val="1694552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p:cTn id="7" dur="500" fill="hold"/>
                                        <p:tgtEl>
                                          <p:spTgt spid="2050"/>
                                        </p:tgtEl>
                                        <p:attrNameLst>
                                          <p:attrName>ppt_w</p:attrName>
                                        </p:attrNameLst>
                                      </p:cBhvr>
                                      <p:tavLst>
                                        <p:tav tm="0">
                                          <p:val>
                                            <p:fltVal val="0"/>
                                          </p:val>
                                        </p:tav>
                                        <p:tav tm="100000">
                                          <p:val>
                                            <p:strVal val="#ppt_w"/>
                                          </p:val>
                                        </p:tav>
                                      </p:tavLst>
                                    </p:anim>
                                    <p:anim calcmode="lin" valueType="num">
                                      <p:cBhvr>
                                        <p:cTn id="8" dur="500" fill="hold"/>
                                        <p:tgtEl>
                                          <p:spTgt spid="2050"/>
                                        </p:tgtEl>
                                        <p:attrNameLst>
                                          <p:attrName>ppt_h</p:attrName>
                                        </p:attrNameLst>
                                      </p:cBhvr>
                                      <p:tavLst>
                                        <p:tav tm="0">
                                          <p:val>
                                            <p:fltVal val="0"/>
                                          </p:val>
                                        </p:tav>
                                        <p:tav tm="100000">
                                          <p:val>
                                            <p:strVal val="#ppt_h"/>
                                          </p:val>
                                        </p:tav>
                                      </p:tavLst>
                                    </p:anim>
                                    <p:animEffect transition="in" filter="fade">
                                      <p:cBhvr>
                                        <p:cTn id="9" dur="500"/>
                                        <p:tgtEl>
                                          <p:spTgt spid="2050"/>
                                        </p:tgtEl>
                                      </p:cBhvr>
                                    </p:animEffect>
                                  </p:childTnLst>
                                </p:cTn>
                              </p:par>
                            </p:childTnLst>
                          </p:cTn>
                        </p:par>
                        <p:par>
                          <p:cTn id="10" fill="hold">
                            <p:stCondLst>
                              <p:cond delay="500"/>
                            </p:stCondLst>
                            <p:childTnLst>
                              <p:par>
                                <p:cTn id="11" presetID="53" presetClass="entr" presetSubtype="16" fill="hold" nodeType="afterEffect">
                                  <p:stCondLst>
                                    <p:cond delay="50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par>
                          <p:cTn id="16" fill="hold">
                            <p:stCondLst>
                              <p:cond delay="1500"/>
                            </p:stCondLst>
                            <p:childTnLst>
                              <p:par>
                                <p:cTn id="17" presetID="53" presetClass="entr" presetSubtype="528" fill="hold" nodeType="afterEffect">
                                  <p:stCondLst>
                                    <p:cond delay="500"/>
                                  </p:stCondLst>
                                  <p:childTnLst>
                                    <p:set>
                                      <p:cBhvr>
                                        <p:cTn id="18" dur="1" fill="hold">
                                          <p:stCondLst>
                                            <p:cond delay="0"/>
                                          </p:stCondLst>
                                        </p:cTn>
                                        <p:tgtEl>
                                          <p:spTgt spid="1028"/>
                                        </p:tgtEl>
                                        <p:attrNameLst>
                                          <p:attrName>style.visibility</p:attrName>
                                        </p:attrNameLst>
                                      </p:cBhvr>
                                      <p:to>
                                        <p:strVal val="visible"/>
                                      </p:to>
                                    </p:set>
                                    <p:anim calcmode="lin" valueType="num">
                                      <p:cBhvr>
                                        <p:cTn id="19" dur="500" fill="hold"/>
                                        <p:tgtEl>
                                          <p:spTgt spid="1028"/>
                                        </p:tgtEl>
                                        <p:attrNameLst>
                                          <p:attrName>ppt_w</p:attrName>
                                        </p:attrNameLst>
                                      </p:cBhvr>
                                      <p:tavLst>
                                        <p:tav tm="0">
                                          <p:val>
                                            <p:fltVal val="0"/>
                                          </p:val>
                                        </p:tav>
                                        <p:tav tm="100000">
                                          <p:val>
                                            <p:strVal val="#ppt_w"/>
                                          </p:val>
                                        </p:tav>
                                      </p:tavLst>
                                    </p:anim>
                                    <p:anim calcmode="lin" valueType="num">
                                      <p:cBhvr>
                                        <p:cTn id="20" dur="500" fill="hold"/>
                                        <p:tgtEl>
                                          <p:spTgt spid="1028"/>
                                        </p:tgtEl>
                                        <p:attrNameLst>
                                          <p:attrName>ppt_h</p:attrName>
                                        </p:attrNameLst>
                                      </p:cBhvr>
                                      <p:tavLst>
                                        <p:tav tm="0">
                                          <p:val>
                                            <p:fltVal val="0"/>
                                          </p:val>
                                        </p:tav>
                                        <p:tav tm="100000">
                                          <p:val>
                                            <p:strVal val="#ppt_h"/>
                                          </p:val>
                                        </p:tav>
                                      </p:tavLst>
                                    </p:anim>
                                    <p:animEffect transition="in" filter="fade">
                                      <p:cBhvr>
                                        <p:cTn id="21" dur="500"/>
                                        <p:tgtEl>
                                          <p:spTgt spid="1028"/>
                                        </p:tgtEl>
                                      </p:cBhvr>
                                    </p:animEffect>
                                    <p:anim calcmode="lin" valueType="num">
                                      <p:cBhvr>
                                        <p:cTn id="22" dur="500" fill="hold"/>
                                        <p:tgtEl>
                                          <p:spTgt spid="1028"/>
                                        </p:tgtEl>
                                        <p:attrNameLst>
                                          <p:attrName>ppt_x</p:attrName>
                                        </p:attrNameLst>
                                      </p:cBhvr>
                                      <p:tavLst>
                                        <p:tav tm="0">
                                          <p:val>
                                            <p:fltVal val="0.5"/>
                                          </p:val>
                                        </p:tav>
                                        <p:tav tm="100000">
                                          <p:val>
                                            <p:strVal val="#ppt_x"/>
                                          </p:val>
                                        </p:tav>
                                      </p:tavLst>
                                    </p:anim>
                                    <p:anim calcmode="lin" valueType="num">
                                      <p:cBhvr>
                                        <p:cTn id="23" dur="500" fill="hold"/>
                                        <p:tgtEl>
                                          <p:spTgt spid="1028"/>
                                        </p:tgtEl>
                                        <p:attrNameLst>
                                          <p:attrName>ppt_y</p:attrName>
                                        </p:attrNameLst>
                                      </p:cBhvr>
                                      <p:tavLst>
                                        <p:tav tm="0">
                                          <p:val>
                                            <p:fltVal val="0.5"/>
                                          </p:val>
                                        </p:tav>
                                        <p:tav tm="100000">
                                          <p:val>
                                            <p:strVal val="#ppt_y"/>
                                          </p:val>
                                        </p:tav>
                                      </p:tavLst>
                                    </p:anim>
                                  </p:childTnLst>
                                </p:cTn>
                              </p:par>
                            </p:childTnLst>
                          </p:cTn>
                        </p:par>
                        <p:par>
                          <p:cTn id="24" fill="hold">
                            <p:stCondLst>
                              <p:cond delay="2500"/>
                            </p:stCondLst>
                            <p:childTnLst>
                              <p:par>
                                <p:cTn id="25" presetID="53" presetClass="entr" presetSubtype="528" fill="hold" nodeType="afterEffect">
                                  <p:stCondLst>
                                    <p:cond delay="50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anim calcmode="lin" valueType="num">
                                      <p:cBhvr>
                                        <p:cTn id="30" dur="500" fill="hold"/>
                                        <p:tgtEl>
                                          <p:spTgt spid="9"/>
                                        </p:tgtEl>
                                        <p:attrNameLst>
                                          <p:attrName>ppt_x</p:attrName>
                                        </p:attrNameLst>
                                      </p:cBhvr>
                                      <p:tavLst>
                                        <p:tav tm="0">
                                          <p:val>
                                            <p:fltVal val="0.5"/>
                                          </p:val>
                                        </p:tav>
                                        <p:tav tm="100000">
                                          <p:val>
                                            <p:strVal val="#ppt_x"/>
                                          </p:val>
                                        </p:tav>
                                      </p:tavLst>
                                    </p:anim>
                                    <p:anim calcmode="lin" valueType="num">
                                      <p:cBhvr>
                                        <p:cTn id="31" dur="500" fill="hold"/>
                                        <p:tgtEl>
                                          <p:spTgt spid="9"/>
                                        </p:tgtEl>
                                        <p:attrNameLst>
                                          <p:attrName>ppt_y</p:attrName>
                                        </p:attrNameLst>
                                      </p:cBhvr>
                                      <p:tavLst>
                                        <p:tav tm="0">
                                          <p:val>
                                            <p:fltVal val="0.5"/>
                                          </p:val>
                                        </p:tav>
                                        <p:tav tm="100000">
                                          <p:val>
                                            <p:strVal val="#ppt_y"/>
                                          </p:val>
                                        </p:tav>
                                      </p:tavLst>
                                    </p:anim>
                                  </p:childTnLst>
                                </p:cTn>
                              </p:par>
                            </p:childTnLst>
                          </p:cTn>
                        </p:par>
                        <p:par>
                          <p:cTn id="32" fill="hold">
                            <p:stCondLst>
                              <p:cond delay="3500"/>
                            </p:stCondLst>
                            <p:childTnLst>
                              <p:par>
                                <p:cTn id="33" presetID="53" presetClass="entr" presetSubtype="528" fill="hold" nodeType="afterEffect">
                                  <p:stCondLst>
                                    <p:cond delay="500"/>
                                  </p:stCondLst>
                                  <p:childTnLst>
                                    <p:set>
                                      <p:cBhvr>
                                        <p:cTn id="34" dur="1" fill="hold">
                                          <p:stCondLst>
                                            <p:cond delay="0"/>
                                          </p:stCondLst>
                                        </p:cTn>
                                        <p:tgtEl>
                                          <p:spTgt spid="11"/>
                                        </p:tgtEl>
                                        <p:attrNameLst>
                                          <p:attrName>style.visibility</p:attrName>
                                        </p:attrNameLst>
                                      </p:cBhvr>
                                      <p:to>
                                        <p:strVal val="visible"/>
                                      </p:to>
                                    </p:set>
                                    <p:anim calcmode="lin" valueType="num">
                                      <p:cBhvr>
                                        <p:cTn id="35" dur="500" fill="hold"/>
                                        <p:tgtEl>
                                          <p:spTgt spid="11"/>
                                        </p:tgtEl>
                                        <p:attrNameLst>
                                          <p:attrName>ppt_w</p:attrName>
                                        </p:attrNameLst>
                                      </p:cBhvr>
                                      <p:tavLst>
                                        <p:tav tm="0">
                                          <p:val>
                                            <p:fltVal val="0"/>
                                          </p:val>
                                        </p:tav>
                                        <p:tav tm="100000">
                                          <p:val>
                                            <p:strVal val="#ppt_w"/>
                                          </p:val>
                                        </p:tav>
                                      </p:tavLst>
                                    </p:anim>
                                    <p:anim calcmode="lin" valueType="num">
                                      <p:cBhvr>
                                        <p:cTn id="36" dur="500" fill="hold"/>
                                        <p:tgtEl>
                                          <p:spTgt spid="11"/>
                                        </p:tgtEl>
                                        <p:attrNameLst>
                                          <p:attrName>ppt_h</p:attrName>
                                        </p:attrNameLst>
                                      </p:cBhvr>
                                      <p:tavLst>
                                        <p:tav tm="0">
                                          <p:val>
                                            <p:fltVal val="0"/>
                                          </p:val>
                                        </p:tav>
                                        <p:tav tm="100000">
                                          <p:val>
                                            <p:strVal val="#ppt_h"/>
                                          </p:val>
                                        </p:tav>
                                      </p:tavLst>
                                    </p:anim>
                                    <p:animEffect transition="in" filter="fade">
                                      <p:cBhvr>
                                        <p:cTn id="37" dur="500"/>
                                        <p:tgtEl>
                                          <p:spTgt spid="11"/>
                                        </p:tgtEl>
                                      </p:cBhvr>
                                    </p:animEffect>
                                    <p:anim calcmode="lin" valueType="num">
                                      <p:cBhvr>
                                        <p:cTn id="38" dur="500" fill="hold"/>
                                        <p:tgtEl>
                                          <p:spTgt spid="11"/>
                                        </p:tgtEl>
                                        <p:attrNameLst>
                                          <p:attrName>ppt_x</p:attrName>
                                        </p:attrNameLst>
                                      </p:cBhvr>
                                      <p:tavLst>
                                        <p:tav tm="0">
                                          <p:val>
                                            <p:fltVal val="0.5"/>
                                          </p:val>
                                        </p:tav>
                                        <p:tav tm="100000">
                                          <p:val>
                                            <p:strVal val="#ppt_x"/>
                                          </p:val>
                                        </p:tav>
                                      </p:tavLst>
                                    </p:anim>
                                    <p:anim calcmode="lin" valueType="num">
                                      <p:cBhvr>
                                        <p:cTn id="39" dur="500" fill="hold"/>
                                        <p:tgtEl>
                                          <p:spTgt spid="11"/>
                                        </p:tgtEl>
                                        <p:attrNameLst>
                                          <p:attrName>ppt_y</p:attrName>
                                        </p:attrNameLst>
                                      </p:cBhvr>
                                      <p:tavLst>
                                        <p:tav tm="0">
                                          <p:val>
                                            <p:fltVal val="0.5"/>
                                          </p:val>
                                        </p:tav>
                                        <p:tav tm="100000">
                                          <p:val>
                                            <p:strVal val="#ppt_y"/>
                                          </p:val>
                                        </p:tav>
                                      </p:tavLst>
                                    </p:anim>
                                  </p:childTnLst>
                                </p:cTn>
                              </p:par>
                            </p:childTnLst>
                          </p:cTn>
                        </p:par>
                        <p:par>
                          <p:cTn id="40" fill="hold">
                            <p:stCondLst>
                              <p:cond delay="4500"/>
                            </p:stCondLst>
                            <p:childTnLst>
                              <p:par>
                                <p:cTn id="41" presetID="53" presetClass="entr" presetSubtype="16" fill="hold" nodeType="afterEffect">
                                  <p:stCondLst>
                                    <p:cond delay="500"/>
                                  </p:stCondLst>
                                  <p:childTnLst>
                                    <p:set>
                                      <p:cBhvr>
                                        <p:cTn id="42" dur="1" fill="hold">
                                          <p:stCondLst>
                                            <p:cond delay="0"/>
                                          </p:stCondLst>
                                        </p:cTn>
                                        <p:tgtEl>
                                          <p:spTgt spid="7"/>
                                        </p:tgtEl>
                                        <p:attrNameLst>
                                          <p:attrName>style.visibility</p:attrName>
                                        </p:attrNameLst>
                                      </p:cBhvr>
                                      <p:to>
                                        <p:strVal val="visible"/>
                                      </p:to>
                                    </p:set>
                                    <p:anim calcmode="lin" valueType="num">
                                      <p:cBhvr>
                                        <p:cTn id="43" dur="500" fill="hold"/>
                                        <p:tgtEl>
                                          <p:spTgt spid="7"/>
                                        </p:tgtEl>
                                        <p:attrNameLst>
                                          <p:attrName>ppt_w</p:attrName>
                                        </p:attrNameLst>
                                      </p:cBhvr>
                                      <p:tavLst>
                                        <p:tav tm="0">
                                          <p:val>
                                            <p:fltVal val="0"/>
                                          </p:val>
                                        </p:tav>
                                        <p:tav tm="100000">
                                          <p:val>
                                            <p:strVal val="#ppt_w"/>
                                          </p:val>
                                        </p:tav>
                                      </p:tavLst>
                                    </p:anim>
                                    <p:anim calcmode="lin" valueType="num">
                                      <p:cBhvr>
                                        <p:cTn id="44" dur="500" fill="hold"/>
                                        <p:tgtEl>
                                          <p:spTgt spid="7"/>
                                        </p:tgtEl>
                                        <p:attrNameLst>
                                          <p:attrName>ppt_h</p:attrName>
                                        </p:attrNameLst>
                                      </p:cBhvr>
                                      <p:tavLst>
                                        <p:tav tm="0">
                                          <p:val>
                                            <p:fltVal val="0"/>
                                          </p:val>
                                        </p:tav>
                                        <p:tav tm="100000">
                                          <p:val>
                                            <p:strVal val="#ppt_h"/>
                                          </p:val>
                                        </p:tav>
                                      </p:tavLst>
                                    </p:anim>
                                    <p:animEffect transition="in" filter="fade">
                                      <p:cBhvr>
                                        <p:cTn id="45" dur="500"/>
                                        <p:tgtEl>
                                          <p:spTgt spid="7"/>
                                        </p:tgtEl>
                                      </p:cBhvr>
                                    </p:animEffect>
                                  </p:childTnLst>
                                </p:cTn>
                              </p:par>
                            </p:childTnLst>
                          </p:cTn>
                        </p:par>
                        <p:par>
                          <p:cTn id="46" fill="hold">
                            <p:stCondLst>
                              <p:cond delay="5500"/>
                            </p:stCondLst>
                            <p:childTnLst>
                              <p:par>
                                <p:cTn id="47" presetID="53" presetClass="entr" presetSubtype="16" fill="hold" nodeType="afterEffect">
                                  <p:stCondLst>
                                    <p:cond delay="500"/>
                                  </p:stCondLst>
                                  <p:childTnLst>
                                    <p:set>
                                      <p:cBhvr>
                                        <p:cTn id="48" dur="1" fill="hold">
                                          <p:stCondLst>
                                            <p:cond delay="0"/>
                                          </p:stCondLst>
                                        </p:cTn>
                                        <p:tgtEl>
                                          <p:spTgt spid="15"/>
                                        </p:tgtEl>
                                        <p:attrNameLst>
                                          <p:attrName>style.visibility</p:attrName>
                                        </p:attrNameLst>
                                      </p:cBhvr>
                                      <p:to>
                                        <p:strVal val="visible"/>
                                      </p:to>
                                    </p:set>
                                    <p:anim calcmode="lin" valueType="num">
                                      <p:cBhvr>
                                        <p:cTn id="49" dur="500" fill="hold"/>
                                        <p:tgtEl>
                                          <p:spTgt spid="15"/>
                                        </p:tgtEl>
                                        <p:attrNameLst>
                                          <p:attrName>ppt_w</p:attrName>
                                        </p:attrNameLst>
                                      </p:cBhvr>
                                      <p:tavLst>
                                        <p:tav tm="0">
                                          <p:val>
                                            <p:fltVal val="0"/>
                                          </p:val>
                                        </p:tav>
                                        <p:tav tm="100000">
                                          <p:val>
                                            <p:strVal val="#ppt_w"/>
                                          </p:val>
                                        </p:tav>
                                      </p:tavLst>
                                    </p:anim>
                                    <p:anim calcmode="lin" valueType="num">
                                      <p:cBhvr>
                                        <p:cTn id="50" dur="500" fill="hold"/>
                                        <p:tgtEl>
                                          <p:spTgt spid="15"/>
                                        </p:tgtEl>
                                        <p:attrNameLst>
                                          <p:attrName>ppt_h</p:attrName>
                                        </p:attrNameLst>
                                      </p:cBhvr>
                                      <p:tavLst>
                                        <p:tav tm="0">
                                          <p:val>
                                            <p:fltVal val="0"/>
                                          </p:val>
                                        </p:tav>
                                        <p:tav tm="100000">
                                          <p:val>
                                            <p:strVal val="#ppt_h"/>
                                          </p:val>
                                        </p:tav>
                                      </p:tavLst>
                                    </p:anim>
                                    <p:animEffect transition="in" filter="fade">
                                      <p:cBhvr>
                                        <p:cTn id="51" dur="500"/>
                                        <p:tgtEl>
                                          <p:spTgt spid="15"/>
                                        </p:tgtEl>
                                      </p:cBhvr>
                                    </p:animEffect>
                                  </p:childTnLst>
                                </p:cTn>
                              </p:par>
                            </p:childTnLst>
                          </p:cTn>
                        </p:par>
                        <p:par>
                          <p:cTn id="52" fill="hold">
                            <p:stCondLst>
                              <p:cond delay="6500"/>
                            </p:stCondLst>
                            <p:childTnLst>
                              <p:par>
                                <p:cTn id="53" presetID="53" presetClass="entr" presetSubtype="16" fill="hold" nodeType="afterEffect">
                                  <p:stCondLst>
                                    <p:cond delay="500"/>
                                  </p:stCondLst>
                                  <p:childTnLst>
                                    <p:set>
                                      <p:cBhvr>
                                        <p:cTn id="54" dur="1" fill="hold">
                                          <p:stCondLst>
                                            <p:cond delay="0"/>
                                          </p:stCondLst>
                                        </p:cTn>
                                        <p:tgtEl>
                                          <p:spTgt spid="18"/>
                                        </p:tgtEl>
                                        <p:attrNameLst>
                                          <p:attrName>style.visibility</p:attrName>
                                        </p:attrNameLst>
                                      </p:cBhvr>
                                      <p:to>
                                        <p:strVal val="visible"/>
                                      </p:to>
                                    </p:set>
                                    <p:anim calcmode="lin" valueType="num">
                                      <p:cBhvr>
                                        <p:cTn id="55" dur="500" fill="hold"/>
                                        <p:tgtEl>
                                          <p:spTgt spid="18"/>
                                        </p:tgtEl>
                                        <p:attrNameLst>
                                          <p:attrName>ppt_w</p:attrName>
                                        </p:attrNameLst>
                                      </p:cBhvr>
                                      <p:tavLst>
                                        <p:tav tm="0">
                                          <p:val>
                                            <p:fltVal val="0"/>
                                          </p:val>
                                        </p:tav>
                                        <p:tav tm="100000">
                                          <p:val>
                                            <p:strVal val="#ppt_w"/>
                                          </p:val>
                                        </p:tav>
                                      </p:tavLst>
                                    </p:anim>
                                    <p:anim calcmode="lin" valueType="num">
                                      <p:cBhvr>
                                        <p:cTn id="56" dur="500" fill="hold"/>
                                        <p:tgtEl>
                                          <p:spTgt spid="18"/>
                                        </p:tgtEl>
                                        <p:attrNameLst>
                                          <p:attrName>ppt_h</p:attrName>
                                        </p:attrNameLst>
                                      </p:cBhvr>
                                      <p:tavLst>
                                        <p:tav tm="0">
                                          <p:val>
                                            <p:fltVal val="0"/>
                                          </p:val>
                                        </p:tav>
                                        <p:tav tm="100000">
                                          <p:val>
                                            <p:strVal val="#ppt_h"/>
                                          </p:val>
                                        </p:tav>
                                      </p:tavLst>
                                    </p:anim>
                                    <p:animEffect transition="in" filter="fade">
                                      <p:cBhvr>
                                        <p:cTn id="57" dur="500"/>
                                        <p:tgtEl>
                                          <p:spTgt spid="18"/>
                                        </p:tgtEl>
                                      </p:cBhvr>
                                    </p:animEffect>
                                  </p:childTnLst>
                                </p:cTn>
                              </p:par>
                            </p:childTnLst>
                          </p:cTn>
                        </p:par>
                        <p:par>
                          <p:cTn id="58" fill="hold">
                            <p:stCondLst>
                              <p:cond delay="7500"/>
                            </p:stCondLst>
                            <p:childTnLst>
                              <p:par>
                                <p:cTn id="59" presetID="2" presetClass="entr" presetSubtype="8" fill="hold" nodeType="afterEffect">
                                  <p:stCondLst>
                                    <p:cond delay="500"/>
                                  </p:stCondLst>
                                  <p:childTnLst>
                                    <p:set>
                                      <p:cBhvr>
                                        <p:cTn id="60" dur="1" fill="hold">
                                          <p:stCondLst>
                                            <p:cond delay="0"/>
                                          </p:stCondLst>
                                        </p:cTn>
                                        <p:tgtEl>
                                          <p:spTgt spid="12"/>
                                        </p:tgtEl>
                                        <p:attrNameLst>
                                          <p:attrName>style.visibility</p:attrName>
                                        </p:attrNameLst>
                                      </p:cBhvr>
                                      <p:to>
                                        <p:strVal val="visible"/>
                                      </p:to>
                                    </p:set>
                                    <p:anim calcmode="lin" valueType="num">
                                      <p:cBhvr additive="base">
                                        <p:cTn id="61" dur="500" fill="hold"/>
                                        <p:tgtEl>
                                          <p:spTgt spid="12"/>
                                        </p:tgtEl>
                                        <p:attrNameLst>
                                          <p:attrName>ppt_x</p:attrName>
                                        </p:attrNameLst>
                                      </p:cBhvr>
                                      <p:tavLst>
                                        <p:tav tm="0">
                                          <p:val>
                                            <p:strVal val="0-#ppt_w/2"/>
                                          </p:val>
                                        </p:tav>
                                        <p:tav tm="100000">
                                          <p:val>
                                            <p:strVal val="#ppt_x"/>
                                          </p:val>
                                        </p:tav>
                                      </p:tavLst>
                                    </p:anim>
                                    <p:anim calcmode="lin" valueType="num">
                                      <p:cBhvr additive="base">
                                        <p:cTn id="62" dur="500" fill="hold"/>
                                        <p:tgtEl>
                                          <p:spTgt spid="12"/>
                                        </p:tgtEl>
                                        <p:attrNameLst>
                                          <p:attrName>ppt_y</p:attrName>
                                        </p:attrNameLst>
                                      </p:cBhvr>
                                      <p:tavLst>
                                        <p:tav tm="0">
                                          <p:val>
                                            <p:strVal val="#ppt_y"/>
                                          </p:val>
                                        </p:tav>
                                        <p:tav tm="100000">
                                          <p:val>
                                            <p:strVal val="#ppt_y"/>
                                          </p:val>
                                        </p:tav>
                                      </p:tavLst>
                                    </p:anim>
                                  </p:childTnLst>
                                </p:cTn>
                              </p:par>
                            </p:childTnLst>
                          </p:cTn>
                        </p:par>
                        <p:par>
                          <p:cTn id="63" fill="hold">
                            <p:stCondLst>
                              <p:cond delay="8500"/>
                            </p:stCondLst>
                            <p:childTnLst>
                              <p:par>
                                <p:cTn id="64" presetID="2" presetClass="entr" presetSubtype="2" fill="hold" nodeType="afterEffect">
                                  <p:stCondLst>
                                    <p:cond delay="500"/>
                                  </p:stCondLst>
                                  <p:childTnLst>
                                    <p:set>
                                      <p:cBhvr>
                                        <p:cTn id="65" dur="1" fill="hold">
                                          <p:stCondLst>
                                            <p:cond delay="0"/>
                                          </p:stCondLst>
                                        </p:cTn>
                                        <p:tgtEl>
                                          <p:spTgt spid="14"/>
                                        </p:tgtEl>
                                        <p:attrNameLst>
                                          <p:attrName>style.visibility</p:attrName>
                                        </p:attrNameLst>
                                      </p:cBhvr>
                                      <p:to>
                                        <p:strVal val="visible"/>
                                      </p:to>
                                    </p:set>
                                    <p:anim calcmode="lin" valueType="num">
                                      <p:cBhvr additive="base">
                                        <p:cTn id="66" dur="500" fill="hold"/>
                                        <p:tgtEl>
                                          <p:spTgt spid="14"/>
                                        </p:tgtEl>
                                        <p:attrNameLst>
                                          <p:attrName>ppt_x</p:attrName>
                                        </p:attrNameLst>
                                      </p:cBhvr>
                                      <p:tavLst>
                                        <p:tav tm="0">
                                          <p:val>
                                            <p:strVal val="1+#ppt_w/2"/>
                                          </p:val>
                                        </p:tav>
                                        <p:tav tm="100000">
                                          <p:val>
                                            <p:strVal val="#ppt_x"/>
                                          </p:val>
                                        </p:tav>
                                      </p:tavLst>
                                    </p:anim>
                                    <p:anim calcmode="lin" valueType="num">
                                      <p:cBhvr additive="base">
                                        <p:cTn id="67" dur="500" fill="hold"/>
                                        <p:tgtEl>
                                          <p:spTgt spid="14"/>
                                        </p:tgtEl>
                                        <p:attrNameLst>
                                          <p:attrName>ppt_y</p:attrName>
                                        </p:attrNameLst>
                                      </p:cBhvr>
                                      <p:tavLst>
                                        <p:tav tm="0">
                                          <p:val>
                                            <p:strVal val="#ppt_y"/>
                                          </p:val>
                                        </p:tav>
                                        <p:tav tm="100000">
                                          <p:val>
                                            <p:strVal val="#ppt_y"/>
                                          </p:val>
                                        </p:tav>
                                      </p:tavLst>
                                    </p:anim>
                                  </p:childTnLst>
                                </p:cTn>
                              </p:par>
                            </p:childTnLst>
                          </p:cTn>
                        </p:par>
                        <p:par>
                          <p:cTn id="68" fill="hold">
                            <p:stCondLst>
                              <p:cond delay="9500"/>
                            </p:stCondLst>
                            <p:childTnLst>
                              <p:par>
                                <p:cTn id="69" presetID="53" presetClass="entr" presetSubtype="16" fill="hold" nodeType="afterEffect">
                                  <p:stCondLst>
                                    <p:cond delay="500"/>
                                  </p:stCondLst>
                                  <p:childTnLst>
                                    <p:set>
                                      <p:cBhvr>
                                        <p:cTn id="70" dur="1" fill="hold">
                                          <p:stCondLst>
                                            <p:cond delay="0"/>
                                          </p:stCondLst>
                                        </p:cTn>
                                        <p:tgtEl>
                                          <p:spTgt spid="17"/>
                                        </p:tgtEl>
                                        <p:attrNameLst>
                                          <p:attrName>style.visibility</p:attrName>
                                        </p:attrNameLst>
                                      </p:cBhvr>
                                      <p:to>
                                        <p:strVal val="visible"/>
                                      </p:to>
                                    </p:set>
                                    <p:anim calcmode="lin" valueType="num">
                                      <p:cBhvr>
                                        <p:cTn id="71" dur="1000" fill="hold"/>
                                        <p:tgtEl>
                                          <p:spTgt spid="17"/>
                                        </p:tgtEl>
                                        <p:attrNameLst>
                                          <p:attrName>ppt_w</p:attrName>
                                        </p:attrNameLst>
                                      </p:cBhvr>
                                      <p:tavLst>
                                        <p:tav tm="0">
                                          <p:val>
                                            <p:fltVal val="0"/>
                                          </p:val>
                                        </p:tav>
                                        <p:tav tm="100000">
                                          <p:val>
                                            <p:strVal val="#ppt_w"/>
                                          </p:val>
                                        </p:tav>
                                      </p:tavLst>
                                    </p:anim>
                                    <p:anim calcmode="lin" valueType="num">
                                      <p:cBhvr>
                                        <p:cTn id="72" dur="1000" fill="hold"/>
                                        <p:tgtEl>
                                          <p:spTgt spid="17"/>
                                        </p:tgtEl>
                                        <p:attrNameLst>
                                          <p:attrName>ppt_h</p:attrName>
                                        </p:attrNameLst>
                                      </p:cBhvr>
                                      <p:tavLst>
                                        <p:tav tm="0">
                                          <p:val>
                                            <p:fltVal val="0"/>
                                          </p:val>
                                        </p:tav>
                                        <p:tav tm="100000">
                                          <p:val>
                                            <p:strVal val="#ppt_h"/>
                                          </p:val>
                                        </p:tav>
                                      </p:tavLst>
                                    </p:anim>
                                    <p:animEffect transition="in" filter="fade">
                                      <p:cBhvr>
                                        <p:cTn id="73"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103;g135fcaa22ad_1_0">
            <a:extLst>
              <a:ext uri="{FF2B5EF4-FFF2-40B4-BE49-F238E27FC236}">
                <a16:creationId xmlns:a16="http://schemas.microsoft.com/office/drawing/2014/main" id="{58249A7A-00B3-A622-F8DF-9C7DB4814794}"/>
              </a:ext>
            </a:extLst>
          </p:cNvPr>
          <p:cNvSpPr/>
          <p:nvPr/>
        </p:nvSpPr>
        <p:spPr>
          <a:xfrm>
            <a:off x="-1721" y="11318"/>
            <a:ext cx="12237720" cy="1138139"/>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pic>
        <p:nvPicPr>
          <p:cNvPr id="19" name="Google Shape;25;p15">
            <a:extLst>
              <a:ext uri="{FF2B5EF4-FFF2-40B4-BE49-F238E27FC236}">
                <a16:creationId xmlns:a16="http://schemas.microsoft.com/office/drawing/2014/main" id="{96F3BF34-085E-0540-A6FD-27B630CAABC4}"/>
              </a:ext>
            </a:extLst>
          </p:cNvPr>
          <p:cNvPicPr preferRelativeResize="0"/>
          <p:nvPr/>
        </p:nvPicPr>
        <p:blipFill rotWithShape="1">
          <a:blip r:embed="rId3">
            <a:alphaModFix/>
          </a:blip>
          <a:srcRect l="75856" t="89524"/>
          <a:stretch/>
        </p:blipFill>
        <p:spPr>
          <a:xfrm>
            <a:off x="9248502" y="6139542"/>
            <a:ext cx="2943497" cy="718457"/>
          </a:xfrm>
          <a:prstGeom prst="rect">
            <a:avLst/>
          </a:prstGeom>
          <a:noFill/>
          <a:ln>
            <a:noFill/>
          </a:ln>
        </p:spPr>
      </p:pic>
      <p:sp>
        <p:nvSpPr>
          <p:cNvPr id="43" name="Title Placeholder 1">
            <a:extLst>
              <a:ext uri="{FF2B5EF4-FFF2-40B4-BE49-F238E27FC236}">
                <a16:creationId xmlns:a16="http://schemas.microsoft.com/office/drawing/2014/main" id="{58C012E0-EC0B-F9C3-F04F-D26C3DD98AF3}"/>
              </a:ext>
            </a:extLst>
          </p:cNvPr>
          <p:cNvSpPr txBox="1">
            <a:spLocks/>
          </p:cNvSpPr>
          <p:nvPr/>
        </p:nvSpPr>
        <p:spPr>
          <a:xfrm>
            <a:off x="366907" y="166607"/>
            <a:ext cx="11094170" cy="866726"/>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1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100" b="1" u="none" strike="noStrike" kern="1200" cap="none" spc="0" normalizeH="0" baseline="0" noProof="0" dirty="0">
                <a:ln>
                  <a:noFill/>
                </a:ln>
                <a:solidFill>
                  <a:srgbClr val="FFFFFF"/>
                </a:solidFill>
                <a:effectLst/>
                <a:uLnTx/>
                <a:uFillTx/>
                <a:latin typeface="Arial" panose="020B0604020202020204"/>
                <a:ea typeface="+mj-ea"/>
                <a:cs typeface="+mj-cs"/>
              </a:rPr>
              <a:t>National COVID Cohort Collaborative (N3C)</a:t>
            </a:r>
          </a:p>
          <a:p>
            <a:pPr marL="0" marR="0" lvl="0" indent="0" algn="l" defTabSz="914400" rtl="0" eaLnBrk="1" fontAlgn="auto" latinLnBrk="0" hangingPunct="1">
              <a:lnSpc>
                <a:spcPct val="90000"/>
              </a:lnSpc>
              <a:spcBef>
                <a:spcPct val="0"/>
              </a:spcBef>
              <a:spcAft>
                <a:spcPts val="0"/>
              </a:spcAft>
              <a:buClrTx/>
              <a:buSzTx/>
              <a:buFontTx/>
              <a:buNone/>
              <a:tabLst/>
              <a:defRPr/>
            </a:pPr>
            <a:r>
              <a:rPr lang="en-US" sz="3300" b="1" i="1" dirty="0">
                <a:solidFill>
                  <a:srgbClr val="FFFFFF"/>
                </a:solidFill>
                <a:latin typeface="Arial" panose="020B0604020202020204"/>
              </a:rPr>
              <a:t>A National Virtual Research Infrastructure</a:t>
            </a:r>
            <a:endParaRPr kumimoji="0" lang="en-US" sz="3300" b="1" i="1" u="none" strike="noStrike" kern="1200" cap="none" spc="0" normalizeH="0" baseline="0" noProof="0" dirty="0">
              <a:ln>
                <a:noFill/>
              </a:ln>
              <a:solidFill>
                <a:srgbClr val="FFFFFF"/>
              </a:solidFill>
              <a:effectLst/>
              <a:uLnTx/>
              <a:uFillTx/>
              <a:latin typeface="Arial" panose="020B0604020202020204"/>
              <a:ea typeface="+mj-ea"/>
              <a:cs typeface="+mj-cs"/>
            </a:endParaRPr>
          </a:p>
        </p:txBody>
      </p:sp>
      <p:sp>
        <p:nvSpPr>
          <p:cNvPr id="27" name="Google Shape;415;g12543571ecd_0_0">
            <a:extLst>
              <a:ext uri="{FF2B5EF4-FFF2-40B4-BE49-F238E27FC236}">
                <a16:creationId xmlns:a16="http://schemas.microsoft.com/office/drawing/2014/main" id="{1F658337-05EC-9833-228C-31E8C6B3136C}"/>
              </a:ext>
            </a:extLst>
          </p:cNvPr>
          <p:cNvSpPr txBox="1"/>
          <p:nvPr/>
        </p:nvSpPr>
        <p:spPr>
          <a:xfrm>
            <a:off x="366907" y="1272140"/>
            <a:ext cx="5729093" cy="1292631"/>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364C8E"/>
                </a:solidFill>
                <a:effectLst/>
                <a:uLnTx/>
                <a:uFillTx/>
                <a:latin typeface="Arial" panose="020B0604020202020204" pitchFamily="34" charset="0"/>
                <a:ea typeface="Roboto"/>
                <a:cs typeface="Arial" panose="020B0604020202020204" pitchFamily="34" charset="0"/>
                <a:sym typeface="Roboto"/>
              </a:rPr>
              <a:t>The N3C data enclave is the largest collection of real-world COVID-19 data in the United States</a:t>
            </a:r>
            <a:endParaRPr kumimoji="0" sz="2000" b="1" i="0" u="none" strike="noStrike" kern="1200" cap="none" spc="0" normalizeH="0" baseline="0" noProof="0" dirty="0">
              <a:ln>
                <a:noFill/>
              </a:ln>
              <a:solidFill>
                <a:srgbClr val="364C8E"/>
              </a:solidFill>
              <a:effectLst/>
              <a:uLnTx/>
              <a:uFillTx/>
              <a:latin typeface="Arial" panose="020B0604020202020204" pitchFamily="34" charset="0"/>
              <a:ea typeface="Roboto"/>
              <a:cs typeface="Arial" panose="020B0604020202020204" pitchFamily="34" charset="0"/>
              <a:sym typeface="Roboto"/>
            </a:endParaRPr>
          </a:p>
        </p:txBody>
      </p:sp>
      <p:sp>
        <p:nvSpPr>
          <p:cNvPr id="9" name="TextBox 8">
            <a:extLst>
              <a:ext uri="{FF2B5EF4-FFF2-40B4-BE49-F238E27FC236}">
                <a16:creationId xmlns:a16="http://schemas.microsoft.com/office/drawing/2014/main" id="{F965791A-A652-0F30-F46E-531D5731F233}"/>
              </a:ext>
            </a:extLst>
          </p:cNvPr>
          <p:cNvSpPr txBox="1"/>
          <p:nvPr/>
        </p:nvSpPr>
        <p:spPr>
          <a:xfrm>
            <a:off x="5341733" y="1896605"/>
            <a:ext cx="6282239"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hlinkClick r:id="rId4"/>
              </a:rPr>
              <a:t>https://covid.cd2h.org/dashboard/</a:t>
            </a: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rPr>
              <a:t> </a:t>
            </a:r>
          </a:p>
        </p:txBody>
      </p:sp>
      <p:sp>
        <p:nvSpPr>
          <p:cNvPr id="20" name="TextBox 19">
            <a:extLst>
              <a:ext uri="{FF2B5EF4-FFF2-40B4-BE49-F238E27FC236}">
                <a16:creationId xmlns:a16="http://schemas.microsoft.com/office/drawing/2014/main" id="{9273234B-0BEF-AABB-CB29-D58D9A312F8C}"/>
              </a:ext>
            </a:extLst>
          </p:cNvPr>
          <p:cNvSpPr txBox="1"/>
          <p:nvPr/>
        </p:nvSpPr>
        <p:spPr>
          <a:xfrm>
            <a:off x="614584" y="2552065"/>
            <a:ext cx="5233737" cy="3539687"/>
          </a:xfrm>
          <a:prstGeom prst="rect">
            <a:avLst/>
          </a:prstGeom>
          <a:solidFill>
            <a:srgbClr val="E7FAFF"/>
          </a:solidFill>
          <a:ln>
            <a:solidFill>
              <a:srgbClr val="1565A3"/>
            </a:solidFill>
          </a:ln>
        </p:spPr>
        <p:txBody>
          <a:bodyPr wrap="square" rtlCol="0">
            <a:spAutoFit/>
          </a:bodyPr>
          <a:lstStyle/>
          <a:p>
            <a:pPr marL="285750" marR="0" lvl="0" indent="-285750"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000000"/>
                </a:solidFill>
                <a:effectLst/>
                <a:uLnTx/>
                <a:uFillTx/>
                <a:latin typeface="Arial" panose="020B0604020202020204"/>
                <a:ea typeface="+mn-ea"/>
                <a:cs typeface="+mn-cs"/>
              </a:rPr>
              <a:t>Sites</a:t>
            </a: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rPr>
              <a:t>: </a:t>
            </a:r>
            <a:r>
              <a:rPr kumimoji="0" lang="en-US" sz="1800" b="0" i="0" u="sng" strike="noStrike" kern="1200" cap="none" spc="0" normalizeH="0" baseline="0" noProof="0" dirty="0">
                <a:ln>
                  <a:noFill/>
                </a:ln>
                <a:solidFill>
                  <a:srgbClr val="000000"/>
                </a:solidFill>
                <a:effectLst/>
                <a:uLnTx/>
                <a:uFillTx/>
                <a:latin typeface="Arial" panose="020B0604020202020204"/>
                <a:ea typeface="+mn-ea"/>
                <a:cs typeface="+mn-cs"/>
              </a:rPr>
              <a:t>8</a:t>
            </a:r>
            <a:r>
              <a:rPr lang="en-US" u="sng" dirty="0">
                <a:solidFill>
                  <a:srgbClr val="000000"/>
                </a:solidFill>
                <a:latin typeface="Arial" panose="020B0604020202020204"/>
              </a:rPr>
              <a:t>3</a:t>
            </a:r>
            <a:endParaRPr kumimoji="0" lang="en-US" sz="1800" b="0" i="0" u="sng" strike="noStrike" kern="1200" cap="none" spc="0" normalizeH="0" baseline="0" noProof="0" dirty="0">
              <a:ln>
                <a:noFill/>
              </a:ln>
              <a:solidFill>
                <a:srgbClr val="000000"/>
              </a:solidFill>
              <a:effectLst/>
              <a:uLnTx/>
              <a:uFillTx/>
              <a:latin typeface="Arial" panose="020B0604020202020204"/>
              <a:ea typeface="+mn-ea"/>
              <a:cs typeface="+mn-cs"/>
            </a:endParaRPr>
          </a:p>
          <a:p>
            <a:pPr marL="285750" marR="0" lvl="0" indent="-285750"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000000"/>
                </a:solidFill>
                <a:effectLst/>
                <a:uLnTx/>
                <a:uFillTx/>
                <a:latin typeface="Arial" panose="020B0604020202020204"/>
                <a:ea typeface="+mn-ea"/>
                <a:cs typeface="+mn-cs"/>
              </a:rPr>
              <a:t>Persons</a:t>
            </a: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rPr>
              <a:t>: </a:t>
            </a:r>
            <a:r>
              <a:rPr kumimoji="0" lang="en-US" sz="1800" b="0" i="0" u="sng" strike="noStrike" kern="1200" cap="none" spc="0" normalizeH="0" baseline="0" noProof="0" dirty="0">
                <a:ln>
                  <a:noFill/>
                </a:ln>
                <a:solidFill>
                  <a:srgbClr val="000000"/>
                </a:solidFill>
                <a:effectLst/>
                <a:uLnTx/>
                <a:uFillTx/>
                <a:latin typeface="Arial" panose="020B0604020202020204"/>
                <a:ea typeface="+mn-ea"/>
                <a:cs typeface="+mn-cs"/>
              </a:rPr>
              <a:t>21.8 million</a:t>
            </a:r>
          </a:p>
          <a:p>
            <a:pPr marL="285750" marR="0" lvl="0" indent="-285750"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000000"/>
                </a:solidFill>
                <a:effectLst/>
                <a:uLnTx/>
                <a:uFillTx/>
                <a:latin typeface="Arial" panose="020B0604020202020204"/>
                <a:ea typeface="+mn-ea"/>
                <a:cs typeface="+mn-cs"/>
              </a:rPr>
              <a:t>COVID+:</a:t>
            </a: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rPr>
              <a:t> </a:t>
            </a:r>
            <a:r>
              <a:rPr kumimoji="0" lang="en-US" sz="1800" b="0" i="0" u="sng" strike="noStrike" kern="1200" cap="none" spc="0" normalizeH="0" baseline="0" noProof="0" dirty="0">
                <a:ln>
                  <a:noFill/>
                </a:ln>
                <a:solidFill>
                  <a:srgbClr val="000000"/>
                </a:solidFill>
                <a:effectLst/>
                <a:uLnTx/>
                <a:uFillTx/>
                <a:latin typeface="Arial" panose="020B0604020202020204"/>
                <a:ea typeface="+mn-ea"/>
                <a:cs typeface="+mn-cs"/>
              </a:rPr>
              <a:t>Over 8.6 million</a:t>
            </a:r>
          </a:p>
          <a:p>
            <a:pPr marL="285750" marR="0" lvl="0" indent="-285750"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000000"/>
                </a:solidFill>
                <a:effectLst/>
                <a:uLnTx/>
                <a:uFillTx/>
                <a:latin typeface="Arial" panose="020B0604020202020204"/>
                <a:ea typeface="+mn-ea"/>
                <a:cs typeface="+mn-cs"/>
              </a:rPr>
              <a:t>Rows of data</a:t>
            </a: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rPr>
              <a:t>: </a:t>
            </a:r>
            <a:r>
              <a:rPr kumimoji="0" lang="en-US" sz="1800" b="0" i="0" u="sng" strike="noStrike" kern="1200" cap="none" spc="0" normalizeH="0" baseline="0" noProof="0" dirty="0">
                <a:ln>
                  <a:noFill/>
                </a:ln>
                <a:solidFill>
                  <a:srgbClr val="000000"/>
                </a:solidFill>
                <a:effectLst/>
                <a:uLnTx/>
                <a:uFillTx/>
                <a:latin typeface="Arial" panose="020B0604020202020204"/>
                <a:ea typeface="+mn-ea"/>
                <a:cs typeface="+mn-cs"/>
              </a:rPr>
              <a:t>30.8 billion </a:t>
            </a:r>
          </a:p>
          <a:p>
            <a:pPr marL="285750" marR="0" lvl="0" indent="-285750"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000000"/>
                </a:solidFill>
                <a:effectLst/>
                <a:uLnTx/>
                <a:uFillTx/>
                <a:latin typeface="Arial" panose="020B0604020202020204"/>
                <a:ea typeface="+mn-ea"/>
                <a:cs typeface="+mn-cs"/>
              </a:rPr>
              <a:t>Clinical observations</a:t>
            </a: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rPr>
              <a:t>: </a:t>
            </a:r>
            <a:r>
              <a:rPr kumimoji="0" lang="en-US" sz="1800" b="0" i="0" u="sng" strike="noStrike" kern="1200" cap="none" spc="0" normalizeH="0" baseline="0" noProof="0" dirty="0">
                <a:ln>
                  <a:noFill/>
                </a:ln>
                <a:solidFill>
                  <a:srgbClr val="000000"/>
                </a:solidFill>
                <a:effectLst/>
                <a:uLnTx/>
                <a:uFillTx/>
                <a:latin typeface="Arial" panose="020B0604020202020204"/>
                <a:ea typeface="+mn-ea"/>
                <a:cs typeface="+mn-cs"/>
              </a:rPr>
              <a:t>2.9 billion</a:t>
            </a:r>
          </a:p>
          <a:p>
            <a:pPr marL="285750" marR="0" lvl="0" indent="-285750"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000000"/>
                </a:solidFill>
                <a:effectLst/>
                <a:uLnTx/>
                <a:uFillTx/>
                <a:latin typeface="Arial" panose="020B0604020202020204"/>
                <a:ea typeface="+mn-ea"/>
                <a:cs typeface="+mn-cs"/>
              </a:rPr>
              <a:t>All EHRs: </a:t>
            </a:r>
            <a:r>
              <a:rPr kumimoji="0" lang="en-US" sz="1800" i="0" u="sng" strike="noStrike" kern="1200" cap="none" spc="0" normalizeH="0" baseline="0" noProof="0" dirty="0">
                <a:ln>
                  <a:noFill/>
                </a:ln>
                <a:solidFill>
                  <a:srgbClr val="000000"/>
                </a:solidFill>
                <a:effectLst/>
                <a:uLnTx/>
                <a:uFillTx/>
                <a:latin typeface="Arial" panose="020B0604020202020204"/>
                <a:ea typeface="+mn-ea"/>
                <a:cs typeface="+mn-cs"/>
              </a:rPr>
              <a:t>date back to Jan 1, 2018 </a:t>
            </a:r>
          </a:p>
          <a:p>
            <a:pPr marL="285750" marR="0" lvl="0" indent="-285750"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lang="en-US" b="1" dirty="0">
                <a:solidFill>
                  <a:srgbClr val="000000"/>
                </a:solidFill>
                <a:latin typeface="Arial" panose="020B0604020202020204"/>
              </a:rPr>
              <a:t>Time delimited: </a:t>
            </a:r>
            <a:r>
              <a:rPr lang="en-US" u="sng" dirty="0">
                <a:solidFill>
                  <a:srgbClr val="000000"/>
                </a:solidFill>
                <a:latin typeface="Arial" panose="020B0604020202020204"/>
              </a:rPr>
              <a:t>Sept. 30, 2025</a:t>
            </a:r>
            <a:endParaRPr kumimoji="0" lang="en-US" sz="1800" b="1" i="0" u="sng" strike="noStrike" kern="1200" cap="none" spc="0" normalizeH="0" baseline="0" noProof="0" dirty="0">
              <a:ln>
                <a:noFill/>
              </a:ln>
              <a:solidFill>
                <a:srgbClr val="000000"/>
              </a:solidFill>
              <a:effectLst/>
              <a:uLnTx/>
              <a:uFillTx/>
              <a:latin typeface="Arial" panose="020B0604020202020204"/>
              <a:ea typeface="+mn-ea"/>
              <a:cs typeface="+mn-cs"/>
            </a:endParaRPr>
          </a:p>
          <a:p>
            <a:pPr marL="285750" marR="0" lvl="0" indent="-285750"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000000"/>
                </a:solidFill>
                <a:effectLst/>
                <a:uLnTx/>
                <a:uFillTx/>
                <a:latin typeface="Arial" panose="020B0604020202020204"/>
                <a:ea typeface="+mn-ea"/>
                <a:cs typeface="+mn-cs"/>
              </a:rPr>
              <a:t>Informs public health questions </a:t>
            </a:r>
          </a:p>
          <a:p>
            <a:pPr marL="742950" marR="0" lvl="1" indent="-285750"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rPr>
              <a:t>Long-COVID risk</a:t>
            </a:r>
          </a:p>
          <a:p>
            <a:pPr marL="742950" marR="0" lvl="1" indent="-285750"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err="1">
                <a:ln>
                  <a:noFill/>
                </a:ln>
                <a:solidFill>
                  <a:srgbClr val="000000"/>
                </a:solidFill>
                <a:effectLst/>
                <a:uLnTx/>
                <a:uFillTx/>
                <a:latin typeface="Arial" panose="020B0604020202020204"/>
                <a:ea typeface="+mn-ea"/>
                <a:cs typeface="+mn-cs"/>
              </a:rPr>
              <a:t>mAB</a:t>
            </a: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rPr>
              <a:t> effectiveness across variants</a:t>
            </a:r>
          </a:p>
          <a:p>
            <a:pPr marL="742950" marR="0" lvl="1" indent="-285750"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rPr>
              <a:t>Paxlovid use</a:t>
            </a:r>
          </a:p>
        </p:txBody>
      </p:sp>
      <p:pic>
        <p:nvPicPr>
          <p:cNvPr id="6" name="Picture 5" descr="Qr code&#10;&#10;Description automatically generated">
            <a:extLst>
              <a:ext uri="{FF2B5EF4-FFF2-40B4-BE49-F238E27FC236}">
                <a16:creationId xmlns:a16="http://schemas.microsoft.com/office/drawing/2014/main" id="{0306C505-5F6C-937D-AED7-5CFF4AD20A7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12672" y="1250831"/>
            <a:ext cx="1775848" cy="1775848"/>
          </a:xfrm>
          <a:prstGeom prst="rect">
            <a:avLst/>
          </a:prstGeom>
        </p:spPr>
      </p:pic>
      <p:pic>
        <p:nvPicPr>
          <p:cNvPr id="3" name="Picture 2">
            <a:extLst>
              <a:ext uri="{FF2B5EF4-FFF2-40B4-BE49-F238E27FC236}">
                <a16:creationId xmlns:a16="http://schemas.microsoft.com/office/drawing/2014/main" id="{83C85D43-ABFA-08B2-0D90-2CA1A14D49C1}"/>
              </a:ext>
            </a:extLst>
          </p:cNvPr>
          <p:cNvPicPr>
            <a:picLocks noChangeAspect="1"/>
          </p:cNvPicPr>
          <p:nvPr/>
        </p:nvPicPr>
        <p:blipFill rotWithShape="1">
          <a:blip r:embed="rId6"/>
          <a:srcRect t="15067" r="1751" b="6666"/>
          <a:stretch/>
        </p:blipFill>
        <p:spPr>
          <a:xfrm>
            <a:off x="6226000" y="3255235"/>
            <a:ext cx="5729093" cy="2567130"/>
          </a:xfrm>
          <a:prstGeom prst="rect">
            <a:avLst/>
          </a:prstGeom>
        </p:spPr>
      </p:pic>
      <p:sp>
        <p:nvSpPr>
          <p:cNvPr id="7" name="TextBox 6">
            <a:extLst>
              <a:ext uri="{FF2B5EF4-FFF2-40B4-BE49-F238E27FC236}">
                <a16:creationId xmlns:a16="http://schemas.microsoft.com/office/drawing/2014/main" id="{818D0F41-1194-A4BD-F2CE-468F14F80D73}"/>
              </a:ext>
            </a:extLst>
          </p:cNvPr>
          <p:cNvSpPr txBox="1"/>
          <p:nvPr/>
        </p:nvSpPr>
        <p:spPr>
          <a:xfrm>
            <a:off x="7315200" y="2244716"/>
            <a:ext cx="26682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rPr>
              <a:t>NCATS N3C Dashboard</a:t>
            </a:r>
          </a:p>
        </p:txBody>
      </p:sp>
      <p:sp>
        <p:nvSpPr>
          <p:cNvPr id="8" name="TextBox 7">
            <a:extLst>
              <a:ext uri="{FF2B5EF4-FFF2-40B4-BE49-F238E27FC236}">
                <a16:creationId xmlns:a16="http://schemas.microsoft.com/office/drawing/2014/main" id="{FEC2B95C-9317-873D-97B4-7810C34351C2}"/>
              </a:ext>
            </a:extLst>
          </p:cNvPr>
          <p:cNvSpPr txBox="1"/>
          <p:nvPr/>
        </p:nvSpPr>
        <p:spPr>
          <a:xfrm>
            <a:off x="420709" y="6139542"/>
            <a:ext cx="57503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rPr>
              <a:t>PPRL: EHRs * CMS * Vaccine Data * Viral Variant Seq</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rPr>
              <a:t>Updated every 2 weeks </a:t>
            </a:r>
          </a:p>
        </p:txBody>
      </p:sp>
      <p:sp>
        <p:nvSpPr>
          <p:cNvPr id="2" name="TextBox 1">
            <a:extLst>
              <a:ext uri="{FF2B5EF4-FFF2-40B4-BE49-F238E27FC236}">
                <a16:creationId xmlns:a16="http://schemas.microsoft.com/office/drawing/2014/main" id="{F60FC6CD-882E-F63E-7C90-AF0BAD7A4552}"/>
              </a:ext>
            </a:extLst>
          </p:cNvPr>
          <p:cNvSpPr txBox="1"/>
          <p:nvPr/>
        </p:nvSpPr>
        <p:spPr>
          <a:xfrm>
            <a:off x="6225999" y="2828419"/>
            <a:ext cx="4815039" cy="369332"/>
          </a:xfrm>
          <a:prstGeom prst="rect">
            <a:avLst/>
          </a:prstGeom>
          <a:noFill/>
        </p:spPr>
        <p:txBody>
          <a:bodyPr wrap="square" rtlCol="0">
            <a:spAutoFit/>
          </a:bodyPr>
          <a:lstStyle/>
          <a:p>
            <a:r>
              <a:rPr lang="en-US" b="1" dirty="0"/>
              <a:t>&gt;200 publications/preprints</a:t>
            </a:r>
            <a:endParaRPr lang="en-US" dirty="0"/>
          </a:p>
        </p:txBody>
      </p:sp>
      <p:pic>
        <p:nvPicPr>
          <p:cNvPr id="1028" name="Picture 4" descr="nigms_logo – The Jiang Lab">
            <a:extLst>
              <a:ext uri="{FF2B5EF4-FFF2-40B4-BE49-F238E27FC236}">
                <a16:creationId xmlns:a16="http://schemas.microsoft.com/office/drawing/2014/main" id="{8F41C5F1-7C09-722D-6B28-0C5189FC976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89310" y="6310614"/>
            <a:ext cx="1548585" cy="346819"/>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OCHIN logo">
            <a:extLst>
              <a:ext uri="{FF2B5EF4-FFF2-40B4-BE49-F238E27FC236}">
                <a16:creationId xmlns:a16="http://schemas.microsoft.com/office/drawing/2014/main" id="{AA29CD50-9F90-27C4-8C77-98541251640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577905" y="6382566"/>
            <a:ext cx="887157" cy="274867"/>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a:extLst>
              <a:ext uri="{FF2B5EF4-FFF2-40B4-BE49-F238E27FC236}">
                <a16:creationId xmlns:a16="http://schemas.microsoft.com/office/drawing/2014/main" id="{0FE1FBB7-D9FB-2BA1-7580-2C32DFD3A8A9}"/>
              </a:ext>
            </a:extLst>
          </p:cNvPr>
          <p:cNvGrpSpPr/>
          <p:nvPr/>
        </p:nvGrpSpPr>
        <p:grpSpPr>
          <a:xfrm>
            <a:off x="7874385" y="1363828"/>
            <a:ext cx="1374117" cy="984845"/>
            <a:chOff x="1641898" y="4362856"/>
            <a:chExt cx="1679474" cy="1395865"/>
          </a:xfrm>
        </p:grpSpPr>
        <p:pic>
          <p:nvPicPr>
            <p:cNvPr id="10" name="Google Shape;99;p17">
              <a:extLst>
                <a:ext uri="{FF2B5EF4-FFF2-40B4-BE49-F238E27FC236}">
                  <a16:creationId xmlns:a16="http://schemas.microsoft.com/office/drawing/2014/main" id="{20287FA1-C230-481E-996A-D489CCE64F16}"/>
                </a:ext>
              </a:extLst>
            </p:cNvPr>
            <p:cNvPicPr preferRelativeResize="0"/>
            <p:nvPr/>
          </p:nvPicPr>
          <p:blipFill rotWithShape="1">
            <a:blip r:embed="rId9">
              <a:alphaModFix/>
            </a:blip>
            <a:srcRect r="87773"/>
            <a:stretch/>
          </p:blipFill>
          <p:spPr>
            <a:xfrm>
              <a:off x="1641898" y="4376715"/>
              <a:ext cx="712075" cy="612849"/>
            </a:xfrm>
            <a:prstGeom prst="rect">
              <a:avLst/>
            </a:prstGeom>
            <a:noFill/>
            <a:ln>
              <a:noFill/>
            </a:ln>
          </p:spPr>
        </p:pic>
        <p:sp>
          <p:nvSpPr>
            <p:cNvPr id="11" name="Google Shape;105;p17">
              <a:extLst>
                <a:ext uri="{FF2B5EF4-FFF2-40B4-BE49-F238E27FC236}">
                  <a16:creationId xmlns:a16="http://schemas.microsoft.com/office/drawing/2014/main" id="{294CC672-D627-4CD0-18BC-07281E0D1895}"/>
                </a:ext>
              </a:extLst>
            </p:cNvPr>
            <p:cNvSpPr txBox="1"/>
            <p:nvPr/>
          </p:nvSpPr>
          <p:spPr>
            <a:xfrm>
              <a:off x="2240963" y="4362856"/>
              <a:ext cx="1080409" cy="1395865"/>
            </a:xfrm>
            <a:prstGeom prst="rect">
              <a:avLst/>
            </a:prstGeom>
            <a:noFill/>
            <a:ln>
              <a:noFill/>
            </a:ln>
          </p:spPr>
          <p:txBody>
            <a:bodyPr spcFirstLastPara="1" wrap="square" lIns="121900" tIns="121900" rIns="121900" bIns="121900" anchor="t" anchorCtr="0">
              <a:spAutoFit/>
            </a:bodyPr>
            <a:lstStyle/>
            <a:p>
              <a:r>
                <a:rPr lang="en" sz="2400" b="1" dirty="0">
                  <a:solidFill>
                    <a:srgbClr val="65306C"/>
                  </a:solidFill>
                  <a:latin typeface="Calibri"/>
                  <a:ea typeface="Calibri"/>
                  <a:cs typeface="Calibri"/>
                  <a:sym typeface="Calibri"/>
                </a:rPr>
                <a:t>N3C</a:t>
              </a:r>
              <a:endParaRPr sz="2400" b="1" dirty="0">
                <a:solidFill>
                  <a:srgbClr val="65306C"/>
                </a:solidFill>
                <a:latin typeface="Calibri"/>
                <a:ea typeface="Calibri"/>
                <a:cs typeface="Calibri"/>
                <a:sym typeface="Calibri"/>
              </a:endParaRPr>
            </a:p>
          </p:txBody>
        </p:sp>
      </p:grpSp>
    </p:spTree>
    <p:extLst>
      <p:ext uri="{BB962C8B-B14F-4D97-AF65-F5344CB8AC3E}">
        <p14:creationId xmlns:p14="http://schemas.microsoft.com/office/powerpoint/2010/main" val="42132290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39"/>
        <p:cNvGrpSpPr/>
        <p:nvPr/>
      </p:nvGrpSpPr>
      <p:grpSpPr>
        <a:xfrm>
          <a:off x="0" y="0"/>
          <a:ext cx="0" cy="0"/>
          <a:chOff x="0" y="0"/>
          <a:chExt cx="0" cy="0"/>
        </a:xfrm>
      </p:grpSpPr>
      <p:sp>
        <p:nvSpPr>
          <p:cNvPr id="31" name="Rectangle: Rounded Corners 30">
            <a:extLst>
              <a:ext uri="{FF2B5EF4-FFF2-40B4-BE49-F238E27FC236}">
                <a16:creationId xmlns:a16="http://schemas.microsoft.com/office/drawing/2014/main" id="{A7011FE6-4EBE-6D4F-61E6-17F52E717819}"/>
              </a:ext>
            </a:extLst>
          </p:cNvPr>
          <p:cNvSpPr/>
          <p:nvPr/>
        </p:nvSpPr>
        <p:spPr>
          <a:xfrm>
            <a:off x="6366349" y="1059320"/>
            <a:ext cx="5825651" cy="4444707"/>
          </a:xfrm>
          <a:prstGeom prst="roundRect">
            <a:avLst>
              <a:gd name="adj" fmla="val 6464"/>
            </a:avLst>
          </a:prstGeom>
          <a:solidFill>
            <a:schemeClr val="bg1"/>
          </a:solidFill>
          <a:ln>
            <a:solidFill>
              <a:schemeClr val="bg1">
                <a:lumMod val="85000"/>
              </a:schemeClr>
            </a:solidFill>
          </a:ln>
          <a:effectLst>
            <a:outerShdw blurRad="88900" dist="139700" dir="2700000" sx="99000" sy="99000" algn="tl"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 name="Google Shape;154;p20">
            <a:extLst>
              <a:ext uri="{FF2B5EF4-FFF2-40B4-BE49-F238E27FC236}">
                <a16:creationId xmlns:a16="http://schemas.microsoft.com/office/drawing/2014/main" id="{ED9D6E95-AF91-04B0-CE78-0A9CAC384054}"/>
              </a:ext>
            </a:extLst>
          </p:cNvPr>
          <p:cNvSpPr/>
          <p:nvPr/>
        </p:nvSpPr>
        <p:spPr>
          <a:xfrm>
            <a:off x="4311" y="0"/>
            <a:ext cx="12192000" cy="139600"/>
          </a:xfrm>
          <a:prstGeom prst="rect">
            <a:avLst/>
          </a:prstGeom>
          <a:solidFill>
            <a:srgbClr val="662D6C"/>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endParaRPr sz="2400" dirty="0"/>
          </a:p>
        </p:txBody>
      </p:sp>
      <p:sp>
        <p:nvSpPr>
          <p:cNvPr id="4" name="Google Shape;213;gb530e385ee_0_287">
            <a:extLst>
              <a:ext uri="{FF2B5EF4-FFF2-40B4-BE49-F238E27FC236}">
                <a16:creationId xmlns:a16="http://schemas.microsoft.com/office/drawing/2014/main" id="{7EB1F914-2456-9C87-F131-E0DA3F5D7784}"/>
              </a:ext>
            </a:extLst>
          </p:cNvPr>
          <p:cNvSpPr txBox="1"/>
          <p:nvPr/>
        </p:nvSpPr>
        <p:spPr>
          <a:xfrm>
            <a:off x="0" y="139600"/>
            <a:ext cx="9304200" cy="523200"/>
          </a:xfrm>
          <a:prstGeom prst="rect">
            <a:avLst/>
          </a:prstGeom>
          <a:noFill/>
          <a:ln>
            <a:noFill/>
          </a:ln>
        </p:spPr>
        <p:txBody>
          <a:bodyPr spcFirstLastPara="1" wrap="square" lIns="91425" tIns="91425" rIns="91425" bIns="91425" anchor="ctr" anchorCtr="0">
            <a:noAutofit/>
          </a:bodyPr>
          <a:lstStyle/>
          <a:p>
            <a:pPr>
              <a:lnSpc>
                <a:spcPct val="90000"/>
              </a:lnSpc>
            </a:pPr>
            <a:r>
              <a:rPr lang="en-US" sz="3600" dirty="0">
                <a:latin typeface="Calibri"/>
                <a:ea typeface="Calibri"/>
                <a:cs typeface="Calibri"/>
                <a:sym typeface="Calibri"/>
              </a:rPr>
              <a:t>N3C Data Lifecycle</a:t>
            </a:r>
            <a:endParaRPr sz="3600" dirty="0">
              <a:latin typeface="Calibri"/>
              <a:ea typeface="Calibri"/>
              <a:cs typeface="Calibri"/>
              <a:sym typeface="Calibri"/>
            </a:endParaRPr>
          </a:p>
        </p:txBody>
      </p:sp>
      <p:pic>
        <p:nvPicPr>
          <p:cNvPr id="5" name="Picture 4">
            <a:extLst>
              <a:ext uri="{FF2B5EF4-FFF2-40B4-BE49-F238E27FC236}">
                <a16:creationId xmlns:a16="http://schemas.microsoft.com/office/drawing/2014/main" id="{617170F9-D23C-23DA-748D-8144E9FEEDFF}"/>
              </a:ext>
            </a:extLst>
          </p:cNvPr>
          <p:cNvPicPr>
            <a:picLocks noChangeAspect="1"/>
          </p:cNvPicPr>
          <p:nvPr/>
        </p:nvPicPr>
        <p:blipFill>
          <a:blip r:embed="rId3"/>
          <a:stretch>
            <a:fillRect/>
          </a:stretch>
        </p:blipFill>
        <p:spPr>
          <a:xfrm>
            <a:off x="609783" y="2302567"/>
            <a:ext cx="2957133" cy="2361867"/>
          </a:xfrm>
          <a:prstGeom prst="rect">
            <a:avLst/>
          </a:prstGeom>
        </p:spPr>
      </p:pic>
      <p:pic>
        <p:nvPicPr>
          <p:cNvPr id="7" name="Picture 6">
            <a:extLst>
              <a:ext uri="{FF2B5EF4-FFF2-40B4-BE49-F238E27FC236}">
                <a16:creationId xmlns:a16="http://schemas.microsoft.com/office/drawing/2014/main" id="{64318E85-995E-DF72-143C-E6FF7107D146}"/>
              </a:ext>
            </a:extLst>
          </p:cNvPr>
          <p:cNvPicPr>
            <a:picLocks noChangeAspect="1"/>
          </p:cNvPicPr>
          <p:nvPr/>
        </p:nvPicPr>
        <p:blipFill>
          <a:blip r:embed="rId4"/>
          <a:stretch>
            <a:fillRect/>
          </a:stretch>
        </p:blipFill>
        <p:spPr>
          <a:xfrm>
            <a:off x="670309" y="2234566"/>
            <a:ext cx="685800" cy="581025"/>
          </a:xfrm>
          <a:prstGeom prst="rect">
            <a:avLst/>
          </a:prstGeom>
        </p:spPr>
      </p:pic>
      <p:pic>
        <p:nvPicPr>
          <p:cNvPr id="16" name="Picture 15">
            <a:extLst>
              <a:ext uri="{FF2B5EF4-FFF2-40B4-BE49-F238E27FC236}">
                <a16:creationId xmlns:a16="http://schemas.microsoft.com/office/drawing/2014/main" id="{40FABE51-CC1A-6A9C-A038-C41216CC68AC}"/>
              </a:ext>
            </a:extLst>
          </p:cNvPr>
          <p:cNvPicPr>
            <a:picLocks noChangeAspect="1"/>
          </p:cNvPicPr>
          <p:nvPr/>
        </p:nvPicPr>
        <p:blipFill>
          <a:blip r:embed="rId5"/>
          <a:stretch>
            <a:fillRect/>
          </a:stretch>
        </p:blipFill>
        <p:spPr>
          <a:xfrm>
            <a:off x="4275815" y="2390297"/>
            <a:ext cx="1644325" cy="2361865"/>
          </a:xfrm>
          <a:prstGeom prst="rect">
            <a:avLst/>
          </a:prstGeom>
        </p:spPr>
      </p:pic>
      <p:pic>
        <p:nvPicPr>
          <p:cNvPr id="18" name="Picture 17">
            <a:extLst>
              <a:ext uri="{FF2B5EF4-FFF2-40B4-BE49-F238E27FC236}">
                <a16:creationId xmlns:a16="http://schemas.microsoft.com/office/drawing/2014/main" id="{B585AC7A-8D3A-F422-7CAA-62455D03176F}"/>
              </a:ext>
            </a:extLst>
          </p:cNvPr>
          <p:cNvPicPr>
            <a:picLocks noChangeAspect="1"/>
          </p:cNvPicPr>
          <p:nvPr/>
        </p:nvPicPr>
        <p:blipFill>
          <a:blip r:embed="rId6"/>
          <a:stretch>
            <a:fillRect/>
          </a:stretch>
        </p:blipFill>
        <p:spPr>
          <a:xfrm>
            <a:off x="6933141" y="2302569"/>
            <a:ext cx="1331521" cy="2361865"/>
          </a:xfrm>
          <a:prstGeom prst="rect">
            <a:avLst/>
          </a:prstGeom>
        </p:spPr>
      </p:pic>
      <p:grpSp>
        <p:nvGrpSpPr>
          <p:cNvPr id="30" name="Group 29">
            <a:extLst>
              <a:ext uri="{FF2B5EF4-FFF2-40B4-BE49-F238E27FC236}">
                <a16:creationId xmlns:a16="http://schemas.microsoft.com/office/drawing/2014/main" id="{DEA80ED9-49C2-1C5C-48F5-961F98DBE057}"/>
              </a:ext>
            </a:extLst>
          </p:cNvPr>
          <p:cNvGrpSpPr/>
          <p:nvPr/>
        </p:nvGrpSpPr>
        <p:grpSpPr>
          <a:xfrm>
            <a:off x="8457675" y="2210239"/>
            <a:ext cx="3488480" cy="2563317"/>
            <a:chOff x="8386706" y="2471652"/>
            <a:chExt cx="3882499" cy="2721978"/>
          </a:xfrm>
        </p:grpSpPr>
        <p:pic>
          <p:nvPicPr>
            <p:cNvPr id="22" name="Picture 21">
              <a:extLst>
                <a:ext uri="{FF2B5EF4-FFF2-40B4-BE49-F238E27FC236}">
                  <a16:creationId xmlns:a16="http://schemas.microsoft.com/office/drawing/2014/main" id="{055B66E0-15CF-8E5E-DCDA-D8F26CC28C35}"/>
                </a:ext>
              </a:extLst>
            </p:cNvPr>
            <p:cNvPicPr>
              <a:picLocks noChangeAspect="1"/>
            </p:cNvPicPr>
            <p:nvPr/>
          </p:nvPicPr>
          <p:blipFill rotWithShape="1">
            <a:blip r:embed="rId7"/>
            <a:srcRect r="3136"/>
            <a:stretch/>
          </p:blipFill>
          <p:spPr>
            <a:xfrm>
              <a:off x="8386706" y="2471652"/>
              <a:ext cx="3882499" cy="2721978"/>
            </a:xfrm>
            <a:prstGeom prst="rect">
              <a:avLst/>
            </a:prstGeom>
          </p:spPr>
        </p:pic>
        <p:pic>
          <p:nvPicPr>
            <p:cNvPr id="29" name="Picture 28">
              <a:extLst>
                <a:ext uri="{FF2B5EF4-FFF2-40B4-BE49-F238E27FC236}">
                  <a16:creationId xmlns:a16="http://schemas.microsoft.com/office/drawing/2014/main" id="{9A25CDFE-6C98-6CD2-A22E-83F7B3C805E2}"/>
                </a:ext>
              </a:extLst>
            </p:cNvPr>
            <p:cNvPicPr>
              <a:picLocks noChangeAspect="1"/>
            </p:cNvPicPr>
            <p:nvPr/>
          </p:nvPicPr>
          <p:blipFill rotWithShape="1">
            <a:blip r:embed="rId8"/>
            <a:srcRect r="5328" b="27412"/>
            <a:stretch/>
          </p:blipFill>
          <p:spPr>
            <a:xfrm>
              <a:off x="9651642" y="2471652"/>
              <a:ext cx="1645008" cy="361948"/>
            </a:xfrm>
            <a:prstGeom prst="rect">
              <a:avLst/>
            </a:prstGeom>
          </p:spPr>
        </p:pic>
      </p:grpSp>
      <p:sp>
        <p:nvSpPr>
          <p:cNvPr id="36" name="TextBox 35">
            <a:extLst>
              <a:ext uri="{FF2B5EF4-FFF2-40B4-BE49-F238E27FC236}">
                <a16:creationId xmlns:a16="http://schemas.microsoft.com/office/drawing/2014/main" id="{60E52ACE-5C78-6FA8-6797-5B07E08F7E72}"/>
              </a:ext>
            </a:extLst>
          </p:cNvPr>
          <p:cNvSpPr txBox="1"/>
          <p:nvPr/>
        </p:nvSpPr>
        <p:spPr>
          <a:xfrm>
            <a:off x="8372656" y="5072505"/>
            <a:ext cx="2443163" cy="480131"/>
          </a:xfrm>
          <a:prstGeom prst="rect">
            <a:avLst/>
          </a:prstGeom>
          <a:noFill/>
        </p:spPr>
        <p:txBody>
          <a:bodyPr wrap="square">
            <a:spAutoFit/>
          </a:bodyPr>
          <a:lstStyle/>
          <a:p>
            <a:pPr algn="ctr">
              <a:lnSpc>
                <a:spcPct val="90000"/>
              </a:lnSpc>
            </a:pPr>
            <a:r>
              <a:rPr lang="en-US" sz="2800" dirty="0">
                <a:latin typeface="Calibri"/>
                <a:ea typeface="Calibri"/>
                <a:cs typeface="Calibri"/>
                <a:sym typeface="Calibri"/>
              </a:rPr>
              <a:t>NCATS Cloud</a:t>
            </a:r>
          </a:p>
        </p:txBody>
      </p:sp>
      <p:sp>
        <p:nvSpPr>
          <p:cNvPr id="38" name="Google Shape;213;gb530e385ee_0_287">
            <a:extLst>
              <a:ext uri="{FF2B5EF4-FFF2-40B4-BE49-F238E27FC236}">
                <a16:creationId xmlns:a16="http://schemas.microsoft.com/office/drawing/2014/main" id="{F06845B5-9766-3340-228F-3202D6892856}"/>
              </a:ext>
            </a:extLst>
          </p:cNvPr>
          <p:cNvSpPr txBox="1"/>
          <p:nvPr/>
        </p:nvSpPr>
        <p:spPr>
          <a:xfrm>
            <a:off x="995151" y="1546035"/>
            <a:ext cx="2649947" cy="523200"/>
          </a:xfrm>
          <a:prstGeom prst="rect">
            <a:avLst/>
          </a:prstGeom>
          <a:noFill/>
          <a:ln>
            <a:noFill/>
          </a:ln>
        </p:spPr>
        <p:txBody>
          <a:bodyPr spcFirstLastPara="1" wrap="square" lIns="91425" tIns="91425" rIns="91425" bIns="91425" anchor="ctr" anchorCtr="0">
            <a:noAutofit/>
          </a:bodyPr>
          <a:lstStyle/>
          <a:p>
            <a:pPr>
              <a:lnSpc>
                <a:spcPct val="90000"/>
              </a:lnSpc>
            </a:pPr>
            <a:r>
              <a:rPr lang="en-US" sz="2000" dirty="0">
                <a:latin typeface="Calibri"/>
                <a:ea typeface="Calibri"/>
                <a:cs typeface="Calibri"/>
                <a:sym typeface="Calibri"/>
              </a:rPr>
              <a:t>1. Data Partnership &amp; Governance</a:t>
            </a:r>
            <a:endParaRPr sz="2000" dirty="0">
              <a:latin typeface="Calibri"/>
              <a:ea typeface="Calibri"/>
              <a:cs typeface="Calibri"/>
              <a:sym typeface="Calibri"/>
            </a:endParaRPr>
          </a:p>
        </p:txBody>
      </p:sp>
      <p:sp>
        <p:nvSpPr>
          <p:cNvPr id="39" name="Google Shape;213;gb530e385ee_0_287">
            <a:extLst>
              <a:ext uri="{FF2B5EF4-FFF2-40B4-BE49-F238E27FC236}">
                <a16:creationId xmlns:a16="http://schemas.microsoft.com/office/drawing/2014/main" id="{CECE40B0-2F79-2018-524B-BAA9154C4A7B}"/>
              </a:ext>
            </a:extLst>
          </p:cNvPr>
          <p:cNvSpPr txBox="1"/>
          <p:nvPr/>
        </p:nvSpPr>
        <p:spPr>
          <a:xfrm>
            <a:off x="3955653" y="1803085"/>
            <a:ext cx="2649947" cy="523200"/>
          </a:xfrm>
          <a:prstGeom prst="rect">
            <a:avLst/>
          </a:prstGeom>
          <a:noFill/>
          <a:ln>
            <a:noFill/>
          </a:ln>
        </p:spPr>
        <p:txBody>
          <a:bodyPr spcFirstLastPara="1" wrap="square" lIns="91425" tIns="91425" rIns="91425" bIns="91425" anchor="ctr" anchorCtr="0">
            <a:noAutofit/>
          </a:bodyPr>
          <a:lstStyle/>
          <a:p>
            <a:pPr>
              <a:lnSpc>
                <a:spcPct val="90000"/>
              </a:lnSpc>
            </a:pPr>
            <a:r>
              <a:rPr lang="en-US" sz="2000" dirty="0">
                <a:latin typeface="Calibri"/>
                <a:ea typeface="Calibri"/>
                <a:cs typeface="Calibri"/>
                <a:sym typeface="Calibri"/>
              </a:rPr>
              <a:t>2. Phenotype &amp; Data Acquisition</a:t>
            </a:r>
            <a:endParaRPr sz="2000" dirty="0">
              <a:latin typeface="Calibri"/>
              <a:ea typeface="Calibri"/>
              <a:cs typeface="Calibri"/>
              <a:sym typeface="Calibri"/>
            </a:endParaRPr>
          </a:p>
        </p:txBody>
      </p:sp>
      <p:sp>
        <p:nvSpPr>
          <p:cNvPr id="40" name="Google Shape;213;gb530e385ee_0_287">
            <a:extLst>
              <a:ext uri="{FF2B5EF4-FFF2-40B4-BE49-F238E27FC236}">
                <a16:creationId xmlns:a16="http://schemas.microsoft.com/office/drawing/2014/main" id="{BA2D375A-B68F-2A53-92E0-86701ED10028}"/>
              </a:ext>
            </a:extLst>
          </p:cNvPr>
          <p:cNvSpPr txBox="1"/>
          <p:nvPr/>
        </p:nvSpPr>
        <p:spPr>
          <a:xfrm>
            <a:off x="6641254" y="1516029"/>
            <a:ext cx="2150983" cy="523200"/>
          </a:xfrm>
          <a:prstGeom prst="rect">
            <a:avLst/>
          </a:prstGeom>
          <a:noFill/>
          <a:ln>
            <a:noFill/>
          </a:ln>
        </p:spPr>
        <p:txBody>
          <a:bodyPr spcFirstLastPara="1" wrap="square" lIns="91425" tIns="91425" rIns="91425" bIns="91425" anchor="ctr" anchorCtr="0">
            <a:noAutofit/>
          </a:bodyPr>
          <a:lstStyle/>
          <a:p>
            <a:pPr>
              <a:lnSpc>
                <a:spcPct val="90000"/>
              </a:lnSpc>
            </a:pPr>
            <a:r>
              <a:rPr lang="en-US" sz="2000" dirty="0">
                <a:latin typeface="Calibri"/>
                <a:ea typeface="Calibri"/>
                <a:cs typeface="Calibri"/>
                <a:sym typeface="Calibri"/>
              </a:rPr>
              <a:t>3. Data Ingest &amp; Harmonization to OMOP</a:t>
            </a:r>
          </a:p>
        </p:txBody>
      </p:sp>
      <p:sp>
        <p:nvSpPr>
          <p:cNvPr id="41" name="Google Shape;213;gb530e385ee_0_287">
            <a:extLst>
              <a:ext uri="{FF2B5EF4-FFF2-40B4-BE49-F238E27FC236}">
                <a16:creationId xmlns:a16="http://schemas.microsoft.com/office/drawing/2014/main" id="{0EF17FF4-0F24-9A7A-EFC6-0C5EE070FF0E}"/>
              </a:ext>
            </a:extLst>
          </p:cNvPr>
          <p:cNvSpPr txBox="1"/>
          <p:nvPr/>
        </p:nvSpPr>
        <p:spPr>
          <a:xfrm>
            <a:off x="9276157" y="1500265"/>
            <a:ext cx="2649947" cy="523200"/>
          </a:xfrm>
          <a:prstGeom prst="rect">
            <a:avLst/>
          </a:prstGeom>
          <a:noFill/>
          <a:ln>
            <a:noFill/>
          </a:ln>
        </p:spPr>
        <p:txBody>
          <a:bodyPr spcFirstLastPara="1" wrap="square" lIns="91425" tIns="91425" rIns="91425" bIns="91425" anchor="ctr" anchorCtr="0">
            <a:noAutofit/>
          </a:bodyPr>
          <a:lstStyle/>
          <a:p>
            <a:pPr>
              <a:lnSpc>
                <a:spcPct val="90000"/>
              </a:lnSpc>
            </a:pPr>
            <a:r>
              <a:rPr lang="en-US" sz="2000" dirty="0">
                <a:latin typeface="Calibri"/>
                <a:ea typeface="Calibri"/>
                <a:cs typeface="Calibri"/>
                <a:sym typeface="Calibri"/>
              </a:rPr>
              <a:t>3. Collaborative Analytics &amp; Support</a:t>
            </a:r>
          </a:p>
        </p:txBody>
      </p:sp>
      <p:sp>
        <p:nvSpPr>
          <p:cNvPr id="42" name="Google Shape;213;gb530e385ee_0_287">
            <a:extLst>
              <a:ext uri="{FF2B5EF4-FFF2-40B4-BE49-F238E27FC236}">
                <a16:creationId xmlns:a16="http://schemas.microsoft.com/office/drawing/2014/main" id="{60655E8E-8C9D-7F51-6CC7-128C26808220}"/>
              </a:ext>
            </a:extLst>
          </p:cNvPr>
          <p:cNvSpPr txBox="1"/>
          <p:nvPr/>
        </p:nvSpPr>
        <p:spPr>
          <a:xfrm rot="16200000">
            <a:off x="-944282" y="3340091"/>
            <a:ext cx="2649947" cy="523200"/>
          </a:xfrm>
          <a:prstGeom prst="rect">
            <a:avLst/>
          </a:prstGeom>
          <a:noFill/>
          <a:ln>
            <a:noFill/>
          </a:ln>
        </p:spPr>
        <p:txBody>
          <a:bodyPr spcFirstLastPara="1" wrap="square" lIns="91425" tIns="91425" rIns="91425" bIns="91425" anchor="ctr" anchorCtr="0">
            <a:noAutofit/>
          </a:bodyPr>
          <a:lstStyle/>
          <a:p>
            <a:pPr algn="ctr">
              <a:lnSpc>
                <a:spcPct val="90000"/>
              </a:lnSpc>
            </a:pPr>
            <a:r>
              <a:rPr lang="en-US" sz="2000" dirty="0">
                <a:latin typeface="Calibri"/>
                <a:ea typeface="Calibri"/>
                <a:cs typeface="Calibri"/>
                <a:sym typeface="Calibri"/>
              </a:rPr>
              <a:t>Limited Data Set</a:t>
            </a:r>
            <a:endParaRPr sz="2000" dirty="0">
              <a:latin typeface="Calibri"/>
              <a:ea typeface="Calibri"/>
              <a:cs typeface="Calibri"/>
              <a:sym typeface="Calibri"/>
            </a:endParaRPr>
          </a:p>
        </p:txBody>
      </p:sp>
      <p:cxnSp>
        <p:nvCxnSpPr>
          <p:cNvPr id="45" name="Straight Arrow Connector 44">
            <a:extLst>
              <a:ext uri="{FF2B5EF4-FFF2-40B4-BE49-F238E27FC236}">
                <a16:creationId xmlns:a16="http://schemas.microsoft.com/office/drawing/2014/main" id="{4353A783-86A4-C330-9F4F-38719015BC20}"/>
              </a:ext>
            </a:extLst>
          </p:cNvPr>
          <p:cNvCxnSpPr>
            <a:cxnSpLocks/>
          </p:cNvCxnSpPr>
          <p:nvPr/>
        </p:nvCxnSpPr>
        <p:spPr>
          <a:xfrm>
            <a:off x="3793319" y="3481516"/>
            <a:ext cx="837820" cy="0"/>
          </a:xfrm>
          <a:prstGeom prst="straightConnector1">
            <a:avLst/>
          </a:prstGeom>
          <a:ln w="101600">
            <a:solidFill>
              <a:schemeClr val="tx1">
                <a:lumMod val="50000"/>
                <a:lumOff val="50000"/>
              </a:schemeClr>
            </a:solidFill>
            <a:round/>
            <a:tailEnd type="stealth"/>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6E61EA29-8241-51E8-AB21-7178F9EBB487}"/>
              </a:ext>
            </a:extLst>
          </p:cNvPr>
          <p:cNvCxnSpPr>
            <a:cxnSpLocks/>
          </p:cNvCxnSpPr>
          <p:nvPr/>
        </p:nvCxnSpPr>
        <p:spPr>
          <a:xfrm>
            <a:off x="6173335" y="3481516"/>
            <a:ext cx="779003" cy="0"/>
          </a:xfrm>
          <a:prstGeom prst="straightConnector1">
            <a:avLst/>
          </a:prstGeom>
          <a:ln w="101600">
            <a:solidFill>
              <a:schemeClr val="tx1">
                <a:lumMod val="50000"/>
                <a:lumOff val="50000"/>
              </a:schemeClr>
            </a:solidFill>
            <a:round/>
            <a:tailEnd type="stealth"/>
          </a:ln>
        </p:spPr>
        <p:style>
          <a:lnRef idx="1">
            <a:schemeClr val="accent1"/>
          </a:lnRef>
          <a:fillRef idx="0">
            <a:schemeClr val="accent1"/>
          </a:fillRef>
          <a:effectRef idx="0">
            <a:schemeClr val="accent1"/>
          </a:effectRef>
          <a:fontRef idx="minor">
            <a:schemeClr val="tx1"/>
          </a:fontRef>
        </p:style>
      </p:cxnSp>
      <p:sp>
        <p:nvSpPr>
          <p:cNvPr id="3" name="Right Brace 2">
            <a:extLst>
              <a:ext uri="{FF2B5EF4-FFF2-40B4-BE49-F238E27FC236}">
                <a16:creationId xmlns:a16="http://schemas.microsoft.com/office/drawing/2014/main" id="{F098ACBD-119E-2381-24A6-44D0E51F5C70}"/>
              </a:ext>
            </a:extLst>
          </p:cNvPr>
          <p:cNvSpPr/>
          <p:nvPr/>
        </p:nvSpPr>
        <p:spPr>
          <a:xfrm rot="5400000">
            <a:off x="3092722" y="2561037"/>
            <a:ext cx="409498" cy="5310358"/>
          </a:xfrm>
          <a:prstGeom prst="rightBrace">
            <a:avLst/>
          </a:prstGeom>
          <a:ln w="571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TextBox 5">
            <a:extLst>
              <a:ext uri="{FF2B5EF4-FFF2-40B4-BE49-F238E27FC236}">
                <a16:creationId xmlns:a16="http://schemas.microsoft.com/office/drawing/2014/main" id="{98B2FF8D-E9FC-C456-F206-5CDD4A02D44F}"/>
              </a:ext>
            </a:extLst>
          </p:cNvPr>
          <p:cNvSpPr txBox="1"/>
          <p:nvPr/>
        </p:nvSpPr>
        <p:spPr>
          <a:xfrm>
            <a:off x="2582744" y="5705034"/>
            <a:ext cx="1629485" cy="923330"/>
          </a:xfrm>
          <a:prstGeom prst="rect">
            <a:avLst/>
          </a:prstGeom>
          <a:noFill/>
        </p:spPr>
        <p:txBody>
          <a:bodyPr wrap="none" rtlCol="0">
            <a:spAutoFit/>
          </a:bodyPr>
          <a:lstStyle/>
          <a:p>
            <a:pPr algn="ctr"/>
            <a:r>
              <a:rPr lang="en-US" dirty="0"/>
              <a:t>NCATS CTSA</a:t>
            </a:r>
          </a:p>
          <a:p>
            <a:pPr algn="ctr"/>
            <a:r>
              <a:rPr lang="en-US" dirty="0"/>
              <a:t>NIGMS CTRs</a:t>
            </a:r>
          </a:p>
          <a:p>
            <a:pPr algn="ctr"/>
            <a:r>
              <a:rPr lang="en-US" dirty="0"/>
              <a:t>OCHIN</a:t>
            </a:r>
          </a:p>
        </p:txBody>
      </p:sp>
    </p:spTree>
    <p:extLst>
      <p:ext uri="{BB962C8B-B14F-4D97-AF65-F5344CB8AC3E}">
        <p14:creationId xmlns:p14="http://schemas.microsoft.com/office/powerpoint/2010/main" val="37001274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4" name="Google Shape;154;p20"/>
          <p:cNvSpPr/>
          <p:nvPr/>
        </p:nvSpPr>
        <p:spPr>
          <a:xfrm>
            <a:off x="3991" y="0"/>
            <a:ext cx="12192000" cy="139600"/>
          </a:xfrm>
          <a:prstGeom prst="rect">
            <a:avLst/>
          </a:prstGeom>
          <a:solidFill>
            <a:srgbClr val="662D6C"/>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endParaRPr sz="2400" dirty="0"/>
          </a:p>
        </p:txBody>
      </p:sp>
      <p:pic>
        <p:nvPicPr>
          <p:cNvPr id="17" name="Google Shape;117;p17">
            <a:extLst>
              <a:ext uri="{FF2B5EF4-FFF2-40B4-BE49-F238E27FC236}">
                <a16:creationId xmlns:a16="http://schemas.microsoft.com/office/drawing/2014/main" id="{F642C5A3-3680-4B3F-95E6-6E87A5B301FE}"/>
              </a:ext>
            </a:extLst>
          </p:cNvPr>
          <p:cNvPicPr preferRelativeResize="0"/>
          <p:nvPr/>
        </p:nvPicPr>
        <p:blipFill rotWithShape="1">
          <a:blip r:embed="rId3">
            <a:alphaModFix/>
          </a:blip>
          <a:srcRect l="44100" t="15563" b="22527"/>
          <a:stretch/>
        </p:blipFill>
        <p:spPr>
          <a:xfrm>
            <a:off x="3633479" y="2172102"/>
            <a:ext cx="2884097" cy="3095684"/>
          </a:xfrm>
          <a:prstGeom prst="rect">
            <a:avLst/>
          </a:prstGeom>
          <a:noFill/>
          <a:ln>
            <a:noFill/>
          </a:ln>
        </p:spPr>
      </p:pic>
      <p:grpSp>
        <p:nvGrpSpPr>
          <p:cNvPr id="2" name="Group 1">
            <a:extLst>
              <a:ext uri="{FF2B5EF4-FFF2-40B4-BE49-F238E27FC236}">
                <a16:creationId xmlns:a16="http://schemas.microsoft.com/office/drawing/2014/main" id="{99C1DC4D-F95C-3DD8-BEED-B52883A8ABA0}"/>
              </a:ext>
            </a:extLst>
          </p:cNvPr>
          <p:cNvGrpSpPr/>
          <p:nvPr/>
        </p:nvGrpSpPr>
        <p:grpSpPr>
          <a:xfrm>
            <a:off x="60250" y="3965743"/>
            <a:ext cx="1374117" cy="984845"/>
            <a:chOff x="1641898" y="4362856"/>
            <a:chExt cx="1679474" cy="1395865"/>
          </a:xfrm>
        </p:grpSpPr>
        <p:pic>
          <p:nvPicPr>
            <p:cNvPr id="3" name="Google Shape;99;p17">
              <a:extLst>
                <a:ext uri="{FF2B5EF4-FFF2-40B4-BE49-F238E27FC236}">
                  <a16:creationId xmlns:a16="http://schemas.microsoft.com/office/drawing/2014/main" id="{3BD4596A-44B1-9254-A3D3-87118F74B698}"/>
                </a:ext>
              </a:extLst>
            </p:cNvPr>
            <p:cNvPicPr preferRelativeResize="0"/>
            <p:nvPr/>
          </p:nvPicPr>
          <p:blipFill rotWithShape="1">
            <a:blip r:embed="rId4">
              <a:alphaModFix/>
            </a:blip>
            <a:srcRect r="87773"/>
            <a:stretch/>
          </p:blipFill>
          <p:spPr>
            <a:xfrm>
              <a:off x="1641898" y="4376715"/>
              <a:ext cx="712075" cy="612849"/>
            </a:xfrm>
            <a:prstGeom prst="rect">
              <a:avLst/>
            </a:prstGeom>
            <a:noFill/>
            <a:ln>
              <a:noFill/>
            </a:ln>
          </p:spPr>
        </p:pic>
        <p:sp>
          <p:nvSpPr>
            <p:cNvPr id="4" name="Google Shape;105;p17">
              <a:extLst>
                <a:ext uri="{FF2B5EF4-FFF2-40B4-BE49-F238E27FC236}">
                  <a16:creationId xmlns:a16="http://schemas.microsoft.com/office/drawing/2014/main" id="{DBF83D70-9C44-61DC-EF97-E6C87F341416}"/>
                </a:ext>
              </a:extLst>
            </p:cNvPr>
            <p:cNvSpPr txBox="1"/>
            <p:nvPr/>
          </p:nvSpPr>
          <p:spPr>
            <a:xfrm>
              <a:off x="2240963" y="4362856"/>
              <a:ext cx="1080409" cy="1395865"/>
            </a:xfrm>
            <a:prstGeom prst="rect">
              <a:avLst/>
            </a:prstGeom>
            <a:noFill/>
            <a:ln>
              <a:noFill/>
            </a:ln>
          </p:spPr>
          <p:txBody>
            <a:bodyPr spcFirstLastPara="1" wrap="square" lIns="121900" tIns="121900" rIns="121900" bIns="121900" anchor="t" anchorCtr="0">
              <a:spAutoFit/>
            </a:bodyPr>
            <a:lstStyle/>
            <a:p>
              <a:r>
                <a:rPr lang="en" sz="2400" b="1" dirty="0">
                  <a:solidFill>
                    <a:srgbClr val="65306C"/>
                  </a:solidFill>
                  <a:latin typeface="Calibri"/>
                  <a:ea typeface="Calibri"/>
                  <a:cs typeface="Calibri"/>
                  <a:sym typeface="Calibri"/>
                </a:rPr>
                <a:t>N3C</a:t>
              </a:r>
              <a:endParaRPr sz="2400" b="1" dirty="0">
                <a:solidFill>
                  <a:srgbClr val="65306C"/>
                </a:solidFill>
                <a:latin typeface="Calibri"/>
                <a:ea typeface="Calibri"/>
                <a:cs typeface="Calibri"/>
                <a:sym typeface="Calibri"/>
              </a:endParaRPr>
            </a:p>
          </p:txBody>
        </p:sp>
      </p:grpSp>
      <p:sp>
        <p:nvSpPr>
          <p:cNvPr id="5" name="TextBox 4">
            <a:extLst>
              <a:ext uri="{FF2B5EF4-FFF2-40B4-BE49-F238E27FC236}">
                <a16:creationId xmlns:a16="http://schemas.microsoft.com/office/drawing/2014/main" id="{688693EE-550F-4C38-9ECB-76D6CFE50EB5}"/>
              </a:ext>
            </a:extLst>
          </p:cNvPr>
          <p:cNvSpPr txBox="1"/>
          <p:nvPr/>
        </p:nvSpPr>
        <p:spPr>
          <a:xfrm>
            <a:off x="1464630" y="3975922"/>
            <a:ext cx="1915909" cy="461665"/>
          </a:xfrm>
          <a:prstGeom prst="rect">
            <a:avLst/>
          </a:prstGeom>
          <a:noFill/>
        </p:spPr>
        <p:txBody>
          <a:bodyPr wrap="none" rtlCol="0">
            <a:spAutoFit/>
          </a:bodyPr>
          <a:lstStyle/>
          <a:p>
            <a:r>
              <a:rPr lang="en-US" sz="2400" dirty="0"/>
              <a:t>Clinical Data</a:t>
            </a:r>
          </a:p>
        </p:txBody>
      </p:sp>
      <p:sp>
        <p:nvSpPr>
          <p:cNvPr id="6" name="TextBox 5">
            <a:extLst>
              <a:ext uri="{FF2B5EF4-FFF2-40B4-BE49-F238E27FC236}">
                <a16:creationId xmlns:a16="http://schemas.microsoft.com/office/drawing/2014/main" id="{4D3EE053-1AC4-B646-280E-12314835C6B3}"/>
              </a:ext>
            </a:extLst>
          </p:cNvPr>
          <p:cNvSpPr txBox="1"/>
          <p:nvPr/>
        </p:nvSpPr>
        <p:spPr>
          <a:xfrm>
            <a:off x="1464630" y="2038126"/>
            <a:ext cx="1810111" cy="461665"/>
          </a:xfrm>
          <a:prstGeom prst="rect">
            <a:avLst/>
          </a:prstGeom>
          <a:noFill/>
        </p:spPr>
        <p:txBody>
          <a:bodyPr wrap="none" rtlCol="0">
            <a:spAutoFit/>
          </a:bodyPr>
          <a:lstStyle/>
          <a:p>
            <a:r>
              <a:rPr lang="en-US" sz="2400" dirty="0"/>
              <a:t>SDOH Data</a:t>
            </a:r>
          </a:p>
        </p:txBody>
      </p:sp>
      <p:sp>
        <p:nvSpPr>
          <p:cNvPr id="7" name="TextBox 6">
            <a:extLst>
              <a:ext uri="{FF2B5EF4-FFF2-40B4-BE49-F238E27FC236}">
                <a16:creationId xmlns:a16="http://schemas.microsoft.com/office/drawing/2014/main" id="{8262DD4E-AF77-5B43-7741-E5C82E01AFE2}"/>
              </a:ext>
            </a:extLst>
          </p:cNvPr>
          <p:cNvSpPr txBox="1"/>
          <p:nvPr/>
        </p:nvSpPr>
        <p:spPr>
          <a:xfrm>
            <a:off x="1464630" y="2684058"/>
            <a:ext cx="1834605" cy="461665"/>
          </a:xfrm>
          <a:prstGeom prst="rect">
            <a:avLst/>
          </a:prstGeom>
          <a:noFill/>
        </p:spPr>
        <p:txBody>
          <a:bodyPr wrap="none" rtlCol="0">
            <a:spAutoFit/>
          </a:bodyPr>
          <a:lstStyle/>
          <a:p>
            <a:r>
              <a:rPr lang="en-US" sz="2400" dirty="0"/>
              <a:t>Viral Variant</a:t>
            </a:r>
          </a:p>
        </p:txBody>
      </p:sp>
      <p:sp>
        <p:nvSpPr>
          <p:cNvPr id="8" name="TextBox 7">
            <a:extLst>
              <a:ext uri="{FF2B5EF4-FFF2-40B4-BE49-F238E27FC236}">
                <a16:creationId xmlns:a16="http://schemas.microsoft.com/office/drawing/2014/main" id="{389E3F33-8A02-CDE6-2B25-C70BF1D785CA}"/>
              </a:ext>
            </a:extLst>
          </p:cNvPr>
          <p:cNvSpPr txBox="1"/>
          <p:nvPr/>
        </p:nvSpPr>
        <p:spPr>
          <a:xfrm>
            <a:off x="1464630" y="3329990"/>
            <a:ext cx="2084225" cy="461665"/>
          </a:xfrm>
          <a:prstGeom prst="rect">
            <a:avLst/>
          </a:prstGeom>
          <a:noFill/>
        </p:spPr>
        <p:txBody>
          <a:bodyPr wrap="none" rtlCol="0">
            <a:spAutoFit/>
          </a:bodyPr>
          <a:lstStyle/>
          <a:p>
            <a:r>
              <a:rPr lang="en-US" sz="2400" dirty="0"/>
              <a:t>Mortality Data</a:t>
            </a:r>
          </a:p>
        </p:txBody>
      </p:sp>
      <p:sp>
        <p:nvSpPr>
          <p:cNvPr id="16" name="TextBox 15">
            <a:extLst>
              <a:ext uri="{FF2B5EF4-FFF2-40B4-BE49-F238E27FC236}">
                <a16:creationId xmlns:a16="http://schemas.microsoft.com/office/drawing/2014/main" id="{FAF0EEDD-B9D5-BC94-E8A0-97D1BD80345E}"/>
              </a:ext>
            </a:extLst>
          </p:cNvPr>
          <p:cNvSpPr txBox="1"/>
          <p:nvPr/>
        </p:nvSpPr>
        <p:spPr>
          <a:xfrm>
            <a:off x="1464630" y="1392194"/>
            <a:ext cx="1604927" cy="461665"/>
          </a:xfrm>
          <a:prstGeom prst="rect">
            <a:avLst/>
          </a:prstGeom>
          <a:noFill/>
        </p:spPr>
        <p:txBody>
          <a:bodyPr wrap="none" rtlCol="0">
            <a:spAutoFit/>
          </a:bodyPr>
          <a:lstStyle/>
          <a:p>
            <a:r>
              <a:rPr lang="en-US" sz="2400" dirty="0"/>
              <a:t>CMS Data</a:t>
            </a:r>
          </a:p>
        </p:txBody>
      </p:sp>
      <p:pic>
        <p:nvPicPr>
          <p:cNvPr id="19" name="Picture 8" descr="CMS issues guidance to states on how to use enhanced Medicaid HCBS funding  from stimulus package - News - McKnights Home Care">
            <a:extLst>
              <a:ext uri="{FF2B5EF4-FFF2-40B4-BE49-F238E27FC236}">
                <a16:creationId xmlns:a16="http://schemas.microsoft.com/office/drawing/2014/main" id="{9938E7D3-B8BB-E361-E1E3-3336BF8FDE2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0703" y="1232406"/>
            <a:ext cx="1011292" cy="519180"/>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6" descr="Healthcare Death Icon | iOS 7 Iconset | Icons8">
            <a:extLst>
              <a:ext uri="{FF2B5EF4-FFF2-40B4-BE49-F238E27FC236}">
                <a16:creationId xmlns:a16="http://schemas.microsoft.com/office/drawing/2014/main" id="{DA74B7FE-0EFC-7943-6C50-3BC55859FD8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6131" y="3391861"/>
            <a:ext cx="492243" cy="44268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1" name="Diagram 20">
            <a:extLst>
              <a:ext uri="{FF2B5EF4-FFF2-40B4-BE49-F238E27FC236}">
                <a16:creationId xmlns:a16="http://schemas.microsoft.com/office/drawing/2014/main" id="{ADA03411-40F6-E333-2DD9-1A55D489335A}"/>
              </a:ext>
            </a:extLst>
          </p:cNvPr>
          <p:cNvGraphicFramePr/>
          <p:nvPr/>
        </p:nvGraphicFramePr>
        <p:xfrm>
          <a:off x="321414" y="1802563"/>
          <a:ext cx="536541" cy="58097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pSp>
        <p:nvGrpSpPr>
          <p:cNvPr id="22" name="Group 21">
            <a:extLst>
              <a:ext uri="{FF2B5EF4-FFF2-40B4-BE49-F238E27FC236}">
                <a16:creationId xmlns:a16="http://schemas.microsoft.com/office/drawing/2014/main" id="{D7E198E9-8350-BC92-EF10-F3661CEDEDBF}"/>
              </a:ext>
            </a:extLst>
          </p:cNvPr>
          <p:cNvGrpSpPr/>
          <p:nvPr/>
        </p:nvGrpSpPr>
        <p:grpSpPr>
          <a:xfrm>
            <a:off x="386131" y="2649709"/>
            <a:ext cx="492243" cy="478699"/>
            <a:chOff x="3437261" y="1515290"/>
            <a:chExt cx="2283300" cy="2304230"/>
          </a:xfrm>
        </p:grpSpPr>
        <p:grpSp>
          <p:nvGrpSpPr>
            <p:cNvPr id="23" name="Group 22">
              <a:extLst>
                <a:ext uri="{FF2B5EF4-FFF2-40B4-BE49-F238E27FC236}">
                  <a16:creationId xmlns:a16="http://schemas.microsoft.com/office/drawing/2014/main" id="{6B91A3DE-A407-F7D7-6FB6-546959F10FDB}"/>
                </a:ext>
              </a:extLst>
            </p:cNvPr>
            <p:cNvGrpSpPr/>
            <p:nvPr/>
          </p:nvGrpSpPr>
          <p:grpSpPr>
            <a:xfrm>
              <a:off x="3437261" y="1515290"/>
              <a:ext cx="2283300" cy="2304230"/>
              <a:chOff x="3437261" y="1515290"/>
              <a:chExt cx="2283300" cy="2304230"/>
            </a:xfrm>
          </p:grpSpPr>
          <p:grpSp>
            <p:nvGrpSpPr>
              <p:cNvPr id="34" name="Group 33">
                <a:extLst>
                  <a:ext uri="{FF2B5EF4-FFF2-40B4-BE49-F238E27FC236}">
                    <a16:creationId xmlns:a16="http://schemas.microsoft.com/office/drawing/2014/main" id="{EC6C2B3C-502F-8840-D2ED-35ED86C7F3EA}"/>
                  </a:ext>
                </a:extLst>
              </p:cNvPr>
              <p:cNvGrpSpPr/>
              <p:nvPr/>
            </p:nvGrpSpPr>
            <p:grpSpPr>
              <a:xfrm>
                <a:off x="4338337" y="1532028"/>
                <a:ext cx="467327" cy="409744"/>
                <a:chOff x="5608143" y="1570128"/>
                <a:chExt cx="467327" cy="409744"/>
              </a:xfrm>
            </p:grpSpPr>
            <p:sp>
              <p:nvSpPr>
                <p:cNvPr id="191" name="Oval 190">
                  <a:extLst>
                    <a:ext uri="{FF2B5EF4-FFF2-40B4-BE49-F238E27FC236}">
                      <a16:creationId xmlns:a16="http://schemas.microsoft.com/office/drawing/2014/main" id="{BBF24E0C-7316-CB34-D5FC-9819D36E9827}"/>
                    </a:ext>
                  </a:extLst>
                </p:cNvPr>
                <p:cNvSpPr/>
                <p:nvPr/>
              </p:nvSpPr>
              <p:spPr>
                <a:xfrm>
                  <a:off x="5782683" y="1683875"/>
                  <a:ext cx="115080" cy="114851"/>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cxnSp>
              <p:nvCxnSpPr>
                <p:cNvPr id="192" name="Straight Connector 191">
                  <a:extLst>
                    <a:ext uri="{FF2B5EF4-FFF2-40B4-BE49-F238E27FC236}">
                      <a16:creationId xmlns:a16="http://schemas.microsoft.com/office/drawing/2014/main" id="{63666BCE-48E5-119E-E646-7248207D890F}"/>
                    </a:ext>
                  </a:extLst>
                </p:cNvPr>
                <p:cNvCxnSpPr>
                  <a:stCxn id="195" idx="2"/>
                  <a:endCxn id="195" idx="2"/>
                </p:cNvCxnSpPr>
                <p:nvPr/>
              </p:nvCxnSpPr>
              <p:spPr>
                <a:xfrm>
                  <a:off x="5854375" y="1797562"/>
                  <a:ext cx="0" cy="0"/>
                </a:xfrm>
                <a:prstGeom prst="line">
                  <a:avLst/>
                </a:prstGeom>
                <a:ln>
                  <a:solidFill>
                    <a:schemeClr val="accent2">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93" name="Group 192">
                  <a:extLst>
                    <a:ext uri="{FF2B5EF4-FFF2-40B4-BE49-F238E27FC236}">
                      <a16:creationId xmlns:a16="http://schemas.microsoft.com/office/drawing/2014/main" id="{9FB1ECF4-D0F6-A00D-B512-7AB32558B9BE}"/>
                    </a:ext>
                  </a:extLst>
                </p:cNvPr>
                <p:cNvGrpSpPr/>
                <p:nvPr/>
              </p:nvGrpSpPr>
              <p:grpSpPr>
                <a:xfrm>
                  <a:off x="5608143" y="1570128"/>
                  <a:ext cx="467327" cy="409744"/>
                  <a:chOff x="5608143" y="1570128"/>
                  <a:chExt cx="467327" cy="409744"/>
                </a:xfrm>
              </p:grpSpPr>
              <p:sp>
                <p:nvSpPr>
                  <p:cNvPr id="194" name="Arc 193">
                    <a:extLst>
                      <a:ext uri="{FF2B5EF4-FFF2-40B4-BE49-F238E27FC236}">
                        <a16:creationId xmlns:a16="http://schemas.microsoft.com/office/drawing/2014/main" id="{A996C18F-59A8-2C9A-6287-805F0D093629}"/>
                      </a:ext>
                    </a:extLst>
                  </p:cNvPr>
                  <p:cNvSpPr/>
                  <p:nvPr/>
                </p:nvSpPr>
                <p:spPr>
                  <a:xfrm rot="10800000" flipH="1">
                    <a:off x="5608143" y="1572509"/>
                    <a:ext cx="221852" cy="407363"/>
                  </a:xfrm>
                  <a:prstGeom prst="arc">
                    <a:avLst>
                      <a:gd name="adj1" fmla="val 17517305"/>
                      <a:gd name="adj2" fmla="val 20869303"/>
                    </a:avLst>
                  </a:prstGeom>
                  <a:ln>
                    <a:solidFill>
                      <a:schemeClr val="accent2">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sp>
                <p:nvSpPr>
                  <p:cNvPr id="195" name="Arc 194">
                    <a:extLst>
                      <a:ext uri="{FF2B5EF4-FFF2-40B4-BE49-F238E27FC236}">
                        <a16:creationId xmlns:a16="http://schemas.microsoft.com/office/drawing/2014/main" id="{C92AF282-C3A4-1E60-F407-B2C1045050E1}"/>
                      </a:ext>
                    </a:extLst>
                  </p:cNvPr>
                  <p:cNvSpPr/>
                  <p:nvPr/>
                </p:nvSpPr>
                <p:spPr>
                  <a:xfrm rot="10800000">
                    <a:off x="5853618" y="1570128"/>
                    <a:ext cx="221852" cy="407363"/>
                  </a:xfrm>
                  <a:prstGeom prst="arc">
                    <a:avLst>
                      <a:gd name="adj1" fmla="val 17411876"/>
                      <a:gd name="adj2" fmla="val 20869983"/>
                    </a:avLst>
                  </a:prstGeom>
                  <a:ln>
                    <a:solidFill>
                      <a:schemeClr val="accent2">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cxnSp>
                <p:nvCxnSpPr>
                  <p:cNvPr id="196" name="Straight Connector 195">
                    <a:extLst>
                      <a:ext uri="{FF2B5EF4-FFF2-40B4-BE49-F238E27FC236}">
                        <a16:creationId xmlns:a16="http://schemas.microsoft.com/office/drawing/2014/main" id="{00984F20-1F4D-CD30-774D-65C9A24F4967}"/>
                      </a:ext>
                    </a:extLst>
                  </p:cNvPr>
                  <p:cNvCxnSpPr>
                    <a:cxnSpLocks/>
                  </p:cNvCxnSpPr>
                  <p:nvPr/>
                </p:nvCxnSpPr>
                <p:spPr>
                  <a:xfrm>
                    <a:off x="5782683" y="1940210"/>
                    <a:ext cx="119769" cy="0"/>
                  </a:xfrm>
                  <a:prstGeom prst="line">
                    <a:avLst/>
                  </a:prstGeom>
                  <a:ln>
                    <a:solidFill>
                      <a:schemeClr val="accent2">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97" name="Straight Connector 196">
                    <a:extLst>
                      <a:ext uri="{FF2B5EF4-FFF2-40B4-BE49-F238E27FC236}">
                        <a16:creationId xmlns:a16="http://schemas.microsoft.com/office/drawing/2014/main" id="{E331194A-17F6-244E-0843-E6454B51C55D}"/>
                      </a:ext>
                    </a:extLst>
                  </p:cNvPr>
                  <p:cNvCxnSpPr>
                    <a:cxnSpLocks/>
                  </p:cNvCxnSpPr>
                  <p:nvPr/>
                </p:nvCxnSpPr>
                <p:spPr>
                  <a:xfrm flipV="1">
                    <a:off x="5826856" y="1799943"/>
                    <a:ext cx="27519" cy="23"/>
                  </a:xfrm>
                  <a:prstGeom prst="line">
                    <a:avLst/>
                  </a:prstGeom>
                  <a:ln>
                    <a:solidFill>
                      <a:schemeClr val="accent2">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grpSp>
            <p:nvGrpSpPr>
              <p:cNvPr id="36" name="Group 35">
                <a:extLst>
                  <a:ext uri="{FF2B5EF4-FFF2-40B4-BE49-F238E27FC236}">
                    <a16:creationId xmlns:a16="http://schemas.microsoft.com/office/drawing/2014/main" id="{7AE55D5C-63C9-D0BE-E12B-9E666EDDF688}"/>
                  </a:ext>
                </a:extLst>
              </p:cNvPr>
              <p:cNvGrpSpPr/>
              <p:nvPr/>
            </p:nvGrpSpPr>
            <p:grpSpPr>
              <a:xfrm rot="10800000">
                <a:off x="4338337" y="3383075"/>
                <a:ext cx="467327" cy="409744"/>
                <a:chOff x="5608143" y="1570128"/>
                <a:chExt cx="467327" cy="409744"/>
              </a:xfrm>
            </p:grpSpPr>
            <p:sp>
              <p:nvSpPr>
                <p:cNvPr id="184" name="Oval 183">
                  <a:extLst>
                    <a:ext uri="{FF2B5EF4-FFF2-40B4-BE49-F238E27FC236}">
                      <a16:creationId xmlns:a16="http://schemas.microsoft.com/office/drawing/2014/main" id="{1F407918-92D9-34D1-B11B-3B54B6197611}"/>
                    </a:ext>
                  </a:extLst>
                </p:cNvPr>
                <p:cNvSpPr/>
                <p:nvPr/>
              </p:nvSpPr>
              <p:spPr>
                <a:xfrm>
                  <a:off x="5782683" y="1683875"/>
                  <a:ext cx="115080" cy="114851"/>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cxnSp>
              <p:nvCxnSpPr>
                <p:cNvPr id="185" name="Straight Connector 184">
                  <a:extLst>
                    <a:ext uri="{FF2B5EF4-FFF2-40B4-BE49-F238E27FC236}">
                      <a16:creationId xmlns:a16="http://schemas.microsoft.com/office/drawing/2014/main" id="{21E39044-6E0E-8FF7-315F-16D370DBAD1F}"/>
                    </a:ext>
                  </a:extLst>
                </p:cNvPr>
                <p:cNvCxnSpPr>
                  <a:stCxn id="188" idx="2"/>
                  <a:endCxn id="188" idx="2"/>
                </p:cNvCxnSpPr>
                <p:nvPr/>
              </p:nvCxnSpPr>
              <p:spPr>
                <a:xfrm>
                  <a:off x="5854375" y="1797562"/>
                  <a:ext cx="0" cy="0"/>
                </a:xfrm>
                <a:prstGeom prst="line">
                  <a:avLst/>
                </a:prstGeom>
                <a:ln>
                  <a:solidFill>
                    <a:schemeClr val="accent2">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86" name="Group 185">
                  <a:extLst>
                    <a:ext uri="{FF2B5EF4-FFF2-40B4-BE49-F238E27FC236}">
                      <a16:creationId xmlns:a16="http://schemas.microsoft.com/office/drawing/2014/main" id="{F9688DA0-8D79-6564-1A44-31F4E25FB682}"/>
                    </a:ext>
                  </a:extLst>
                </p:cNvPr>
                <p:cNvGrpSpPr/>
                <p:nvPr/>
              </p:nvGrpSpPr>
              <p:grpSpPr>
                <a:xfrm>
                  <a:off x="5608143" y="1570128"/>
                  <a:ext cx="467327" cy="409744"/>
                  <a:chOff x="5608143" y="1570128"/>
                  <a:chExt cx="467327" cy="409744"/>
                </a:xfrm>
              </p:grpSpPr>
              <p:sp>
                <p:nvSpPr>
                  <p:cNvPr id="187" name="Arc 186">
                    <a:extLst>
                      <a:ext uri="{FF2B5EF4-FFF2-40B4-BE49-F238E27FC236}">
                        <a16:creationId xmlns:a16="http://schemas.microsoft.com/office/drawing/2014/main" id="{C69E4722-8F14-3F29-802E-0258D9007BDA}"/>
                      </a:ext>
                    </a:extLst>
                  </p:cNvPr>
                  <p:cNvSpPr/>
                  <p:nvPr/>
                </p:nvSpPr>
                <p:spPr>
                  <a:xfrm rot="10800000" flipH="1">
                    <a:off x="5608143" y="1572509"/>
                    <a:ext cx="221852" cy="407363"/>
                  </a:xfrm>
                  <a:prstGeom prst="arc">
                    <a:avLst>
                      <a:gd name="adj1" fmla="val 17517305"/>
                      <a:gd name="adj2" fmla="val 20869303"/>
                    </a:avLst>
                  </a:prstGeom>
                  <a:ln>
                    <a:solidFill>
                      <a:schemeClr val="accent2">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sp>
                <p:nvSpPr>
                  <p:cNvPr id="188" name="Arc 187">
                    <a:extLst>
                      <a:ext uri="{FF2B5EF4-FFF2-40B4-BE49-F238E27FC236}">
                        <a16:creationId xmlns:a16="http://schemas.microsoft.com/office/drawing/2014/main" id="{CDEE941C-AE22-6237-F8FA-26D3132C0E6A}"/>
                      </a:ext>
                    </a:extLst>
                  </p:cNvPr>
                  <p:cNvSpPr/>
                  <p:nvPr/>
                </p:nvSpPr>
                <p:spPr>
                  <a:xfrm rot="10800000">
                    <a:off x="5853618" y="1570128"/>
                    <a:ext cx="221852" cy="407363"/>
                  </a:xfrm>
                  <a:prstGeom prst="arc">
                    <a:avLst>
                      <a:gd name="adj1" fmla="val 17411876"/>
                      <a:gd name="adj2" fmla="val 20869983"/>
                    </a:avLst>
                  </a:prstGeom>
                  <a:ln>
                    <a:solidFill>
                      <a:schemeClr val="accent2">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cxnSp>
                <p:nvCxnSpPr>
                  <p:cNvPr id="189" name="Straight Connector 188">
                    <a:extLst>
                      <a:ext uri="{FF2B5EF4-FFF2-40B4-BE49-F238E27FC236}">
                        <a16:creationId xmlns:a16="http://schemas.microsoft.com/office/drawing/2014/main" id="{16640720-23F6-3E16-9737-8A94DE3C81C0}"/>
                      </a:ext>
                    </a:extLst>
                  </p:cNvPr>
                  <p:cNvCxnSpPr>
                    <a:cxnSpLocks/>
                  </p:cNvCxnSpPr>
                  <p:nvPr/>
                </p:nvCxnSpPr>
                <p:spPr>
                  <a:xfrm>
                    <a:off x="5782683" y="1940210"/>
                    <a:ext cx="119769" cy="0"/>
                  </a:xfrm>
                  <a:prstGeom prst="line">
                    <a:avLst/>
                  </a:prstGeom>
                  <a:ln>
                    <a:solidFill>
                      <a:schemeClr val="accent2">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90" name="Straight Connector 189">
                    <a:extLst>
                      <a:ext uri="{FF2B5EF4-FFF2-40B4-BE49-F238E27FC236}">
                        <a16:creationId xmlns:a16="http://schemas.microsoft.com/office/drawing/2014/main" id="{A9D32F3C-28D3-EC17-9F7F-C0B82E1BB14A}"/>
                      </a:ext>
                    </a:extLst>
                  </p:cNvPr>
                  <p:cNvCxnSpPr>
                    <a:cxnSpLocks/>
                  </p:cNvCxnSpPr>
                  <p:nvPr/>
                </p:nvCxnSpPr>
                <p:spPr>
                  <a:xfrm flipV="1">
                    <a:off x="5826856" y="1799943"/>
                    <a:ext cx="27519" cy="23"/>
                  </a:xfrm>
                  <a:prstGeom prst="line">
                    <a:avLst/>
                  </a:prstGeom>
                  <a:ln>
                    <a:solidFill>
                      <a:schemeClr val="accent2">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grpSp>
            <p:nvGrpSpPr>
              <p:cNvPr id="37" name="Group 36">
                <a:extLst>
                  <a:ext uri="{FF2B5EF4-FFF2-40B4-BE49-F238E27FC236}">
                    <a16:creationId xmlns:a16="http://schemas.microsoft.com/office/drawing/2014/main" id="{99CC0319-C6F5-BF2C-B04E-09CF4D22CED7}"/>
                  </a:ext>
                </a:extLst>
              </p:cNvPr>
              <p:cNvGrpSpPr/>
              <p:nvPr/>
            </p:nvGrpSpPr>
            <p:grpSpPr>
              <a:xfrm>
                <a:off x="3437261" y="2445789"/>
                <a:ext cx="2283300" cy="467327"/>
                <a:chOff x="3424793" y="2445789"/>
                <a:chExt cx="2283300" cy="467327"/>
              </a:xfrm>
            </p:grpSpPr>
            <p:grpSp>
              <p:nvGrpSpPr>
                <p:cNvPr id="168" name="Group 167">
                  <a:extLst>
                    <a:ext uri="{FF2B5EF4-FFF2-40B4-BE49-F238E27FC236}">
                      <a16:creationId xmlns:a16="http://schemas.microsoft.com/office/drawing/2014/main" id="{BACF50F9-ADA4-55F0-A56F-3769F05BBFB4}"/>
                    </a:ext>
                  </a:extLst>
                </p:cNvPr>
                <p:cNvGrpSpPr/>
                <p:nvPr/>
              </p:nvGrpSpPr>
              <p:grpSpPr>
                <a:xfrm rot="5400000">
                  <a:off x="5269557" y="2474581"/>
                  <a:ext cx="467327" cy="409744"/>
                  <a:chOff x="5608143" y="1570128"/>
                  <a:chExt cx="467327" cy="409744"/>
                </a:xfrm>
              </p:grpSpPr>
              <p:sp>
                <p:nvSpPr>
                  <p:cNvPr id="177" name="Oval 176">
                    <a:extLst>
                      <a:ext uri="{FF2B5EF4-FFF2-40B4-BE49-F238E27FC236}">
                        <a16:creationId xmlns:a16="http://schemas.microsoft.com/office/drawing/2014/main" id="{773C0B8D-520A-087C-43BC-EC45A05CC721}"/>
                      </a:ext>
                    </a:extLst>
                  </p:cNvPr>
                  <p:cNvSpPr/>
                  <p:nvPr/>
                </p:nvSpPr>
                <p:spPr>
                  <a:xfrm>
                    <a:off x="5782683" y="1683875"/>
                    <a:ext cx="115080" cy="114851"/>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cxnSp>
                <p:nvCxnSpPr>
                  <p:cNvPr id="178" name="Straight Connector 177">
                    <a:extLst>
                      <a:ext uri="{FF2B5EF4-FFF2-40B4-BE49-F238E27FC236}">
                        <a16:creationId xmlns:a16="http://schemas.microsoft.com/office/drawing/2014/main" id="{C3E8AE63-07E1-03A7-4D11-1231D7A4C290}"/>
                      </a:ext>
                    </a:extLst>
                  </p:cNvPr>
                  <p:cNvCxnSpPr>
                    <a:stCxn id="181" idx="2"/>
                    <a:endCxn id="181" idx="2"/>
                  </p:cNvCxnSpPr>
                  <p:nvPr/>
                </p:nvCxnSpPr>
                <p:spPr>
                  <a:xfrm>
                    <a:off x="5854375" y="1797562"/>
                    <a:ext cx="0" cy="0"/>
                  </a:xfrm>
                  <a:prstGeom prst="line">
                    <a:avLst/>
                  </a:prstGeom>
                  <a:ln>
                    <a:solidFill>
                      <a:schemeClr val="accent2">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79" name="Group 178">
                    <a:extLst>
                      <a:ext uri="{FF2B5EF4-FFF2-40B4-BE49-F238E27FC236}">
                        <a16:creationId xmlns:a16="http://schemas.microsoft.com/office/drawing/2014/main" id="{23230723-FD22-7E4D-8EE2-9FDA8A8D617A}"/>
                      </a:ext>
                    </a:extLst>
                  </p:cNvPr>
                  <p:cNvGrpSpPr/>
                  <p:nvPr/>
                </p:nvGrpSpPr>
                <p:grpSpPr>
                  <a:xfrm>
                    <a:off x="5608143" y="1570128"/>
                    <a:ext cx="467327" cy="409744"/>
                    <a:chOff x="5608143" y="1570128"/>
                    <a:chExt cx="467327" cy="409744"/>
                  </a:xfrm>
                </p:grpSpPr>
                <p:sp>
                  <p:nvSpPr>
                    <p:cNvPr id="180" name="Arc 179">
                      <a:extLst>
                        <a:ext uri="{FF2B5EF4-FFF2-40B4-BE49-F238E27FC236}">
                          <a16:creationId xmlns:a16="http://schemas.microsoft.com/office/drawing/2014/main" id="{A647AE1B-4378-9E34-94EE-9CFFB0073854}"/>
                        </a:ext>
                      </a:extLst>
                    </p:cNvPr>
                    <p:cNvSpPr/>
                    <p:nvPr/>
                  </p:nvSpPr>
                  <p:spPr>
                    <a:xfrm rot="10800000" flipH="1">
                      <a:off x="5608143" y="1572509"/>
                      <a:ext cx="221852" cy="407363"/>
                    </a:xfrm>
                    <a:prstGeom prst="arc">
                      <a:avLst>
                        <a:gd name="adj1" fmla="val 17517305"/>
                        <a:gd name="adj2" fmla="val 20869303"/>
                      </a:avLst>
                    </a:prstGeom>
                    <a:ln>
                      <a:solidFill>
                        <a:schemeClr val="accent2">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sp>
                  <p:nvSpPr>
                    <p:cNvPr id="181" name="Arc 180">
                      <a:extLst>
                        <a:ext uri="{FF2B5EF4-FFF2-40B4-BE49-F238E27FC236}">
                          <a16:creationId xmlns:a16="http://schemas.microsoft.com/office/drawing/2014/main" id="{D6BA2872-99C3-AFC0-3079-F5B9CA2FF2B7}"/>
                        </a:ext>
                      </a:extLst>
                    </p:cNvPr>
                    <p:cNvSpPr/>
                    <p:nvPr/>
                  </p:nvSpPr>
                  <p:spPr>
                    <a:xfrm rot="10800000">
                      <a:off x="5853618" y="1570128"/>
                      <a:ext cx="221852" cy="407363"/>
                    </a:xfrm>
                    <a:prstGeom prst="arc">
                      <a:avLst>
                        <a:gd name="adj1" fmla="val 17411876"/>
                        <a:gd name="adj2" fmla="val 20869983"/>
                      </a:avLst>
                    </a:prstGeom>
                    <a:ln>
                      <a:solidFill>
                        <a:schemeClr val="accent2">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cxnSp>
                  <p:nvCxnSpPr>
                    <p:cNvPr id="182" name="Straight Connector 181">
                      <a:extLst>
                        <a:ext uri="{FF2B5EF4-FFF2-40B4-BE49-F238E27FC236}">
                          <a16:creationId xmlns:a16="http://schemas.microsoft.com/office/drawing/2014/main" id="{E839CE03-C5D9-1284-19F9-BB5B241CFBA8}"/>
                        </a:ext>
                      </a:extLst>
                    </p:cNvPr>
                    <p:cNvCxnSpPr>
                      <a:cxnSpLocks/>
                    </p:cNvCxnSpPr>
                    <p:nvPr/>
                  </p:nvCxnSpPr>
                  <p:spPr>
                    <a:xfrm>
                      <a:off x="5782683" y="1940210"/>
                      <a:ext cx="119769" cy="0"/>
                    </a:xfrm>
                    <a:prstGeom prst="line">
                      <a:avLst/>
                    </a:prstGeom>
                    <a:ln>
                      <a:solidFill>
                        <a:schemeClr val="accent2">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3" name="Straight Connector 182">
                      <a:extLst>
                        <a:ext uri="{FF2B5EF4-FFF2-40B4-BE49-F238E27FC236}">
                          <a16:creationId xmlns:a16="http://schemas.microsoft.com/office/drawing/2014/main" id="{DC0D45EA-8526-156F-3A5C-71089DD3E373}"/>
                        </a:ext>
                      </a:extLst>
                    </p:cNvPr>
                    <p:cNvCxnSpPr>
                      <a:cxnSpLocks/>
                    </p:cNvCxnSpPr>
                    <p:nvPr/>
                  </p:nvCxnSpPr>
                  <p:spPr>
                    <a:xfrm flipV="1">
                      <a:off x="5826856" y="1799943"/>
                      <a:ext cx="27519" cy="23"/>
                    </a:xfrm>
                    <a:prstGeom prst="line">
                      <a:avLst/>
                    </a:prstGeom>
                    <a:ln>
                      <a:solidFill>
                        <a:schemeClr val="accent2">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grpSp>
              <p:nvGrpSpPr>
                <p:cNvPr id="169" name="Group 168">
                  <a:extLst>
                    <a:ext uri="{FF2B5EF4-FFF2-40B4-BE49-F238E27FC236}">
                      <a16:creationId xmlns:a16="http://schemas.microsoft.com/office/drawing/2014/main" id="{1B84E6CE-3A32-442C-7E6E-09C10E64486F}"/>
                    </a:ext>
                  </a:extLst>
                </p:cNvPr>
                <p:cNvGrpSpPr/>
                <p:nvPr/>
              </p:nvGrpSpPr>
              <p:grpSpPr>
                <a:xfrm rot="16200000">
                  <a:off x="3396001" y="2474581"/>
                  <a:ext cx="467327" cy="409744"/>
                  <a:chOff x="5608143" y="1570128"/>
                  <a:chExt cx="467327" cy="409744"/>
                </a:xfrm>
              </p:grpSpPr>
              <p:sp>
                <p:nvSpPr>
                  <p:cNvPr id="170" name="Oval 169">
                    <a:extLst>
                      <a:ext uri="{FF2B5EF4-FFF2-40B4-BE49-F238E27FC236}">
                        <a16:creationId xmlns:a16="http://schemas.microsoft.com/office/drawing/2014/main" id="{5EBD07F9-B5D8-F567-94C5-0C7F3A041E48}"/>
                      </a:ext>
                    </a:extLst>
                  </p:cNvPr>
                  <p:cNvSpPr/>
                  <p:nvPr/>
                </p:nvSpPr>
                <p:spPr>
                  <a:xfrm>
                    <a:off x="5782683" y="1683875"/>
                    <a:ext cx="115080" cy="114851"/>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cxnSp>
                <p:nvCxnSpPr>
                  <p:cNvPr id="171" name="Straight Connector 170">
                    <a:extLst>
                      <a:ext uri="{FF2B5EF4-FFF2-40B4-BE49-F238E27FC236}">
                        <a16:creationId xmlns:a16="http://schemas.microsoft.com/office/drawing/2014/main" id="{2AAC815C-A392-94FB-778A-B6BF633810D8}"/>
                      </a:ext>
                    </a:extLst>
                  </p:cNvPr>
                  <p:cNvCxnSpPr>
                    <a:stCxn id="174" idx="2"/>
                    <a:endCxn id="174" idx="2"/>
                  </p:cNvCxnSpPr>
                  <p:nvPr/>
                </p:nvCxnSpPr>
                <p:spPr>
                  <a:xfrm>
                    <a:off x="5854375" y="1797562"/>
                    <a:ext cx="0" cy="0"/>
                  </a:xfrm>
                  <a:prstGeom prst="line">
                    <a:avLst/>
                  </a:prstGeom>
                  <a:ln>
                    <a:solidFill>
                      <a:schemeClr val="accent2">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72" name="Group 171">
                    <a:extLst>
                      <a:ext uri="{FF2B5EF4-FFF2-40B4-BE49-F238E27FC236}">
                        <a16:creationId xmlns:a16="http://schemas.microsoft.com/office/drawing/2014/main" id="{9781D875-5068-5482-0A4F-7BB04DE54936}"/>
                      </a:ext>
                    </a:extLst>
                  </p:cNvPr>
                  <p:cNvGrpSpPr/>
                  <p:nvPr/>
                </p:nvGrpSpPr>
                <p:grpSpPr>
                  <a:xfrm>
                    <a:off x="5608143" y="1570128"/>
                    <a:ext cx="467327" cy="409744"/>
                    <a:chOff x="5608143" y="1570128"/>
                    <a:chExt cx="467327" cy="409744"/>
                  </a:xfrm>
                </p:grpSpPr>
                <p:sp>
                  <p:nvSpPr>
                    <p:cNvPr id="173" name="Arc 172">
                      <a:extLst>
                        <a:ext uri="{FF2B5EF4-FFF2-40B4-BE49-F238E27FC236}">
                          <a16:creationId xmlns:a16="http://schemas.microsoft.com/office/drawing/2014/main" id="{1C1AF774-4DD1-8782-843B-93916383EBC3}"/>
                        </a:ext>
                      </a:extLst>
                    </p:cNvPr>
                    <p:cNvSpPr/>
                    <p:nvPr/>
                  </p:nvSpPr>
                  <p:spPr>
                    <a:xfrm rot="10800000" flipH="1">
                      <a:off x="5608143" y="1572509"/>
                      <a:ext cx="221852" cy="407363"/>
                    </a:xfrm>
                    <a:prstGeom prst="arc">
                      <a:avLst>
                        <a:gd name="adj1" fmla="val 17517305"/>
                        <a:gd name="adj2" fmla="val 20869303"/>
                      </a:avLst>
                    </a:prstGeom>
                    <a:ln>
                      <a:solidFill>
                        <a:schemeClr val="accent2">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sp>
                  <p:nvSpPr>
                    <p:cNvPr id="174" name="Arc 173">
                      <a:extLst>
                        <a:ext uri="{FF2B5EF4-FFF2-40B4-BE49-F238E27FC236}">
                          <a16:creationId xmlns:a16="http://schemas.microsoft.com/office/drawing/2014/main" id="{104F2840-8A68-60A1-F97D-EDE97EAA21FE}"/>
                        </a:ext>
                      </a:extLst>
                    </p:cNvPr>
                    <p:cNvSpPr/>
                    <p:nvPr/>
                  </p:nvSpPr>
                  <p:spPr>
                    <a:xfrm rot="10800000">
                      <a:off x="5853618" y="1570128"/>
                      <a:ext cx="221852" cy="407363"/>
                    </a:xfrm>
                    <a:prstGeom prst="arc">
                      <a:avLst>
                        <a:gd name="adj1" fmla="val 17411876"/>
                        <a:gd name="adj2" fmla="val 20869983"/>
                      </a:avLst>
                    </a:prstGeom>
                    <a:ln>
                      <a:solidFill>
                        <a:schemeClr val="accent2">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cxnSp>
                  <p:nvCxnSpPr>
                    <p:cNvPr id="175" name="Straight Connector 174">
                      <a:extLst>
                        <a:ext uri="{FF2B5EF4-FFF2-40B4-BE49-F238E27FC236}">
                          <a16:creationId xmlns:a16="http://schemas.microsoft.com/office/drawing/2014/main" id="{E5A2C88A-6873-C60D-8A6A-F6B69C9F4D86}"/>
                        </a:ext>
                      </a:extLst>
                    </p:cNvPr>
                    <p:cNvCxnSpPr>
                      <a:cxnSpLocks/>
                    </p:cNvCxnSpPr>
                    <p:nvPr/>
                  </p:nvCxnSpPr>
                  <p:spPr>
                    <a:xfrm>
                      <a:off x="5782683" y="1940210"/>
                      <a:ext cx="119769" cy="0"/>
                    </a:xfrm>
                    <a:prstGeom prst="line">
                      <a:avLst/>
                    </a:prstGeom>
                    <a:ln>
                      <a:solidFill>
                        <a:schemeClr val="accent2">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6B5E23F9-531E-F7AD-D202-B378E9225B2D}"/>
                        </a:ext>
                      </a:extLst>
                    </p:cNvPr>
                    <p:cNvCxnSpPr>
                      <a:cxnSpLocks/>
                    </p:cNvCxnSpPr>
                    <p:nvPr/>
                  </p:nvCxnSpPr>
                  <p:spPr>
                    <a:xfrm flipV="1">
                      <a:off x="5826856" y="1799943"/>
                      <a:ext cx="27519" cy="23"/>
                    </a:xfrm>
                    <a:prstGeom prst="line">
                      <a:avLst/>
                    </a:prstGeom>
                    <a:ln>
                      <a:solidFill>
                        <a:schemeClr val="accent2">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grpSp>
          <p:grpSp>
            <p:nvGrpSpPr>
              <p:cNvPr id="38" name="Group 37">
                <a:extLst>
                  <a:ext uri="{FF2B5EF4-FFF2-40B4-BE49-F238E27FC236}">
                    <a16:creationId xmlns:a16="http://schemas.microsoft.com/office/drawing/2014/main" id="{4278D58B-50B2-1BB5-3B7B-32EAD1F8A5A7}"/>
                  </a:ext>
                </a:extLst>
              </p:cNvPr>
              <p:cNvGrpSpPr/>
              <p:nvPr/>
            </p:nvGrpSpPr>
            <p:grpSpPr>
              <a:xfrm rot="18783642">
                <a:off x="3445060" y="2444206"/>
                <a:ext cx="2283300" cy="467327"/>
                <a:chOff x="3424793" y="2445789"/>
                <a:chExt cx="2283300" cy="467327"/>
              </a:xfrm>
            </p:grpSpPr>
            <p:grpSp>
              <p:nvGrpSpPr>
                <p:cNvPr id="149" name="Group 148">
                  <a:extLst>
                    <a:ext uri="{FF2B5EF4-FFF2-40B4-BE49-F238E27FC236}">
                      <a16:creationId xmlns:a16="http://schemas.microsoft.com/office/drawing/2014/main" id="{EAAD71F4-59F5-933E-2CAF-5B149EE63BD1}"/>
                    </a:ext>
                  </a:extLst>
                </p:cNvPr>
                <p:cNvGrpSpPr/>
                <p:nvPr/>
              </p:nvGrpSpPr>
              <p:grpSpPr>
                <a:xfrm rot="5400000">
                  <a:off x="5269557" y="2474581"/>
                  <a:ext cx="467327" cy="409744"/>
                  <a:chOff x="5608143" y="1570128"/>
                  <a:chExt cx="467327" cy="409744"/>
                </a:xfrm>
              </p:grpSpPr>
              <p:sp>
                <p:nvSpPr>
                  <p:cNvPr id="161" name="Oval 160">
                    <a:extLst>
                      <a:ext uri="{FF2B5EF4-FFF2-40B4-BE49-F238E27FC236}">
                        <a16:creationId xmlns:a16="http://schemas.microsoft.com/office/drawing/2014/main" id="{0CB2AFC6-13FB-C4D4-967B-22929083866E}"/>
                      </a:ext>
                    </a:extLst>
                  </p:cNvPr>
                  <p:cNvSpPr/>
                  <p:nvPr/>
                </p:nvSpPr>
                <p:spPr>
                  <a:xfrm>
                    <a:off x="5782683" y="1683875"/>
                    <a:ext cx="115080" cy="114851"/>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cxnSp>
                <p:nvCxnSpPr>
                  <p:cNvPr id="162" name="Straight Connector 161">
                    <a:extLst>
                      <a:ext uri="{FF2B5EF4-FFF2-40B4-BE49-F238E27FC236}">
                        <a16:creationId xmlns:a16="http://schemas.microsoft.com/office/drawing/2014/main" id="{9B31BA5E-9D6B-D82C-6353-EEBD4D9BB937}"/>
                      </a:ext>
                    </a:extLst>
                  </p:cNvPr>
                  <p:cNvCxnSpPr>
                    <a:stCxn id="165" idx="2"/>
                    <a:endCxn id="165" idx="2"/>
                  </p:cNvCxnSpPr>
                  <p:nvPr/>
                </p:nvCxnSpPr>
                <p:spPr>
                  <a:xfrm>
                    <a:off x="5854375" y="1797562"/>
                    <a:ext cx="0" cy="0"/>
                  </a:xfrm>
                  <a:prstGeom prst="line">
                    <a:avLst/>
                  </a:prstGeom>
                  <a:ln>
                    <a:solidFill>
                      <a:schemeClr val="accent2">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63" name="Group 162">
                    <a:extLst>
                      <a:ext uri="{FF2B5EF4-FFF2-40B4-BE49-F238E27FC236}">
                        <a16:creationId xmlns:a16="http://schemas.microsoft.com/office/drawing/2014/main" id="{BD5FF6FC-AACA-D74F-517F-33BB0727276D}"/>
                      </a:ext>
                    </a:extLst>
                  </p:cNvPr>
                  <p:cNvGrpSpPr/>
                  <p:nvPr/>
                </p:nvGrpSpPr>
                <p:grpSpPr>
                  <a:xfrm>
                    <a:off x="5608143" y="1570128"/>
                    <a:ext cx="467327" cy="409744"/>
                    <a:chOff x="5608143" y="1570128"/>
                    <a:chExt cx="467327" cy="409744"/>
                  </a:xfrm>
                </p:grpSpPr>
                <p:sp>
                  <p:nvSpPr>
                    <p:cNvPr id="164" name="Arc 163">
                      <a:extLst>
                        <a:ext uri="{FF2B5EF4-FFF2-40B4-BE49-F238E27FC236}">
                          <a16:creationId xmlns:a16="http://schemas.microsoft.com/office/drawing/2014/main" id="{BA19AF03-1F02-D0D4-DED0-0239A1C067E0}"/>
                        </a:ext>
                      </a:extLst>
                    </p:cNvPr>
                    <p:cNvSpPr/>
                    <p:nvPr/>
                  </p:nvSpPr>
                  <p:spPr>
                    <a:xfrm rot="10800000" flipH="1">
                      <a:off x="5608143" y="1572509"/>
                      <a:ext cx="221852" cy="407363"/>
                    </a:xfrm>
                    <a:prstGeom prst="arc">
                      <a:avLst>
                        <a:gd name="adj1" fmla="val 17517305"/>
                        <a:gd name="adj2" fmla="val 20869303"/>
                      </a:avLst>
                    </a:prstGeom>
                    <a:ln>
                      <a:solidFill>
                        <a:schemeClr val="accent2">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sp>
                  <p:nvSpPr>
                    <p:cNvPr id="165" name="Arc 164">
                      <a:extLst>
                        <a:ext uri="{FF2B5EF4-FFF2-40B4-BE49-F238E27FC236}">
                          <a16:creationId xmlns:a16="http://schemas.microsoft.com/office/drawing/2014/main" id="{9A698E2A-1B7A-D4E6-C7F6-667D77E3BCAE}"/>
                        </a:ext>
                      </a:extLst>
                    </p:cNvPr>
                    <p:cNvSpPr/>
                    <p:nvPr/>
                  </p:nvSpPr>
                  <p:spPr>
                    <a:xfrm rot="10800000">
                      <a:off x="5853618" y="1570128"/>
                      <a:ext cx="221852" cy="407363"/>
                    </a:xfrm>
                    <a:prstGeom prst="arc">
                      <a:avLst>
                        <a:gd name="adj1" fmla="val 17411876"/>
                        <a:gd name="adj2" fmla="val 20869983"/>
                      </a:avLst>
                    </a:prstGeom>
                    <a:ln>
                      <a:solidFill>
                        <a:schemeClr val="accent2">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cxnSp>
                  <p:nvCxnSpPr>
                    <p:cNvPr id="166" name="Straight Connector 165">
                      <a:extLst>
                        <a:ext uri="{FF2B5EF4-FFF2-40B4-BE49-F238E27FC236}">
                          <a16:creationId xmlns:a16="http://schemas.microsoft.com/office/drawing/2014/main" id="{71193F63-19BC-E7D0-96C7-D410178F5E61}"/>
                        </a:ext>
                      </a:extLst>
                    </p:cNvPr>
                    <p:cNvCxnSpPr>
                      <a:cxnSpLocks/>
                    </p:cNvCxnSpPr>
                    <p:nvPr/>
                  </p:nvCxnSpPr>
                  <p:spPr>
                    <a:xfrm>
                      <a:off x="5782683" y="1940210"/>
                      <a:ext cx="119769" cy="0"/>
                    </a:xfrm>
                    <a:prstGeom prst="line">
                      <a:avLst/>
                    </a:prstGeom>
                    <a:ln>
                      <a:solidFill>
                        <a:schemeClr val="accent2">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7" name="Straight Connector 166">
                      <a:extLst>
                        <a:ext uri="{FF2B5EF4-FFF2-40B4-BE49-F238E27FC236}">
                          <a16:creationId xmlns:a16="http://schemas.microsoft.com/office/drawing/2014/main" id="{532FAC27-CE85-8D4B-07D2-B3622B467F4F}"/>
                        </a:ext>
                      </a:extLst>
                    </p:cNvPr>
                    <p:cNvCxnSpPr>
                      <a:cxnSpLocks/>
                    </p:cNvCxnSpPr>
                    <p:nvPr/>
                  </p:nvCxnSpPr>
                  <p:spPr>
                    <a:xfrm flipV="1">
                      <a:off x="5826856" y="1799943"/>
                      <a:ext cx="27519" cy="23"/>
                    </a:xfrm>
                    <a:prstGeom prst="line">
                      <a:avLst/>
                    </a:prstGeom>
                    <a:ln>
                      <a:solidFill>
                        <a:schemeClr val="accent2">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grpSp>
              <p:nvGrpSpPr>
                <p:cNvPr id="150" name="Group 149">
                  <a:extLst>
                    <a:ext uri="{FF2B5EF4-FFF2-40B4-BE49-F238E27FC236}">
                      <a16:creationId xmlns:a16="http://schemas.microsoft.com/office/drawing/2014/main" id="{4F1BEF9C-AA68-1E91-B8A5-07FCFC8BD890}"/>
                    </a:ext>
                  </a:extLst>
                </p:cNvPr>
                <p:cNvGrpSpPr/>
                <p:nvPr/>
              </p:nvGrpSpPr>
              <p:grpSpPr>
                <a:xfrm rot="16200000">
                  <a:off x="3396001" y="2474581"/>
                  <a:ext cx="467327" cy="409744"/>
                  <a:chOff x="5608143" y="1570128"/>
                  <a:chExt cx="467327" cy="409744"/>
                </a:xfrm>
              </p:grpSpPr>
              <p:sp>
                <p:nvSpPr>
                  <p:cNvPr id="151" name="Oval 150">
                    <a:extLst>
                      <a:ext uri="{FF2B5EF4-FFF2-40B4-BE49-F238E27FC236}">
                        <a16:creationId xmlns:a16="http://schemas.microsoft.com/office/drawing/2014/main" id="{DC7FCC69-1FD8-8654-3454-52F58347DBBB}"/>
                      </a:ext>
                    </a:extLst>
                  </p:cNvPr>
                  <p:cNvSpPr/>
                  <p:nvPr/>
                </p:nvSpPr>
                <p:spPr>
                  <a:xfrm>
                    <a:off x="5782683" y="1683875"/>
                    <a:ext cx="115080" cy="114851"/>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cxnSp>
                <p:nvCxnSpPr>
                  <p:cNvPr id="153" name="Straight Connector 152">
                    <a:extLst>
                      <a:ext uri="{FF2B5EF4-FFF2-40B4-BE49-F238E27FC236}">
                        <a16:creationId xmlns:a16="http://schemas.microsoft.com/office/drawing/2014/main" id="{3F328F3A-6B6E-3158-AAAE-1CB3C8A65A52}"/>
                      </a:ext>
                    </a:extLst>
                  </p:cNvPr>
                  <p:cNvCxnSpPr>
                    <a:stCxn id="158" idx="2"/>
                    <a:endCxn id="158" idx="2"/>
                  </p:cNvCxnSpPr>
                  <p:nvPr/>
                </p:nvCxnSpPr>
                <p:spPr>
                  <a:xfrm>
                    <a:off x="5854375" y="1797562"/>
                    <a:ext cx="0" cy="0"/>
                  </a:xfrm>
                  <a:prstGeom prst="line">
                    <a:avLst/>
                  </a:prstGeom>
                  <a:ln>
                    <a:solidFill>
                      <a:schemeClr val="accent2">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55" name="Group 154">
                    <a:extLst>
                      <a:ext uri="{FF2B5EF4-FFF2-40B4-BE49-F238E27FC236}">
                        <a16:creationId xmlns:a16="http://schemas.microsoft.com/office/drawing/2014/main" id="{3A3FEEBB-0950-B885-E91C-4335CE3BAF3C}"/>
                      </a:ext>
                    </a:extLst>
                  </p:cNvPr>
                  <p:cNvGrpSpPr/>
                  <p:nvPr/>
                </p:nvGrpSpPr>
                <p:grpSpPr>
                  <a:xfrm>
                    <a:off x="5608143" y="1570128"/>
                    <a:ext cx="467327" cy="409744"/>
                    <a:chOff x="5608143" y="1570128"/>
                    <a:chExt cx="467327" cy="409744"/>
                  </a:xfrm>
                </p:grpSpPr>
                <p:sp>
                  <p:nvSpPr>
                    <p:cNvPr id="157" name="Arc 156">
                      <a:extLst>
                        <a:ext uri="{FF2B5EF4-FFF2-40B4-BE49-F238E27FC236}">
                          <a16:creationId xmlns:a16="http://schemas.microsoft.com/office/drawing/2014/main" id="{C55B509B-FCF7-94C5-9787-D67A4E82D03A}"/>
                        </a:ext>
                      </a:extLst>
                    </p:cNvPr>
                    <p:cNvSpPr/>
                    <p:nvPr/>
                  </p:nvSpPr>
                  <p:spPr>
                    <a:xfrm rot="10800000" flipH="1">
                      <a:off x="5608143" y="1572509"/>
                      <a:ext cx="221852" cy="407363"/>
                    </a:xfrm>
                    <a:prstGeom prst="arc">
                      <a:avLst>
                        <a:gd name="adj1" fmla="val 17517305"/>
                        <a:gd name="adj2" fmla="val 20869303"/>
                      </a:avLst>
                    </a:prstGeom>
                    <a:ln>
                      <a:solidFill>
                        <a:schemeClr val="accent2">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sp>
                  <p:nvSpPr>
                    <p:cNvPr id="158" name="Arc 157">
                      <a:extLst>
                        <a:ext uri="{FF2B5EF4-FFF2-40B4-BE49-F238E27FC236}">
                          <a16:creationId xmlns:a16="http://schemas.microsoft.com/office/drawing/2014/main" id="{90EE5378-8D31-C72E-53A6-B25A788D7703}"/>
                        </a:ext>
                      </a:extLst>
                    </p:cNvPr>
                    <p:cNvSpPr/>
                    <p:nvPr/>
                  </p:nvSpPr>
                  <p:spPr>
                    <a:xfrm rot="10800000">
                      <a:off x="5853618" y="1570128"/>
                      <a:ext cx="221852" cy="407363"/>
                    </a:xfrm>
                    <a:prstGeom prst="arc">
                      <a:avLst>
                        <a:gd name="adj1" fmla="val 17411876"/>
                        <a:gd name="adj2" fmla="val 20869983"/>
                      </a:avLst>
                    </a:prstGeom>
                    <a:ln>
                      <a:solidFill>
                        <a:schemeClr val="accent2">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cxnSp>
                  <p:nvCxnSpPr>
                    <p:cNvPr id="159" name="Straight Connector 158">
                      <a:extLst>
                        <a:ext uri="{FF2B5EF4-FFF2-40B4-BE49-F238E27FC236}">
                          <a16:creationId xmlns:a16="http://schemas.microsoft.com/office/drawing/2014/main" id="{C41EE9E7-B925-C2C8-51C2-A9188F26EA1B}"/>
                        </a:ext>
                      </a:extLst>
                    </p:cNvPr>
                    <p:cNvCxnSpPr>
                      <a:cxnSpLocks/>
                    </p:cNvCxnSpPr>
                    <p:nvPr/>
                  </p:nvCxnSpPr>
                  <p:spPr>
                    <a:xfrm>
                      <a:off x="5782683" y="1940210"/>
                      <a:ext cx="119769" cy="0"/>
                    </a:xfrm>
                    <a:prstGeom prst="line">
                      <a:avLst/>
                    </a:prstGeom>
                    <a:ln>
                      <a:solidFill>
                        <a:schemeClr val="accent2">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0" name="Straight Connector 159">
                      <a:extLst>
                        <a:ext uri="{FF2B5EF4-FFF2-40B4-BE49-F238E27FC236}">
                          <a16:creationId xmlns:a16="http://schemas.microsoft.com/office/drawing/2014/main" id="{896FB7E5-A594-D591-408C-0D57C4772360}"/>
                        </a:ext>
                      </a:extLst>
                    </p:cNvPr>
                    <p:cNvCxnSpPr>
                      <a:cxnSpLocks/>
                    </p:cNvCxnSpPr>
                    <p:nvPr/>
                  </p:nvCxnSpPr>
                  <p:spPr>
                    <a:xfrm flipV="1">
                      <a:off x="5826856" y="1799943"/>
                      <a:ext cx="27519" cy="23"/>
                    </a:xfrm>
                    <a:prstGeom prst="line">
                      <a:avLst/>
                    </a:prstGeom>
                    <a:ln>
                      <a:solidFill>
                        <a:schemeClr val="accent2">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grpSp>
          <p:grpSp>
            <p:nvGrpSpPr>
              <p:cNvPr id="39" name="Group 38">
                <a:extLst>
                  <a:ext uri="{FF2B5EF4-FFF2-40B4-BE49-F238E27FC236}">
                    <a16:creationId xmlns:a16="http://schemas.microsoft.com/office/drawing/2014/main" id="{6D3DF280-1EF2-BBFF-F1C6-BAAB2B8E5A3D}"/>
                  </a:ext>
                </a:extLst>
              </p:cNvPr>
              <p:cNvGrpSpPr/>
              <p:nvPr/>
            </p:nvGrpSpPr>
            <p:grpSpPr>
              <a:xfrm rot="2867254">
                <a:off x="3459007" y="2423276"/>
                <a:ext cx="2283300" cy="467327"/>
                <a:chOff x="3424793" y="2445789"/>
                <a:chExt cx="2283300" cy="467327"/>
              </a:xfrm>
            </p:grpSpPr>
            <p:grpSp>
              <p:nvGrpSpPr>
                <p:cNvPr id="133" name="Group 132">
                  <a:extLst>
                    <a:ext uri="{FF2B5EF4-FFF2-40B4-BE49-F238E27FC236}">
                      <a16:creationId xmlns:a16="http://schemas.microsoft.com/office/drawing/2014/main" id="{7C7B0FC0-6487-7355-2158-3B28744E0709}"/>
                    </a:ext>
                  </a:extLst>
                </p:cNvPr>
                <p:cNvGrpSpPr/>
                <p:nvPr/>
              </p:nvGrpSpPr>
              <p:grpSpPr>
                <a:xfrm rot="5400000">
                  <a:off x="5269557" y="2474581"/>
                  <a:ext cx="467327" cy="409744"/>
                  <a:chOff x="5608143" y="1570128"/>
                  <a:chExt cx="467327" cy="409744"/>
                </a:xfrm>
              </p:grpSpPr>
              <p:sp>
                <p:nvSpPr>
                  <p:cNvPr id="142" name="Oval 141">
                    <a:extLst>
                      <a:ext uri="{FF2B5EF4-FFF2-40B4-BE49-F238E27FC236}">
                        <a16:creationId xmlns:a16="http://schemas.microsoft.com/office/drawing/2014/main" id="{8BF2FB25-C72E-3EDC-9D65-512870A03D80}"/>
                      </a:ext>
                    </a:extLst>
                  </p:cNvPr>
                  <p:cNvSpPr/>
                  <p:nvPr/>
                </p:nvSpPr>
                <p:spPr>
                  <a:xfrm>
                    <a:off x="5782683" y="1683875"/>
                    <a:ext cx="115080" cy="114851"/>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cxnSp>
                <p:nvCxnSpPr>
                  <p:cNvPr id="143" name="Straight Connector 142">
                    <a:extLst>
                      <a:ext uri="{FF2B5EF4-FFF2-40B4-BE49-F238E27FC236}">
                        <a16:creationId xmlns:a16="http://schemas.microsoft.com/office/drawing/2014/main" id="{A0B9A684-4371-9BE5-9DF0-70FEA825BF20}"/>
                      </a:ext>
                    </a:extLst>
                  </p:cNvPr>
                  <p:cNvCxnSpPr>
                    <a:stCxn id="146" idx="2"/>
                    <a:endCxn id="146" idx="2"/>
                  </p:cNvCxnSpPr>
                  <p:nvPr/>
                </p:nvCxnSpPr>
                <p:spPr>
                  <a:xfrm>
                    <a:off x="5854375" y="1797562"/>
                    <a:ext cx="0" cy="0"/>
                  </a:xfrm>
                  <a:prstGeom prst="line">
                    <a:avLst/>
                  </a:prstGeom>
                  <a:ln>
                    <a:solidFill>
                      <a:schemeClr val="accent2">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44" name="Group 143">
                    <a:extLst>
                      <a:ext uri="{FF2B5EF4-FFF2-40B4-BE49-F238E27FC236}">
                        <a16:creationId xmlns:a16="http://schemas.microsoft.com/office/drawing/2014/main" id="{1B84A6E2-32D5-1487-E805-A6552B3574D4}"/>
                      </a:ext>
                    </a:extLst>
                  </p:cNvPr>
                  <p:cNvGrpSpPr/>
                  <p:nvPr/>
                </p:nvGrpSpPr>
                <p:grpSpPr>
                  <a:xfrm>
                    <a:off x="5608143" y="1570128"/>
                    <a:ext cx="467327" cy="409744"/>
                    <a:chOff x="5608143" y="1570128"/>
                    <a:chExt cx="467327" cy="409744"/>
                  </a:xfrm>
                </p:grpSpPr>
                <p:sp>
                  <p:nvSpPr>
                    <p:cNvPr id="145" name="Arc 144">
                      <a:extLst>
                        <a:ext uri="{FF2B5EF4-FFF2-40B4-BE49-F238E27FC236}">
                          <a16:creationId xmlns:a16="http://schemas.microsoft.com/office/drawing/2014/main" id="{E63E9806-F510-0FA5-6529-520E7935FE06}"/>
                        </a:ext>
                      </a:extLst>
                    </p:cNvPr>
                    <p:cNvSpPr/>
                    <p:nvPr/>
                  </p:nvSpPr>
                  <p:spPr>
                    <a:xfrm rot="10800000" flipH="1">
                      <a:off x="5608143" y="1572509"/>
                      <a:ext cx="221852" cy="407363"/>
                    </a:xfrm>
                    <a:prstGeom prst="arc">
                      <a:avLst>
                        <a:gd name="adj1" fmla="val 17517305"/>
                        <a:gd name="adj2" fmla="val 20869303"/>
                      </a:avLst>
                    </a:prstGeom>
                    <a:ln>
                      <a:solidFill>
                        <a:schemeClr val="accent2">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sp>
                  <p:nvSpPr>
                    <p:cNvPr id="146" name="Arc 145">
                      <a:extLst>
                        <a:ext uri="{FF2B5EF4-FFF2-40B4-BE49-F238E27FC236}">
                          <a16:creationId xmlns:a16="http://schemas.microsoft.com/office/drawing/2014/main" id="{2735E259-02EC-F8D2-D221-DB65A9C08222}"/>
                        </a:ext>
                      </a:extLst>
                    </p:cNvPr>
                    <p:cNvSpPr/>
                    <p:nvPr/>
                  </p:nvSpPr>
                  <p:spPr>
                    <a:xfrm rot="10800000">
                      <a:off x="5853618" y="1570128"/>
                      <a:ext cx="221852" cy="407363"/>
                    </a:xfrm>
                    <a:prstGeom prst="arc">
                      <a:avLst>
                        <a:gd name="adj1" fmla="val 17411876"/>
                        <a:gd name="adj2" fmla="val 20869983"/>
                      </a:avLst>
                    </a:prstGeom>
                    <a:ln>
                      <a:solidFill>
                        <a:schemeClr val="accent2">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cxnSp>
                  <p:nvCxnSpPr>
                    <p:cNvPr id="147" name="Straight Connector 146">
                      <a:extLst>
                        <a:ext uri="{FF2B5EF4-FFF2-40B4-BE49-F238E27FC236}">
                          <a16:creationId xmlns:a16="http://schemas.microsoft.com/office/drawing/2014/main" id="{5C1785A4-BFBE-610E-73E7-7AFD2F8B33B9}"/>
                        </a:ext>
                      </a:extLst>
                    </p:cNvPr>
                    <p:cNvCxnSpPr>
                      <a:cxnSpLocks/>
                    </p:cNvCxnSpPr>
                    <p:nvPr/>
                  </p:nvCxnSpPr>
                  <p:spPr>
                    <a:xfrm>
                      <a:off x="5782683" y="1940210"/>
                      <a:ext cx="119769" cy="0"/>
                    </a:xfrm>
                    <a:prstGeom prst="line">
                      <a:avLst/>
                    </a:prstGeom>
                    <a:ln>
                      <a:solidFill>
                        <a:schemeClr val="accent2">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2222B471-8AD6-8A19-9D6B-54FECCE278CB}"/>
                        </a:ext>
                      </a:extLst>
                    </p:cNvPr>
                    <p:cNvCxnSpPr>
                      <a:cxnSpLocks/>
                    </p:cNvCxnSpPr>
                    <p:nvPr/>
                  </p:nvCxnSpPr>
                  <p:spPr>
                    <a:xfrm flipV="1">
                      <a:off x="5826856" y="1799943"/>
                      <a:ext cx="27519" cy="23"/>
                    </a:xfrm>
                    <a:prstGeom prst="line">
                      <a:avLst/>
                    </a:prstGeom>
                    <a:ln>
                      <a:solidFill>
                        <a:schemeClr val="accent2">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grpSp>
              <p:nvGrpSpPr>
                <p:cNvPr id="134" name="Group 133">
                  <a:extLst>
                    <a:ext uri="{FF2B5EF4-FFF2-40B4-BE49-F238E27FC236}">
                      <a16:creationId xmlns:a16="http://schemas.microsoft.com/office/drawing/2014/main" id="{B057BCB8-A963-13B1-2D56-66696A08DF66}"/>
                    </a:ext>
                  </a:extLst>
                </p:cNvPr>
                <p:cNvGrpSpPr/>
                <p:nvPr/>
              </p:nvGrpSpPr>
              <p:grpSpPr>
                <a:xfrm rot="16200000">
                  <a:off x="3396001" y="2474581"/>
                  <a:ext cx="467327" cy="409744"/>
                  <a:chOff x="5608143" y="1570128"/>
                  <a:chExt cx="467327" cy="409744"/>
                </a:xfrm>
              </p:grpSpPr>
              <p:sp>
                <p:nvSpPr>
                  <p:cNvPr id="135" name="Oval 134">
                    <a:extLst>
                      <a:ext uri="{FF2B5EF4-FFF2-40B4-BE49-F238E27FC236}">
                        <a16:creationId xmlns:a16="http://schemas.microsoft.com/office/drawing/2014/main" id="{665A877A-D6DD-6707-6521-CD324360007C}"/>
                      </a:ext>
                    </a:extLst>
                  </p:cNvPr>
                  <p:cNvSpPr/>
                  <p:nvPr/>
                </p:nvSpPr>
                <p:spPr>
                  <a:xfrm>
                    <a:off x="5782683" y="1683875"/>
                    <a:ext cx="115080" cy="114851"/>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cxnSp>
                <p:nvCxnSpPr>
                  <p:cNvPr id="136" name="Straight Connector 135">
                    <a:extLst>
                      <a:ext uri="{FF2B5EF4-FFF2-40B4-BE49-F238E27FC236}">
                        <a16:creationId xmlns:a16="http://schemas.microsoft.com/office/drawing/2014/main" id="{EAA381DA-22C5-1BE2-D2C5-F0A689D730AC}"/>
                      </a:ext>
                    </a:extLst>
                  </p:cNvPr>
                  <p:cNvCxnSpPr>
                    <a:stCxn id="139" idx="2"/>
                    <a:endCxn id="139" idx="2"/>
                  </p:cNvCxnSpPr>
                  <p:nvPr/>
                </p:nvCxnSpPr>
                <p:spPr>
                  <a:xfrm>
                    <a:off x="5854375" y="1797562"/>
                    <a:ext cx="0" cy="0"/>
                  </a:xfrm>
                  <a:prstGeom prst="line">
                    <a:avLst/>
                  </a:prstGeom>
                  <a:ln>
                    <a:solidFill>
                      <a:schemeClr val="accent2">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Group 136">
                    <a:extLst>
                      <a:ext uri="{FF2B5EF4-FFF2-40B4-BE49-F238E27FC236}">
                        <a16:creationId xmlns:a16="http://schemas.microsoft.com/office/drawing/2014/main" id="{28B564EC-D55D-17AB-33E2-334E3FEBD887}"/>
                      </a:ext>
                    </a:extLst>
                  </p:cNvPr>
                  <p:cNvGrpSpPr/>
                  <p:nvPr/>
                </p:nvGrpSpPr>
                <p:grpSpPr>
                  <a:xfrm>
                    <a:off x="5608143" y="1570128"/>
                    <a:ext cx="467327" cy="409744"/>
                    <a:chOff x="5608143" y="1570128"/>
                    <a:chExt cx="467327" cy="409744"/>
                  </a:xfrm>
                </p:grpSpPr>
                <p:sp>
                  <p:nvSpPr>
                    <p:cNvPr id="138" name="Arc 137">
                      <a:extLst>
                        <a:ext uri="{FF2B5EF4-FFF2-40B4-BE49-F238E27FC236}">
                          <a16:creationId xmlns:a16="http://schemas.microsoft.com/office/drawing/2014/main" id="{5A0E193E-D799-D71B-DE59-115DCF195FCE}"/>
                        </a:ext>
                      </a:extLst>
                    </p:cNvPr>
                    <p:cNvSpPr/>
                    <p:nvPr/>
                  </p:nvSpPr>
                  <p:spPr>
                    <a:xfrm rot="10800000" flipH="1">
                      <a:off x="5608143" y="1572509"/>
                      <a:ext cx="221852" cy="407363"/>
                    </a:xfrm>
                    <a:prstGeom prst="arc">
                      <a:avLst>
                        <a:gd name="adj1" fmla="val 17517305"/>
                        <a:gd name="adj2" fmla="val 20869303"/>
                      </a:avLst>
                    </a:prstGeom>
                    <a:ln>
                      <a:solidFill>
                        <a:schemeClr val="accent2">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sp>
                  <p:nvSpPr>
                    <p:cNvPr id="139" name="Arc 138">
                      <a:extLst>
                        <a:ext uri="{FF2B5EF4-FFF2-40B4-BE49-F238E27FC236}">
                          <a16:creationId xmlns:a16="http://schemas.microsoft.com/office/drawing/2014/main" id="{87FF7529-896F-0AE0-CE7D-0FEAB35F0C6C}"/>
                        </a:ext>
                      </a:extLst>
                    </p:cNvPr>
                    <p:cNvSpPr/>
                    <p:nvPr/>
                  </p:nvSpPr>
                  <p:spPr>
                    <a:xfrm rot="10800000">
                      <a:off x="5853618" y="1570128"/>
                      <a:ext cx="221852" cy="407363"/>
                    </a:xfrm>
                    <a:prstGeom prst="arc">
                      <a:avLst>
                        <a:gd name="adj1" fmla="val 17411876"/>
                        <a:gd name="adj2" fmla="val 20869983"/>
                      </a:avLst>
                    </a:prstGeom>
                    <a:ln>
                      <a:solidFill>
                        <a:schemeClr val="accent2">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cxnSp>
                  <p:nvCxnSpPr>
                    <p:cNvPr id="140" name="Straight Connector 139">
                      <a:extLst>
                        <a:ext uri="{FF2B5EF4-FFF2-40B4-BE49-F238E27FC236}">
                          <a16:creationId xmlns:a16="http://schemas.microsoft.com/office/drawing/2014/main" id="{54C73DFD-DC1A-26CC-394D-CCA6C01BC7A1}"/>
                        </a:ext>
                      </a:extLst>
                    </p:cNvPr>
                    <p:cNvCxnSpPr>
                      <a:cxnSpLocks/>
                    </p:cNvCxnSpPr>
                    <p:nvPr/>
                  </p:nvCxnSpPr>
                  <p:spPr>
                    <a:xfrm>
                      <a:off x="5782683" y="1940210"/>
                      <a:ext cx="119769" cy="0"/>
                    </a:xfrm>
                    <a:prstGeom prst="line">
                      <a:avLst/>
                    </a:prstGeom>
                    <a:ln>
                      <a:solidFill>
                        <a:schemeClr val="accent2">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A9119F0F-CA7B-B7EB-0751-3170A04C08DC}"/>
                        </a:ext>
                      </a:extLst>
                    </p:cNvPr>
                    <p:cNvCxnSpPr>
                      <a:cxnSpLocks/>
                    </p:cNvCxnSpPr>
                    <p:nvPr/>
                  </p:nvCxnSpPr>
                  <p:spPr>
                    <a:xfrm flipV="1">
                      <a:off x="5826856" y="1799943"/>
                      <a:ext cx="27519" cy="23"/>
                    </a:xfrm>
                    <a:prstGeom prst="line">
                      <a:avLst/>
                    </a:prstGeom>
                    <a:ln>
                      <a:solidFill>
                        <a:schemeClr val="accent2">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grpSp>
          <p:grpSp>
            <p:nvGrpSpPr>
              <p:cNvPr id="40" name="Group 39">
                <a:extLst>
                  <a:ext uri="{FF2B5EF4-FFF2-40B4-BE49-F238E27FC236}">
                    <a16:creationId xmlns:a16="http://schemas.microsoft.com/office/drawing/2014/main" id="{1E373504-B778-4853-3786-DA2B64D7FDC4}"/>
                  </a:ext>
                </a:extLst>
              </p:cNvPr>
              <p:cNvGrpSpPr/>
              <p:nvPr/>
            </p:nvGrpSpPr>
            <p:grpSpPr>
              <a:xfrm rot="20370998">
                <a:off x="4541738" y="1744725"/>
                <a:ext cx="72337" cy="1840521"/>
                <a:chOff x="4541738" y="1744725"/>
                <a:chExt cx="72337" cy="1840521"/>
              </a:xfrm>
            </p:grpSpPr>
            <p:grpSp>
              <p:nvGrpSpPr>
                <p:cNvPr id="63" name="Group 62">
                  <a:extLst>
                    <a:ext uri="{FF2B5EF4-FFF2-40B4-BE49-F238E27FC236}">
                      <a16:creationId xmlns:a16="http://schemas.microsoft.com/office/drawing/2014/main" id="{E4722146-3AE0-EFFA-7B36-520633A85715}"/>
                    </a:ext>
                  </a:extLst>
                </p:cNvPr>
                <p:cNvGrpSpPr/>
                <p:nvPr/>
              </p:nvGrpSpPr>
              <p:grpSpPr>
                <a:xfrm>
                  <a:off x="4541738" y="1744725"/>
                  <a:ext cx="72337" cy="162632"/>
                  <a:chOff x="2158215" y="1911138"/>
                  <a:chExt cx="72337" cy="162632"/>
                </a:xfrm>
              </p:grpSpPr>
              <p:sp>
                <p:nvSpPr>
                  <p:cNvPr id="131" name="Oval 130">
                    <a:extLst>
                      <a:ext uri="{FF2B5EF4-FFF2-40B4-BE49-F238E27FC236}">
                        <a16:creationId xmlns:a16="http://schemas.microsoft.com/office/drawing/2014/main" id="{0498C3A8-9FC0-6C4C-DED1-F2FAB117CC45}"/>
                      </a:ext>
                    </a:extLst>
                  </p:cNvPr>
                  <p:cNvSpPr/>
                  <p:nvPr/>
                </p:nvSpPr>
                <p:spPr>
                  <a:xfrm>
                    <a:off x="2158215" y="1911138"/>
                    <a:ext cx="72337" cy="72193"/>
                  </a:xfrm>
                  <a:prstGeom prst="ellipse">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cxnSp>
                <p:nvCxnSpPr>
                  <p:cNvPr id="132" name="Straight Connector 131">
                    <a:extLst>
                      <a:ext uri="{FF2B5EF4-FFF2-40B4-BE49-F238E27FC236}">
                        <a16:creationId xmlns:a16="http://schemas.microsoft.com/office/drawing/2014/main" id="{13840358-B937-A3EA-8989-803F34FF5A10}"/>
                      </a:ext>
                    </a:extLst>
                  </p:cNvPr>
                  <p:cNvCxnSpPr>
                    <a:cxnSpLocks/>
                  </p:cNvCxnSpPr>
                  <p:nvPr/>
                </p:nvCxnSpPr>
                <p:spPr>
                  <a:xfrm>
                    <a:off x="2194384" y="1974077"/>
                    <a:ext cx="0" cy="99693"/>
                  </a:xfrm>
                  <a:prstGeom prst="line">
                    <a:avLst/>
                  </a:prstGeom>
                  <a:ln w="38100">
                    <a:solidFill>
                      <a:schemeClr val="accent2">
                        <a:lumMod val="5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128" name="Group 127">
                  <a:extLst>
                    <a:ext uri="{FF2B5EF4-FFF2-40B4-BE49-F238E27FC236}">
                      <a16:creationId xmlns:a16="http://schemas.microsoft.com/office/drawing/2014/main" id="{57BD1046-936E-0C5A-1E7E-F58D49CC5CD5}"/>
                    </a:ext>
                  </a:extLst>
                </p:cNvPr>
                <p:cNvGrpSpPr/>
                <p:nvPr/>
              </p:nvGrpSpPr>
              <p:grpSpPr>
                <a:xfrm rot="10800000">
                  <a:off x="4541738" y="3422614"/>
                  <a:ext cx="72337" cy="162632"/>
                  <a:chOff x="2158215" y="1911138"/>
                  <a:chExt cx="72337" cy="162632"/>
                </a:xfrm>
              </p:grpSpPr>
              <p:sp>
                <p:nvSpPr>
                  <p:cNvPr id="129" name="Oval 128">
                    <a:extLst>
                      <a:ext uri="{FF2B5EF4-FFF2-40B4-BE49-F238E27FC236}">
                        <a16:creationId xmlns:a16="http://schemas.microsoft.com/office/drawing/2014/main" id="{0B1DC3DD-456F-E2F7-FF9D-8CF887393EE4}"/>
                      </a:ext>
                    </a:extLst>
                  </p:cNvPr>
                  <p:cNvSpPr/>
                  <p:nvPr/>
                </p:nvSpPr>
                <p:spPr>
                  <a:xfrm>
                    <a:off x="2158215" y="1911138"/>
                    <a:ext cx="72337" cy="72193"/>
                  </a:xfrm>
                  <a:prstGeom prst="ellipse">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cxnSp>
                <p:nvCxnSpPr>
                  <p:cNvPr id="130" name="Straight Connector 129">
                    <a:extLst>
                      <a:ext uri="{FF2B5EF4-FFF2-40B4-BE49-F238E27FC236}">
                        <a16:creationId xmlns:a16="http://schemas.microsoft.com/office/drawing/2014/main" id="{397DC6CA-C6C6-7521-EA73-84154184E944}"/>
                      </a:ext>
                    </a:extLst>
                  </p:cNvPr>
                  <p:cNvCxnSpPr>
                    <a:cxnSpLocks/>
                  </p:cNvCxnSpPr>
                  <p:nvPr/>
                </p:nvCxnSpPr>
                <p:spPr>
                  <a:xfrm>
                    <a:off x="2194384" y="1974077"/>
                    <a:ext cx="0" cy="99693"/>
                  </a:xfrm>
                  <a:prstGeom prst="line">
                    <a:avLst/>
                  </a:prstGeom>
                  <a:ln w="38100">
                    <a:solidFill>
                      <a:schemeClr val="accent2">
                        <a:lumMod val="5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grpSp>
            <p:nvGrpSpPr>
              <p:cNvPr id="41" name="Group 40">
                <a:extLst>
                  <a:ext uri="{FF2B5EF4-FFF2-40B4-BE49-F238E27FC236}">
                    <a16:creationId xmlns:a16="http://schemas.microsoft.com/office/drawing/2014/main" id="{A2A39DDF-E7EC-BAF6-0390-2DF1573B211C}"/>
                  </a:ext>
                </a:extLst>
              </p:cNvPr>
              <p:cNvGrpSpPr/>
              <p:nvPr/>
            </p:nvGrpSpPr>
            <p:grpSpPr>
              <a:xfrm rot="1473675">
                <a:off x="4557717" y="1746624"/>
                <a:ext cx="72337" cy="1840521"/>
                <a:chOff x="4541738" y="1744725"/>
                <a:chExt cx="72337" cy="1840521"/>
              </a:xfrm>
            </p:grpSpPr>
            <p:grpSp>
              <p:nvGrpSpPr>
                <p:cNvPr id="57" name="Group 56">
                  <a:extLst>
                    <a:ext uri="{FF2B5EF4-FFF2-40B4-BE49-F238E27FC236}">
                      <a16:creationId xmlns:a16="http://schemas.microsoft.com/office/drawing/2014/main" id="{CA48E469-7DD5-7238-4E28-2A3AC70A8FB0}"/>
                    </a:ext>
                  </a:extLst>
                </p:cNvPr>
                <p:cNvGrpSpPr/>
                <p:nvPr/>
              </p:nvGrpSpPr>
              <p:grpSpPr>
                <a:xfrm>
                  <a:off x="4541738" y="1744725"/>
                  <a:ext cx="72337" cy="162632"/>
                  <a:chOff x="2158215" y="1911138"/>
                  <a:chExt cx="72337" cy="162632"/>
                </a:xfrm>
              </p:grpSpPr>
              <p:sp>
                <p:nvSpPr>
                  <p:cNvPr id="61" name="Oval 60">
                    <a:extLst>
                      <a:ext uri="{FF2B5EF4-FFF2-40B4-BE49-F238E27FC236}">
                        <a16:creationId xmlns:a16="http://schemas.microsoft.com/office/drawing/2014/main" id="{DC892D71-00A2-4676-D190-DB0B11D674AA}"/>
                      </a:ext>
                    </a:extLst>
                  </p:cNvPr>
                  <p:cNvSpPr/>
                  <p:nvPr/>
                </p:nvSpPr>
                <p:spPr>
                  <a:xfrm>
                    <a:off x="2158215" y="1911138"/>
                    <a:ext cx="72337" cy="72193"/>
                  </a:xfrm>
                  <a:prstGeom prst="ellipse">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cxnSp>
                <p:nvCxnSpPr>
                  <p:cNvPr id="62" name="Straight Connector 61">
                    <a:extLst>
                      <a:ext uri="{FF2B5EF4-FFF2-40B4-BE49-F238E27FC236}">
                        <a16:creationId xmlns:a16="http://schemas.microsoft.com/office/drawing/2014/main" id="{84139EC6-1AED-552B-12C6-89A9BDEE89C4}"/>
                      </a:ext>
                    </a:extLst>
                  </p:cNvPr>
                  <p:cNvCxnSpPr>
                    <a:cxnSpLocks/>
                  </p:cNvCxnSpPr>
                  <p:nvPr/>
                </p:nvCxnSpPr>
                <p:spPr>
                  <a:xfrm>
                    <a:off x="2194384" y="1974077"/>
                    <a:ext cx="0" cy="99693"/>
                  </a:xfrm>
                  <a:prstGeom prst="line">
                    <a:avLst/>
                  </a:prstGeom>
                  <a:ln w="38100">
                    <a:solidFill>
                      <a:schemeClr val="accent2">
                        <a:lumMod val="5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58" name="Group 57">
                  <a:extLst>
                    <a:ext uri="{FF2B5EF4-FFF2-40B4-BE49-F238E27FC236}">
                      <a16:creationId xmlns:a16="http://schemas.microsoft.com/office/drawing/2014/main" id="{4A140F03-DEAD-3649-56F6-3875AD444EE1}"/>
                    </a:ext>
                  </a:extLst>
                </p:cNvPr>
                <p:cNvGrpSpPr/>
                <p:nvPr/>
              </p:nvGrpSpPr>
              <p:grpSpPr>
                <a:xfrm rot="10800000">
                  <a:off x="4541738" y="3422614"/>
                  <a:ext cx="72337" cy="162632"/>
                  <a:chOff x="2158215" y="1911138"/>
                  <a:chExt cx="72337" cy="162632"/>
                </a:xfrm>
              </p:grpSpPr>
              <p:sp>
                <p:nvSpPr>
                  <p:cNvPr id="59" name="Oval 58">
                    <a:extLst>
                      <a:ext uri="{FF2B5EF4-FFF2-40B4-BE49-F238E27FC236}">
                        <a16:creationId xmlns:a16="http://schemas.microsoft.com/office/drawing/2014/main" id="{F27AA883-8369-BB40-D156-F1408A322EBB}"/>
                      </a:ext>
                    </a:extLst>
                  </p:cNvPr>
                  <p:cNvSpPr/>
                  <p:nvPr/>
                </p:nvSpPr>
                <p:spPr>
                  <a:xfrm>
                    <a:off x="2158215" y="1911138"/>
                    <a:ext cx="72337" cy="72193"/>
                  </a:xfrm>
                  <a:prstGeom prst="ellipse">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cxnSp>
                <p:nvCxnSpPr>
                  <p:cNvPr id="60" name="Straight Connector 59">
                    <a:extLst>
                      <a:ext uri="{FF2B5EF4-FFF2-40B4-BE49-F238E27FC236}">
                        <a16:creationId xmlns:a16="http://schemas.microsoft.com/office/drawing/2014/main" id="{4D0370AD-5CE1-5028-D499-066DFA9076BD}"/>
                      </a:ext>
                    </a:extLst>
                  </p:cNvPr>
                  <p:cNvCxnSpPr>
                    <a:cxnSpLocks/>
                  </p:cNvCxnSpPr>
                  <p:nvPr/>
                </p:nvCxnSpPr>
                <p:spPr>
                  <a:xfrm>
                    <a:off x="2194384" y="1974077"/>
                    <a:ext cx="0" cy="99693"/>
                  </a:xfrm>
                  <a:prstGeom prst="line">
                    <a:avLst/>
                  </a:prstGeom>
                  <a:ln w="38100">
                    <a:solidFill>
                      <a:schemeClr val="accent2">
                        <a:lumMod val="5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grpSp>
            <p:nvGrpSpPr>
              <p:cNvPr id="42" name="Group 41">
                <a:extLst>
                  <a:ext uri="{FF2B5EF4-FFF2-40B4-BE49-F238E27FC236}">
                    <a16:creationId xmlns:a16="http://schemas.microsoft.com/office/drawing/2014/main" id="{C1C89E4B-5805-5BF0-A26B-4D530B5F02D8}"/>
                  </a:ext>
                </a:extLst>
              </p:cNvPr>
              <p:cNvGrpSpPr/>
              <p:nvPr/>
            </p:nvGrpSpPr>
            <p:grpSpPr>
              <a:xfrm rot="14825907">
                <a:off x="4547644" y="1793478"/>
                <a:ext cx="72337" cy="1840521"/>
                <a:chOff x="4541738" y="1744725"/>
                <a:chExt cx="72337" cy="1840521"/>
              </a:xfrm>
            </p:grpSpPr>
            <p:grpSp>
              <p:nvGrpSpPr>
                <p:cNvPr id="51" name="Group 50">
                  <a:extLst>
                    <a:ext uri="{FF2B5EF4-FFF2-40B4-BE49-F238E27FC236}">
                      <a16:creationId xmlns:a16="http://schemas.microsoft.com/office/drawing/2014/main" id="{F5170128-9ADC-D70B-81E1-CE146043C5F3}"/>
                    </a:ext>
                  </a:extLst>
                </p:cNvPr>
                <p:cNvGrpSpPr/>
                <p:nvPr/>
              </p:nvGrpSpPr>
              <p:grpSpPr>
                <a:xfrm>
                  <a:off x="4541738" y="1744725"/>
                  <a:ext cx="72337" cy="162632"/>
                  <a:chOff x="2158215" y="1911138"/>
                  <a:chExt cx="72337" cy="162632"/>
                </a:xfrm>
              </p:grpSpPr>
              <p:sp>
                <p:nvSpPr>
                  <p:cNvPr id="55" name="Oval 54">
                    <a:extLst>
                      <a:ext uri="{FF2B5EF4-FFF2-40B4-BE49-F238E27FC236}">
                        <a16:creationId xmlns:a16="http://schemas.microsoft.com/office/drawing/2014/main" id="{8830B748-77BC-FB54-7E98-6B29DECE4F77}"/>
                      </a:ext>
                    </a:extLst>
                  </p:cNvPr>
                  <p:cNvSpPr/>
                  <p:nvPr/>
                </p:nvSpPr>
                <p:spPr>
                  <a:xfrm>
                    <a:off x="2158215" y="1911138"/>
                    <a:ext cx="72337" cy="72193"/>
                  </a:xfrm>
                  <a:prstGeom prst="ellipse">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cxnSp>
                <p:nvCxnSpPr>
                  <p:cNvPr id="56" name="Straight Connector 55">
                    <a:extLst>
                      <a:ext uri="{FF2B5EF4-FFF2-40B4-BE49-F238E27FC236}">
                        <a16:creationId xmlns:a16="http://schemas.microsoft.com/office/drawing/2014/main" id="{D34586F3-45FF-A3F4-7EEA-4FB6D9CE0580}"/>
                      </a:ext>
                    </a:extLst>
                  </p:cNvPr>
                  <p:cNvCxnSpPr>
                    <a:cxnSpLocks/>
                  </p:cNvCxnSpPr>
                  <p:nvPr/>
                </p:nvCxnSpPr>
                <p:spPr>
                  <a:xfrm>
                    <a:off x="2194384" y="1974077"/>
                    <a:ext cx="0" cy="99693"/>
                  </a:xfrm>
                  <a:prstGeom prst="line">
                    <a:avLst/>
                  </a:prstGeom>
                  <a:ln w="38100">
                    <a:solidFill>
                      <a:schemeClr val="accent2">
                        <a:lumMod val="5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52" name="Group 51">
                  <a:extLst>
                    <a:ext uri="{FF2B5EF4-FFF2-40B4-BE49-F238E27FC236}">
                      <a16:creationId xmlns:a16="http://schemas.microsoft.com/office/drawing/2014/main" id="{C41C1265-41AB-9CD9-AD13-A2BC408EE3E5}"/>
                    </a:ext>
                  </a:extLst>
                </p:cNvPr>
                <p:cNvGrpSpPr/>
                <p:nvPr/>
              </p:nvGrpSpPr>
              <p:grpSpPr>
                <a:xfrm rot="10800000">
                  <a:off x="4541738" y="3422614"/>
                  <a:ext cx="72337" cy="162632"/>
                  <a:chOff x="2158215" y="1911138"/>
                  <a:chExt cx="72337" cy="162632"/>
                </a:xfrm>
              </p:grpSpPr>
              <p:sp>
                <p:nvSpPr>
                  <p:cNvPr id="53" name="Oval 52">
                    <a:extLst>
                      <a:ext uri="{FF2B5EF4-FFF2-40B4-BE49-F238E27FC236}">
                        <a16:creationId xmlns:a16="http://schemas.microsoft.com/office/drawing/2014/main" id="{6EA755D0-B502-0AC1-D0EC-18DB236EA118}"/>
                      </a:ext>
                    </a:extLst>
                  </p:cNvPr>
                  <p:cNvSpPr/>
                  <p:nvPr/>
                </p:nvSpPr>
                <p:spPr>
                  <a:xfrm>
                    <a:off x="2158215" y="1911138"/>
                    <a:ext cx="72337" cy="72193"/>
                  </a:xfrm>
                  <a:prstGeom prst="ellipse">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cxnSp>
                <p:nvCxnSpPr>
                  <p:cNvPr id="54" name="Straight Connector 53">
                    <a:extLst>
                      <a:ext uri="{FF2B5EF4-FFF2-40B4-BE49-F238E27FC236}">
                        <a16:creationId xmlns:a16="http://schemas.microsoft.com/office/drawing/2014/main" id="{CC2EC0BA-911B-536C-108D-662BC3ADE1D8}"/>
                      </a:ext>
                    </a:extLst>
                  </p:cNvPr>
                  <p:cNvCxnSpPr>
                    <a:cxnSpLocks/>
                  </p:cNvCxnSpPr>
                  <p:nvPr/>
                </p:nvCxnSpPr>
                <p:spPr>
                  <a:xfrm>
                    <a:off x="2194384" y="1974077"/>
                    <a:ext cx="0" cy="99693"/>
                  </a:xfrm>
                  <a:prstGeom prst="line">
                    <a:avLst/>
                  </a:prstGeom>
                  <a:ln w="38100">
                    <a:solidFill>
                      <a:schemeClr val="accent2">
                        <a:lumMod val="5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grpSp>
            <p:nvGrpSpPr>
              <p:cNvPr id="43" name="Group 42">
                <a:extLst>
                  <a:ext uri="{FF2B5EF4-FFF2-40B4-BE49-F238E27FC236}">
                    <a16:creationId xmlns:a16="http://schemas.microsoft.com/office/drawing/2014/main" id="{32252893-D520-F52C-B6CB-C7BC53DE1F2B}"/>
                  </a:ext>
                </a:extLst>
              </p:cNvPr>
              <p:cNvGrpSpPr/>
              <p:nvPr/>
            </p:nvGrpSpPr>
            <p:grpSpPr>
              <a:xfrm rot="18267521">
                <a:off x="4541249" y="1749962"/>
                <a:ext cx="72337" cy="1840521"/>
                <a:chOff x="4541738" y="1744725"/>
                <a:chExt cx="72337" cy="1840521"/>
              </a:xfrm>
            </p:grpSpPr>
            <p:grpSp>
              <p:nvGrpSpPr>
                <p:cNvPr id="45" name="Group 44">
                  <a:extLst>
                    <a:ext uri="{FF2B5EF4-FFF2-40B4-BE49-F238E27FC236}">
                      <a16:creationId xmlns:a16="http://schemas.microsoft.com/office/drawing/2014/main" id="{CD465EFE-B01C-9117-8B81-44F3A95B59F6}"/>
                    </a:ext>
                  </a:extLst>
                </p:cNvPr>
                <p:cNvGrpSpPr/>
                <p:nvPr/>
              </p:nvGrpSpPr>
              <p:grpSpPr>
                <a:xfrm>
                  <a:off x="4541738" y="1744725"/>
                  <a:ext cx="72337" cy="162632"/>
                  <a:chOff x="2158215" y="1911138"/>
                  <a:chExt cx="72337" cy="162632"/>
                </a:xfrm>
              </p:grpSpPr>
              <p:sp>
                <p:nvSpPr>
                  <p:cNvPr id="49" name="Oval 48">
                    <a:extLst>
                      <a:ext uri="{FF2B5EF4-FFF2-40B4-BE49-F238E27FC236}">
                        <a16:creationId xmlns:a16="http://schemas.microsoft.com/office/drawing/2014/main" id="{80687A4E-A2B0-FCF7-1D68-A782DC2BFB68}"/>
                      </a:ext>
                    </a:extLst>
                  </p:cNvPr>
                  <p:cNvSpPr/>
                  <p:nvPr/>
                </p:nvSpPr>
                <p:spPr>
                  <a:xfrm>
                    <a:off x="2158215" y="1911138"/>
                    <a:ext cx="72337" cy="72193"/>
                  </a:xfrm>
                  <a:prstGeom prst="ellipse">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cxnSp>
                <p:nvCxnSpPr>
                  <p:cNvPr id="50" name="Straight Connector 49">
                    <a:extLst>
                      <a:ext uri="{FF2B5EF4-FFF2-40B4-BE49-F238E27FC236}">
                        <a16:creationId xmlns:a16="http://schemas.microsoft.com/office/drawing/2014/main" id="{4EBFE7B6-DAC5-21C5-DD4A-6C92D5702E7D}"/>
                      </a:ext>
                    </a:extLst>
                  </p:cNvPr>
                  <p:cNvCxnSpPr>
                    <a:cxnSpLocks/>
                  </p:cNvCxnSpPr>
                  <p:nvPr/>
                </p:nvCxnSpPr>
                <p:spPr>
                  <a:xfrm>
                    <a:off x="2194384" y="1974077"/>
                    <a:ext cx="0" cy="99693"/>
                  </a:xfrm>
                  <a:prstGeom prst="line">
                    <a:avLst/>
                  </a:prstGeom>
                  <a:ln w="38100">
                    <a:solidFill>
                      <a:schemeClr val="accent2">
                        <a:lumMod val="5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46" name="Group 45">
                  <a:extLst>
                    <a:ext uri="{FF2B5EF4-FFF2-40B4-BE49-F238E27FC236}">
                      <a16:creationId xmlns:a16="http://schemas.microsoft.com/office/drawing/2014/main" id="{132F6076-A981-FD3D-8C04-B6C09325778E}"/>
                    </a:ext>
                  </a:extLst>
                </p:cNvPr>
                <p:cNvGrpSpPr/>
                <p:nvPr/>
              </p:nvGrpSpPr>
              <p:grpSpPr>
                <a:xfrm rot="10800000">
                  <a:off x="4541738" y="3422614"/>
                  <a:ext cx="72337" cy="162632"/>
                  <a:chOff x="2158215" y="1911138"/>
                  <a:chExt cx="72337" cy="162632"/>
                </a:xfrm>
              </p:grpSpPr>
              <p:sp>
                <p:nvSpPr>
                  <p:cNvPr id="47" name="Oval 46">
                    <a:extLst>
                      <a:ext uri="{FF2B5EF4-FFF2-40B4-BE49-F238E27FC236}">
                        <a16:creationId xmlns:a16="http://schemas.microsoft.com/office/drawing/2014/main" id="{8A9A03B3-55D9-DBCE-4E60-09CE5A12AB29}"/>
                      </a:ext>
                    </a:extLst>
                  </p:cNvPr>
                  <p:cNvSpPr/>
                  <p:nvPr/>
                </p:nvSpPr>
                <p:spPr>
                  <a:xfrm>
                    <a:off x="2158215" y="1911138"/>
                    <a:ext cx="72337" cy="72193"/>
                  </a:xfrm>
                  <a:prstGeom prst="ellipse">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cxnSp>
                <p:nvCxnSpPr>
                  <p:cNvPr id="48" name="Straight Connector 47">
                    <a:extLst>
                      <a:ext uri="{FF2B5EF4-FFF2-40B4-BE49-F238E27FC236}">
                        <a16:creationId xmlns:a16="http://schemas.microsoft.com/office/drawing/2014/main" id="{822D91A2-B877-D143-01B2-E169204D8EFC}"/>
                      </a:ext>
                    </a:extLst>
                  </p:cNvPr>
                  <p:cNvCxnSpPr>
                    <a:cxnSpLocks/>
                  </p:cNvCxnSpPr>
                  <p:nvPr/>
                </p:nvCxnSpPr>
                <p:spPr>
                  <a:xfrm>
                    <a:off x="2194384" y="1974077"/>
                    <a:ext cx="0" cy="99693"/>
                  </a:xfrm>
                  <a:prstGeom prst="line">
                    <a:avLst/>
                  </a:prstGeom>
                  <a:ln w="38100">
                    <a:solidFill>
                      <a:schemeClr val="accent2">
                        <a:lumMod val="5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sp>
            <p:nvSpPr>
              <p:cNvPr id="44" name="Oval 43">
                <a:extLst>
                  <a:ext uri="{FF2B5EF4-FFF2-40B4-BE49-F238E27FC236}">
                    <a16:creationId xmlns:a16="http://schemas.microsoft.com/office/drawing/2014/main" id="{BCCA19AF-F073-2F87-CD26-9619A4A5D18E}"/>
                  </a:ext>
                </a:extLst>
              </p:cNvPr>
              <p:cNvSpPr/>
              <p:nvPr/>
            </p:nvSpPr>
            <p:spPr>
              <a:xfrm>
                <a:off x="3805086" y="1898228"/>
                <a:ext cx="1554480" cy="1554480"/>
              </a:xfrm>
              <a:prstGeom prst="ellipse">
                <a:avLst/>
              </a:prstGeom>
              <a:gradFill flip="none" rotWithShape="1">
                <a:gsLst>
                  <a:gs pos="0">
                    <a:schemeClr val="accent2">
                      <a:lumMod val="75000"/>
                      <a:shade val="30000"/>
                      <a:satMod val="115000"/>
                    </a:schemeClr>
                  </a:gs>
                  <a:gs pos="40000">
                    <a:schemeClr val="accent2">
                      <a:lumMod val="75000"/>
                      <a:shade val="67500"/>
                      <a:satMod val="115000"/>
                    </a:schemeClr>
                  </a:gs>
                  <a:gs pos="67000">
                    <a:schemeClr val="accent2">
                      <a:lumMod val="75000"/>
                      <a:shade val="100000"/>
                      <a:satMod val="115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grpSp>
        <p:sp>
          <p:nvSpPr>
            <p:cNvPr id="24" name="Oval 23">
              <a:extLst>
                <a:ext uri="{FF2B5EF4-FFF2-40B4-BE49-F238E27FC236}">
                  <a16:creationId xmlns:a16="http://schemas.microsoft.com/office/drawing/2014/main" id="{A257A99B-74EE-68D1-9D21-EC8A93898A74}"/>
                </a:ext>
              </a:extLst>
            </p:cNvPr>
            <p:cNvSpPr/>
            <p:nvPr/>
          </p:nvSpPr>
          <p:spPr>
            <a:xfrm>
              <a:off x="4479025" y="2224128"/>
              <a:ext cx="115080" cy="114851"/>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5" name="Oval 24">
              <a:extLst>
                <a:ext uri="{FF2B5EF4-FFF2-40B4-BE49-F238E27FC236}">
                  <a16:creationId xmlns:a16="http://schemas.microsoft.com/office/drawing/2014/main" id="{58BD101D-C126-C9C1-8E1C-C7508DB8427F}"/>
                </a:ext>
              </a:extLst>
            </p:cNvPr>
            <p:cNvSpPr/>
            <p:nvPr/>
          </p:nvSpPr>
          <p:spPr>
            <a:xfrm rot="4025907">
              <a:off x="4039796" y="2470981"/>
              <a:ext cx="72337" cy="72193"/>
            </a:xfrm>
            <a:prstGeom prst="ellipse">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6" name="Oval 25">
              <a:extLst>
                <a:ext uri="{FF2B5EF4-FFF2-40B4-BE49-F238E27FC236}">
                  <a16:creationId xmlns:a16="http://schemas.microsoft.com/office/drawing/2014/main" id="{AA8BF548-3157-BAC6-82AA-9AC4577B119F}"/>
                </a:ext>
              </a:extLst>
            </p:cNvPr>
            <p:cNvSpPr/>
            <p:nvPr/>
          </p:nvSpPr>
          <p:spPr>
            <a:xfrm>
              <a:off x="4332181" y="2554442"/>
              <a:ext cx="115080" cy="114851"/>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7" name="Oval 26">
              <a:extLst>
                <a:ext uri="{FF2B5EF4-FFF2-40B4-BE49-F238E27FC236}">
                  <a16:creationId xmlns:a16="http://schemas.microsoft.com/office/drawing/2014/main" id="{AEFCF6CE-F757-9AAF-9CBB-9EB2DFE2284D}"/>
                </a:ext>
              </a:extLst>
            </p:cNvPr>
            <p:cNvSpPr/>
            <p:nvPr/>
          </p:nvSpPr>
          <p:spPr>
            <a:xfrm rot="4025907">
              <a:off x="4679714" y="2728699"/>
              <a:ext cx="72337" cy="72193"/>
            </a:xfrm>
            <a:prstGeom prst="ellipse">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8" name="Oval 27">
              <a:extLst>
                <a:ext uri="{FF2B5EF4-FFF2-40B4-BE49-F238E27FC236}">
                  <a16:creationId xmlns:a16="http://schemas.microsoft.com/office/drawing/2014/main" id="{7207B805-574F-976B-1EFB-CD18374BB4A4}"/>
                </a:ext>
              </a:extLst>
            </p:cNvPr>
            <p:cNvSpPr/>
            <p:nvPr/>
          </p:nvSpPr>
          <p:spPr>
            <a:xfrm rot="8963505">
              <a:off x="4795045" y="3136446"/>
              <a:ext cx="115080" cy="114851"/>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9" name="Oval 28">
              <a:extLst>
                <a:ext uri="{FF2B5EF4-FFF2-40B4-BE49-F238E27FC236}">
                  <a16:creationId xmlns:a16="http://schemas.microsoft.com/office/drawing/2014/main" id="{839F291C-B8D6-0035-8FDF-A690F0428C27}"/>
                </a:ext>
              </a:extLst>
            </p:cNvPr>
            <p:cNvSpPr/>
            <p:nvPr/>
          </p:nvSpPr>
          <p:spPr>
            <a:xfrm rot="12989412">
              <a:off x="4192196" y="2623381"/>
              <a:ext cx="72337" cy="72193"/>
            </a:xfrm>
            <a:prstGeom prst="ellipse">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0" name="Oval 29">
              <a:extLst>
                <a:ext uri="{FF2B5EF4-FFF2-40B4-BE49-F238E27FC236}">
                  <a16:creationId xmlns:a16="http://schemas.microsoft.com/office/drawing/2014/main" id="{246E76A4-19D0-56CD-C878-120BE6A9A0CA}"/>
                </a:ext>
              </a:extLst>
            </p:cNvPr>
            <p:cNvSpPr/>
            <p:nvPr/>
          </p:nvSpPr>
          <p:spPr>
            <a:xfrm rot="8963505">
              <a:off x="4261915" y="2095067"/>
              <a:ext cx="115080" cy="114851"/>
            </a:xfrm>
            <a:prstGeom prst="ellipse">
              <a:avLst/>
            </a:prstGeom>
            <a:solidFill>
              <a:schemeClr val="accent2">
                <a:lumMod val="5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1" name="Oval 30">
              <a:extLst>
                <a:ext uri="{FF2B5EF4-FFF2-40B4-BE49-F238E27FC236}">
                  <a16:creationId xmlns:a16="http://schemas.microsoft.com/office/drawing/2014/main" id="{DF07FF9A-E7E0-76D4-D43F-A14B0386FFCA}"/>
                </a:ext>
              </a:extLst>
            </p:cNvPr>
            <p:cNvSpPr/>
            <p:nvPr/>
          </p:nvSpPr>
          <p:spPr>
            <a:xfrm rot="12989412">
              <a:off x="4307967" y="3056469"/>
              <a:ext cx="72337" cy="72193"/>
            </a:xfrm>
            <a:prstGeom prst="ellipse">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2" name="Oval 31">
              <a:extLst>
                <a:ext uri="{FF2B5EF4-FFF2-40B4-BE49-F238E27FC236}">
                  <a16:creationId xmlns:a16="http://schemas.microsoft.com/office/drawing/2014/main" id="{2508A308-8077-1DFC-FCEF-314436EC9FDA}"/>
                </a:ext>
              </a:extLst>
            </p:cNvPr>
            <p:cNvSpPr/>
            <p:nvPr/>
          </p:nvSpPr>
          <p:spPr>
            <a:xfrm rot="4025907">
              <a:off x="4817308" y="2205452"/>
              <a:ext cx="72337" cy="72193"/>
            </a:xfrm>
            <a:prstGeom prst="ellipse">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3" name="Oval 32">
              <a:extLst>
                <a:ext uri="{FF2B5EF4-FFF2-40B4-BE49-F238E27FC236}">
                  <a16:creationId xmlns:a16="http://schemas.microsoft.com/office/drawing/2014/main" id="{C2DDAA92-2C00-6440-103E-1842B0241C8C}"/>
                </a:ext>
              </a:extLst>
            </p:cNvPr>
            <p:cNvSpPr/>
            <p:nvPr/>
          </p:nvSpPr>
          <p:spPr>
            <a:xfrm rot="8963505">
              <a:off x="5065779" y="2639972"/>
              <a:ext cx="115080" cy="114851"/>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sp>
        <p:nvSpPr>
          <p:cNvPr id="15" name="TextBox 14">
            <a:extLst>
              <a:ext uri="{FF2B5EF4-FFF2-40B4-BE49-F238E27FC236}">
                <a16:creationId xmlns:a16="http://schemas.microsoft.com/office/drawing/2014/main" id="{1E267D8B-412B-793D-39A8-3115A735E2E3}"/>
              </a:ext>
            </a:extLst>
          </p:cNvPr>
          <p:cNvSpPr txBox="1"/>
          <p:nvPr/>
        </p:nvSpPr>
        <p:spPr>
          <a:xfrm>
            <a:off x="1464630" y="4621854"/>
            <a:ext cx="1954189" cy="461665"/>
          </a:xfrm>
          <a:prstGeom prst="rect">
            <a:avLst/>
          </a:prstGeom>
          <a:noFill/>
        </p:spPr>
        <p:txBody>
          <a:bodyPr wrap="none" rtlCol="0">
            <a:spAutoFit/>
          </a:bodyPr>
          <a:lstStyle/>
          <a:p>
            <a:r>
              <a:rPr lang="en-US" sz="2400" i="1" dirty="0"/>
              <a:t>Vaccine data</a:t>
            </a:r>
          </a:p>
        </p:txBody>
      </p:sp>
      <p:grpSp>
        <p:nvGrpSpPr>
          <p:cNvPr id="207" name="Group 206">
            <a:extLst>
              <a:ext uri="{FF2B5EF4-FFF2-40B4-BE49-F238E27FC236}">
                <a16:creationId xmlns:a16="http://schemas.microsoft.com/office/drawing/2014/main" id="{22C43216-4C03-7D2D-7E07-254ADAEFEE5F}"/>
              </a:ext>
            </a:extLst>
          </p:cNvPr>
          <p:cNvGrpSpPr/>
          <p:nvPr/>
        </p:nvGrpSpPr>
        <p:grpSpPr>
          <a:xfrm>
            <a:off x="371252" y="4555217"/>
            <a:ext cx="482600" cy="480329"/>
            <a:chOff x="2434211" y="5318984"/>
            <a:chExt cx="751729" cy="740504"/>
          </a:xfrm>
        </p:grpSpPr>
        <p:grpSp>
          <p:nvGrpSpPr>
            <p:cNvPr id="208" name="Group 207">
              <a:extLst>
                <a:ext uri="{FF2B5EF4-FFF2-40B4-BE49-F238E27FC236}">
                  <a16:creationId xmlns:a16="http://schemas.microsoft.com/office/drawing/2014/main" id="{5C96BB28-F8DA-F9C5-13CC-7F087054A3C6}"/>
                </a:ext>
              </a:extLst>
            </p:cNvPr>
            <p:cNvGrpSpPr/>
            <p:nvPr/>
          </p:nvGrpSpPr>
          <p:grpSpPr>
            <a:xfrm>
              <a:off x="2434211" y="5318984"/>
              <a:ext cx="751729" cy="740504"/>
              <a:chOff x="3911626" y="4228984"/>
              <a:chExt cx="1404755" cy="1493028"/>
            </a:xfrm>
          </p:grpSpPr>
          <p:sp>
            <p:nvSpPr>
              <p:cNvPr id="212" name="Rectangle: Rounded Corners 211">
                <a:extLst>
                  <a:ext uri="{FF2B5EF4-FFF2-40B4-BE49-F238E27FC236}">
                    <a16:creationId xmlns:a16="http://schemas.microsoft.com/office/drawing/2014/main" id="{AC6D8AE2-3156-A857-9431-ACAADAC4DBDA}"/>
                  </a:ext>
                </a:extLst>
              </p:cNvPr>
              <p:cNvSpPr/>
              <p:nvPr/>
            </p:nvSpPr>
            <p:spPr>
              <a:xfrm>
                <a:off x="3911626" y="4950837"/>
                <a:ext cx="1185064" cy="771175"/>
              </a:xfrm>
              <a:prstGeom prst="roundRect">
                <a:avLst/>
              </a:prstGeom>
              <a:noFill/>
              <a:ln w="317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213" name="Straight Connector 212">
                <a:extLst>
                  <a:ext uri="{FF2B5EF4-FFF2-40B4-BE49-F238E27FC236}">
                    <a16:creationId xmlns:a16="http://schemas.microsoft.com/office/drawing/2014/main" id="{A39213F2-0C85-AB38-DD1B-75C11E14818A}"/>
                  </a:ext>
                </a:extLst>
              </p:cNvPr>
              <p:cNvCxnSpPr>
                <a:cxnSpLocks/>
              </p:cNvCxnSpPr>
              <p:nvPr/>
            </p:nvCxnSpPr>
            <p:spPr>
              <a:xfrm>
                <a:off x="4447443" y="5139272"/>
                <a:ext cx="374716" cy="0"/>
              </a:xfrm>
              <a:prstGeom prst="line">
                <a:avLst/>
              </a:prstGeom>
              <a:ln w="31750" cap="rnd">
                <a:solidFill>
                  <a:schemeClr val="tx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4" name="Straight Connector 213">
                <a:extLst>
                  <a:ext uri="{FF2B5EF4-FFF2-40B4-BE49-F238E27FC236}">
                    <a16:creationId xmlns:a16="http://schemas.microsoft.com/office/drawing/2014/main" id="{83EEC84F-4F28-0613-612E-E1BBAC393006}"/>
                  </a:ext>
                </a:extLst>
              </p:cNvPr>
              <p:cNvCxnSpPr>
                <a:cxnSpLocks/>
              </p:cNvCxnSpPr>
              <p:nvPr/>
            </p:nvCxnSpPr>
            <p:spPr>
              <a:xfrm>
                <a:off x="4450257" y="5263623"/>
                <a:ext cx="374716" cy="0"/>
              </a:xfrm>
              <a:prstGeom prst="line">
                <a:avLst/>
              </a:prstGeom>
              <a:ln w="31750" cap="rnd">
                <a:solidFill>
                  <a:schemeClr val="tx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15" name="Rectangle 214">
                <a:extLst>
                  <a:ext uri="{FF2B5EF4-FFF2-40B4-BE49-F238E27FC236}">
                    <a16:creationId xmlns:a16="http://schemas.microsoft.com/office/drawing/2014/main" id="{7581BF23-827B-9812-0063-EDE55C3E3F2E}"/>
                  </a:ext>
                </a:extLst>
              </p:cNvPr>
              <p:cNvSpPr/>
              <p:nvPr/>
            </p:nvSpPr>
            <p:spPr>
              <a:xfrm>
                <a:off x="4066016" y="5080912"/>
                <a:ext cx="227575" cy="237193"/>
              </a:xfrm>
              <a:prstGeom prst="rect">
                <a:avLst/>
              </a:prstGeom>
              <a:noFill/>
              <a:ln w="317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16" name="Rectangle 215">
                <a:extLst>
                  <a:ext uri="{FF2B5EF4-FFF2-40B4-BE49-F238E27FC236}">
                    <a16:creationId xmlns:a16="http://schemas.microsoft.com/office/drawing/2014/main" id="{B6A3EF1E-845F-E0DF-A590-010F76C00378}"/>
                  </a:ext>
                </a:extLst>
              </p:cNvPr>
              <p:cNvSpPr/>
              <p:nvPr/>
            </p:nvSpPr>
            <p:spPr>
              <a:xfrm>
                <a:off x="4878363" y="4228984"/>
                <a:ext cx="438018" cy="11668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217" name="Group 216">
                <a:extLst>
                  <a:ext uri="{FF2B5EF4-FFF2-40B4-BE49-F238E27FC236}">
                    <a16:creationId xmlns:a16="http://schemas.microsoft.com/office/drawing/2014/main" id="{9EB6E13C-7ED0-7F7F-5699-1647EF9FC199}"/>
                  </a:ext>
                </a:extLst>
              </p:cNvPr>
              <p:cNvGrpSpPr/>
              <p:nvPr/>
            </p:nvGrpSpPr>
            <p:grpSpPr>
              <a:xfrm>
                <a:off x="4961402" y="4291106"/>
                <a:ext cx="264716" cy="1032609"/>
                <a:chOff x="4929395" y="3732843"/>
                <a:chExt cx="264716" cy="1032609"/>
              </a:xfrm>
            </p:grpSpPr>
            <p:sp>
              <p:nvSpPr>
                <p:cNvPr id="219" name="Rectangle: Rounded Corners 218">
                  <a:extLst>
                    <a:ext uri="{FF2B5EF4-FFF2-40B4-BE49-F238E27FC236}">
                      <a16:creationId xmlns:a16="http://schemas.microsoft.com/office/drawing/2014/main" id="{A79836B1-CFA8-EA3A-66E2-4D269CC912CD}"/>
                    </a:ext>
                  </a:extLst>
                </p:cNvPr>
                <p:cNvSpPr/>
                <p:nvPr/>
              </p:nvSpPr>
              <p:spPr>
                <a:xfrm>
                  <a:off x="4929395" y="3883746"/>
                  <a:ext cx="264716" cy="534761"/>
                </a:xfrm>
                <a:prstGeom prst="roundRect">
                  <a:avLst>
                    <a:gd name="adj" fmla="val 18786"/>
                  </a:avLst>
                </a:prstGeom>
                <a:noFill/>
                <a:ln w="317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20" name="Rectangle: Rounded Corners 219">
                  <a:extLst>
                    <a:ext uri="{FF2B5EF4-FFF2-40B4-BE49-F238E27FC236}">
                      <a16:creationId xmlns:a16="http://schemas.microsoft.com/office/drawing/2014/main" id="{B65054EC-1A27-AF3F-F394-B908786931D8}"/>
                    </a:ext>
                  </a:extLst>
                </p:cNvPr>
                <p:cNvSpPr/>
                <p:nvPr/>
              </p:nvSpPr>
              <p:spPr>
                <a:xfrm>
                  <a:off x="5011133" y="4421714"/>
                  <a:ext cx="101240" cy="128483"/>
                </a:xfrm>
                <a:prstGeom prst="roundRect">
                  <a:avLst>
                    <a:gd name="adj" fmla="val 18786"/>
                  </a:avLst>
                </a:prstGeom>
                <a:noFill/>
                <a:ln w="317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221" name="Straight Connector 220">
                  <a:extLst>
                    <a:ext uri="{FF2B5EF4-FFF2-40B4-BE49-F238E27FC236}">
                      <a16:creationId xmlns:a16="http://schemas.microsoft.com/office/drawing/2014/main" id="{53C63450-9827-A0EB-5921-E73B58E193A6}"/>
                    </a:ext>
                  </a:extLst>
                </p:cNvPr>
                <p:cNvCxnSpPr>
                  <a:cxnSpLocks/>
                </p:cNvCxnSpPr>
                <p:nvPr/>
              </p:nvCxnSpPr>
              <p:spPr>
                <a:xfrm flipH="1" flipV="1">
                  <a:off x="5064494" y="4554692"/>
                  <a:ext cx="5738" cy="210760"/>
                </a:xfrm>
                <a:prstGeom prst="line">
                  <a:avLst/>
                </a:prstGeom>
                <a:ln w="31750" cap="rnd">
                  <a:solidFill>
                    <a:schemeClr val="accent1">
                      <a:lumMod val="60000"/>
                      <a:lumOff val="4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22" name="Straight Connector 221">
                  <a:extLst>
                    <a:ext uri="{FF2B5EF4-FFF2-40B4-BE49-F238E27FC236}">
                      <a16:creationId xmlns:a16="http://schemas.microsoft.com/office/drawing/2014/main" id="{F4CA34A8-38CF-AA40-B91F-D3D323E85C35}"/>
                    </a:ext>
                  </a:extLst>
                </p:cNvPr>
                <p:cNvCxnSpPr>
                  <a:cxnSpLocks/>
                </p:cNvCxnSpPr>
                <p:nvPr/>
              </p:nvCxnSpPr>
              <p:spPr>
                <a:xfrm flipH="1">
                  <a:off x="4929395" y="3732843"/>
                  <a:ext cx="264716" cy="524"/>
                </a:xfrm>
                <a:prstGeom prst="line">
                  <a:avLst/>
                </a:prstGeom>
                <a:ln w="31750" cap="rnd">
                  <a:solidFill>
                    <a:schemeClr val="accent1">
                      <a:lumMod val="60000"/>
                      <a:lumOff val="4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23" name="Rectangle 222">
                  <a:extLst>
                    <a:ext uri="{FF2B5EF4-FFF2-40B4-BE49-F238E27FC236}">
                      <a16:creationId xmlns:a16="http://schemas.microsoft.com/office/drawing/2014/main" id="{AB154260-2CD7-05BD-7356-D7F9B2A2229A}"/>
                    </a:ext>
                  </a:extLst>
                </p:cNvPr>
                <p:cNvSpPr/>
                <p:nvPr/>
              </p:nvSpPr>
              <p:spPr>
                <a:xfrm>
                  <a:off x="5001341" y="3734750"/>
                  <a:ext cx="120825" cy="130521"/>
                </a:xfrm>
                <a:prstGeom prst="rect">
                  <a:avLst/>
                </a:prstGeom>
                <a:noFill/>
                <a:ln w="317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224" name="Straight Connector 223">
                  <a:extLst>
                    <a:ext uri="{FF2B5EF4-FFF2-40B4-BE49-F238E27FC236}">
                      <a16:creationId xmlns:a16="http://schemas.microsoft.com/office/drawing/2014/main" id="{E258E260-854B-909B-0F2E-EA97A474D04F}"/>
                    </a:ext>
                  </a:extLst>
                </p:cNvPr>
                <p:cNvCxnSpPr>
                  <a:cxnSpLocks/>
                </p:cNvCxnSpPr>
                <p:nvPr/>
              </p:nvCxnSpPr>
              <p:spPr>
                <a:xfrm>
                  <a:off x="5063907" y="4147270"/>
                  <a:ext cx="119113" cy="3857"/>
                </a:xfrm>
                <a:prstGeom prst="line">
                  <a:avLst/>
                </a:prstGeom>
                <a:ln w="31750" cap="rnd">
                  <a:solidFill>
                    <a:schemeClr val="accent1">
                      <a:lumMod val="60000"/>
                      <a:lumOff val="4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25" name="Straight Connector 224">
                  <a:extLst>
                    <a:ext uri="{FF2B5EF4-FFF2-40B4-BE49-F238E27FC236}">
                      <a16:creationId xmlns:a16="http://schemas.microsoft.com/office/drawing/2014/main" id="{D0E512A8-DB36-C3B7-B12E-010AC25812C2}"/>
                    </a:ext>
                  </a:extLst>
                </p:cNvPr>
                <p:cNvCxnSpPr>
                  <a:cxnSpLocks/>
                </p:cNvCxnSpPr>
                <p:nvPr/>
              </p:nvCxnSpPr>
              <p:spPr>
                <a:xfrm>
                  <a:off x="5063907" y="4261443"/>
                  <a:ext cx="119113" cy="3857"/>
                </a:xfrm>
                <a:prstGeom prst="line">
                  <a:avLst/>
                </a:prstGeom>
                <a:ln w="31750" cap="rnd">
                  <a:solidFill>
                    <a:schemeClr val="accent1">
                      <a:lumMod val="60000"/>
                      <a:lumOff val="4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grpSp>
          <p:nvGrpSpPr>
            <p:cNvPr id="209" name="Group 208">
              <a:extLst>
                <a:ext uri="{FF2B5EF4-FFF2-40B4-BE49-F238E27FC236}">
                  <a16:creationId xmlns:a16="http://schemas.microsoft.com/office/drawing/2014/main" id="{3D2FEC73-8F31-7BE2-A946-52CA16ED9C5F}"/>
                </a:ext>
              </a:extLst>
            </p:cNvPr>
            <p:cNvGrpSpPr/>
            <p:nvPr/>
          </p:nvGrpSpPr>
          <p:grpSpPr>
            <a:xfrm>
              <a:off x="2532459" y="5692325"/>
              <a:ext cx="94080" cy="136948"/>
              <a:chOff x="6143460" y="2972932"/>
              <a:chExt cx="153728" cy="203800"/>
            </a:xfrm>
          </p:grpSpPr>
          <p:cxnSp>
            <p:nvCxnSpPr>
              <p:cNvPr id="210" name="Straight Connector 209">
                <a:extLst>
                  <a:ext uri="{FF2B5EF4-FFF2-40B4-BE49-F238E27FC236}">
                    <a16:creationId xmlns:a16="http://schemas.microsoft.com/office/drawing/2014/main" id="{27C8B7CD-99FA-7591-87D8-D5D2E35AD29C}"/>
                  </a:ext>
                </a:extLst>
              </p:cNvPr>
              <p:cNvCxnSpPr>
                <a:cxnSpLocks/>
              </p:cNvCxnSpPr>
              <p:nvPr/>
            </p:nvCxnSpPr>
            <p:spPr>
              <a:xfrm flipV="1">
                <a:off x="6220275" y="2972932"/>
                <a:ext cx="76913" cy="200756"/>
              </a:xfrm>
              <a:prstGeom prst="line">
                <a:avLst/>
              </a:prstGeom>
              <a:ln w="31750" cap="rnd">
                <a:solidFill>
                  <a:schemeClr val="accent1">
                    <a:lumMod val="60000"/>
                    <a:lumOff val="4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1" name="Straight Connector 210">
                <a:extLst>
                  <a:ext uri="{FF2B5EF4-FFF2-40B4-BE49-F238E27FC236}">
                    <a16:creationId xmlns:a16="http://schemas.microsoft.com/office/drawing/2014/main" id="{E6888E91-7D2F-6331-656B-B605354D1B54}"/>
                  </a:ext>
                </a:extLst>
              </p:cNvPr>
              <p:cNvCxnSpPr>
                <a:cxnSpLocks/>
              </p:cNvCxnSpPr>
              <p:nvPr/>
            </p:nvCxnSpPr>
            <p:spPr>
              <a:xfrm flipH="1" flipV="1">
                <a:off x="6143460" y="3109748"/>
                <a:ext cx="72839" cy="66984"/>
              </a:xfrm>
              <a:prstGeom prst="line">
                <a:avLst/>
              </a:prstGeom>
              <a:ln w="31750" cap="rnd">
                <a:solidFill>
                  <a:schemeClr val="accent1">
                    <a:lumMod val="60000"/>
                    <a:lumOff val="4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sp>
        <p:nvSpPr>
          <p:cNvPr id="226" name="TextBox 225">
            <a:extLst>
              <a:ext uri="{FF2B5EF4-FFF2-40B4-BE49-F238E27FC236}">
                <a16:creationId xmlns:a16="http://schemas.microsoft.com/office/drawing/2014/main" id="{69050DE3-C22E-6B95-DB4D-DB9D6A47FBF9}"/>
              </a:ext>
            </a:extLst>
          </p:cNvPr>
          <p:cNvSpPr txBox="1"/>
          <p:nvPr/>
        </p:nvSpPr>
        <p:spPr>
          <a:xfrm>
            <a:off x="1464629" y="5267786"/>
            <a:ext cx="1281120" cy="461665"/>
          </a:xfrm>
          <a:prstGeom prst="rect">
            <a:avLst/>
          </a:prstGeom>
          <a:noFill/>
        </p:spPr>
        <p:txBody>
          <a:bodyPr wrap="none" rtlCol="0">
            <a:spAutoFit/>
          </a:bodyPr>
          <a:lstStyle/>
          <a:p>
            <a:r>
              <a:rPr lang="en-US" sz="2400" i="1" dirty="0"/>
              <a:t>Imaging</a:t>
            </a:r>
          </a:p>
        </p:txBody>
      </p:sp>
      <p:pic>
        <p:nvPicPr>
          <p:cNvPr id="229" name="Picture 2" descr="Chest xray line icon stock vector. Illustration of scan - 200769260">
            <a:extLst>
              <a:ext uri="{FF2B5EF4-FFF2-40B4-BE49-F238E27FC236}">
                <a16:creationId xmlns:a16="http://schemas.microsoft.com/office/drawing/2014/main" id="{F08E5425-A41C-3EDD-2671-D3BBFE67A78A}"/>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l="23971" t="26368" r="23798" b="28922"/>
          <a:stretch/>
        </p:blipFill>
        <p:spPr bwMode="auto">
          <a:xfrm>
            <a:off x="313180" y="5178942"/>
            <a:ext cx="501257" cy="531836"/>
          </a:xfrm>
          <a:prstGeom prst="rect">
            <a:avLst/>
          </a:prstGeom>
          <a:noFill/>
          <a:extLst>
            <a:ext uri="{909E8E84-426E-40DD-AFC4-6F175D3DCCD1}">
              <a14:hiddenFill xmlns:a14="http://schemas.microsoft.com/office/drawing/2010/main">
                <a:solidFill>
                  <a:srgbClr val="FFFFFF"/>
                </a:solidFill>
              </a14:hiddenFill>
            </a:ext>
          </a:extLst>
        </p:spPr>
      </p:pic>
      <p:sp>
        <p:nvSpPr>
          <p:cNvPr id="230" name="TextBox 229">
            <a:extLst>
              <a:ext uri="{FF2B5EF4-FFF2-40B4-BE49-F238E27FC236}">
                <a16:creationId xmlns:a16="http://schemas.microsoft.com/office/drawing/2014/main" id="{8D9C189F-82BF-DDBE-7AFC-A66194A41BE1}"/>
              </a:ext>
            </a:extLst>
          </p:cNvPr>
          <p:cNvSpPr txBox="1"/>
          <p:nvPr/>
        </p:nvSpPr>
        <p:spPr>
          <a:xfrm>
            <a:off x="1464630" y="5913716"/>
            <a:ext cx="1555234" cy="461665"/>
          </a:xfrm>
          <a:prstGeom prst="rect">
            <a:avLst/>
          </a:prstGeom>
          <a:noFill/>
        </p:spPr>
        <p:txBody>
          <a:bodyPr wrap="none" rtlCol="0">
            <a:spAutoFit/>
          </a:bodyPr>
          <a:lstStyle/>
          <a:p>
            <a:r>
              <a:rPr lang="en-US" sz="2400" i="1" dirty="0"/>
              <a:t>Registries</a:t>
            </a:r>
          </a:p>
        </p:txBody>
      </p:sp>
      <p:pic>
        <p:nvPicPr>
          <p:cNvPr id="1026" name="Picture 2" descr="Windows Registry - Wikipedia">
            <a:extLst>
              <a:ext uri="{FF2B5EF4-FFF2-40B4-BE49-F238E27FC236}">
                <a16:creationId xmlns:a16="http://schemas.microsoft.com/office/drawing/2014/main" id="{0CE6BE7F-A9DF-9F37-7159-B310E6BF1896}"/>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64044" y="5891071"/>
            <a:ext cx="520515" cy="520515"/>
          </a:xfrm>
          <a:prstGeom prst="rect">
            <a:avLst/>
          </a:prstGeom>
          <a:noFill/>
          <a:extLst>
            <a:ext uri="{909E8E84-426E-40DD-AFC4-6F175D3DCCD1}">
              <a14:hiddenFill xmlns:a14="http://schemas.microsoft.com/office/drawing/2010/main">
                <a:solidFill>
                  <a:srgbClr val="FFFFFF"/>
                </a:solidFill>
              </a14:hiddenFill>
            </a:ext>
          </a:extLst>
        </p:spPr>
      </p:pic>
      <p:sp>
        <p:nvSpPr>
          <p:cNvPr id="231" name="Right Brace 230">
            <a:extLst>
              <a:ext uri="{FF2B5EF4-FFF2-40B4-BE49-F238E27FC236}">
                <a16:creationId xmlns:a16="http://schemas.microsoft.com/office/drawing/2014/main" id="{69EF565F-6391-3945-8699-BD7C3729F318}"/>
              </a:ext>
            </a:extLst>
          </p:cNvPr>
          <p:cNvSpPr/>
          <p:nvPr/>
        </p:nvSpPr>
        <p:spPr>
          <a:xfrm>
            <a:off x="3359365" y="1491995"/>
            <a:ext cx="532196" cy="4832079"/>
          </a:xfrm>
          <a:prstGeom prst="rightBrace">
            <a:avLst>
              <a:gd name="adj1" fmla="val 50151"/>
              <a:gd name="adj2" fmla="val 49347"/>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a:p>
        </p:txBody>
      </p:sp>
      <p:sp>
        <p:nvSpPr>
          <p:cNvPr id="9" name="Title 8">
            <a:extLst>
              <a:ext uri="{FF2B5EF4-FFF2-40B4-BE49-F238E27FC236}">
                <a16:creationId xmlns:a16="http://schemas.microsoft.com/office/drawing/2014/main" id="{8F600184-69B3-8B54-C547-DD126CD6857A}"/>
              </a:ext>
            </a:extLst>
          </p:cNvPr>
          <p:cNvSpPr txBox="1">
            <a:spLocks noGrp="1"/>
          </p:cNvSpPr>
          <p:nvPr>
            <p:ph type="title" idx="4294967295"/>
          </p:nvPr>
        </p:nvSpPr>
        <p:spPr>
          <a:xfrm>
            <a:off x="7209986" y="956789"/>
            <a:ext cx="4371295" cy="2193229"/>
          </a:xfrm>
          <a:prstGeom prst="rect">
            <a:avLst/>
          </a:prstGeom>
          <a:noFill/>
        </p:spPr>
        <p:txBody>
          <a:bodyPr wrap="square">
            <a:spAutoFit/>
          </a:bodyPr>
          <a:lstStyle/>
          <a:p>
            <a:pPr>
              <a:lnSpc>
                <a:spcPct val="115000"/>
              </a:lnSpc>
            </a:pPr>
            <a:r>
              <a:rPr lang="en-US" sz="2000" b="1" dirty="0">
                <a:solidFill>
                  <a:schemeClr val="tx1">
                    <a:lumMod val="75000"/>
                    <a:lumOff val="25000"/>
                  </a:schemeClr>
                </a:solidFill>
                <a:latin typeface="Calibri" panose="020F0502020204030204" pitchFamily="34" charset="0"/>
                <a:ea typeface="Arial" panose="020B0604020202020204" pitchFamily="34" charset="0"/>
              </a:rPr>
              <a:t>Privacy Preserving Record Linkage, (PPRL) </a:t>
            </a:r>
            <a:r>
              <a:rPr lang="en-US" sz="2000" dirty="0">
                <a:solidFill>
                  <a:schemeClr val="tx1">
                    <a:lumMod val="75000"/>
                    <a:lumOff val="25000"/>
                  </a:schemeClr>
                </a:solidFill>
                <a:latin typeface="Calibri" panose="020F0502020204030204" pitchFamily="34" charset="0"/>
                <a:ea typeface="Arial" panose="020B0604020202020204" pitchFamily="34" charset="0"/>
              </a:rPr>
              <a:t>connecting records using secure, pseudonymization processes in a data set that refer to the same individual across different data sources while maintaining the individuals’ privacy </a:t>
            </a:r>
            <a:endParaRPr lang="en-US" sz="2000" dirty="0">
              <a:solidFill>
                <a:schemeClr val="tx1">
                  <a:lumMod val="75000"/>
                  <a:lumOff val="25000"/>
                </a:schemeClr>
              </a:solidFill>
              <a:latin typeface="Arial" panose="020B0604020202020204" pitchFamily="34" charset="0"/>
              <a:ea typeface="Arial" panose="020B0604020202020204" pitchFamily="34" charset="0"/>
            </a:endParaRPr>
          </a:p>
        </p:txBody>
      </p:sp>
      <p:sp>
        <p:nvSpPr>
          <p:cNvPr id="10" name="Google Shape;178;p20">
            <a:extLst>
              <a:ext uri="{FF2B5EF4-FFF2-40B4-BE49-F238E27FC236}">
                <a16:creationId xmlns:a16="http://schemas.microsoft.com/office/drawing/2014/main" id="{0B3E4525-68ED-3EAE-C50D-4F702F084C6B}"/>
              </a:ext>
            </a:extLst>
          </p:cNvPr>
          <p:cNvSpPr txBox="1">
            <a:spLocks/>
          </p:cNvSpPr>
          <p:nvPr/>
        </p:nvSpPr>
        <p:spPr>
          <a:xfrm>
            <a:off x="-1" y="150696"/>
            <a:ext cx="11038115" cy="1149600"/>
          </a:xfrm>
          <a:prstGeom prst="rect">
            <a:avLst/>
          </a:prstGeom>
          <a:noFill/>
          <a:ln>
            <a:noFill/>
          </a:ln>
        </p:spPr>
        <p:txBody>
          <a:bodyPr spcFirstLastPara="1" vert="horz" wrap="square" lIns="91433" tIns="45700" rIns="91433" bIns="45700" rtlCol="0" anchor="t" anchorCtr="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35459" indent="0">
              <a:spcBef>
                <a:spcPts val="1067"/>
              </a:spcBef>
              <a:buSzPts val="2000"/>
              <a:buNone/>
            </a:pPr>
            <a:r>
              <a:rPr lang="en-US" sz="3200" b="1" dirty="0">
                <a:solidFill>
                  <a:schemeClr val="tx1">
                    <a:lumMod val="75000"/>
                    <a:lumOff val="25000"/>
                  </a:schemeClr>
                </a:solidFill>
                <a:ea typeface="Arial"/>
                <a:cs typeface="Arial"/>
              </a:rPr>
              <a:t>PPRL enables key scientific requirements</a:t>
            </a:r>
          </a:p>
        </p:txBody>
      </p:sp>
      <p:pic>
        <p:nvPicPr>
          <p:cNvPr id="12" name="Picture 11">
            <a:extLst>
              <a:ext uri="{FF2B5EF4-FFF2-40B4-BE49-F238E27FC236}">
                <a16:creationId xmlns:a16="http://schemas.microsoft.com/office/drawing/2014/main" id="{9D5A6617-9353-E89A-E3B8-A69CEA4C2A68}"/>
              </a:ext>
            </a:extLst>
          </p:cNvPr>
          <p:cNvPicPr>
            <a:picLocks noChangeAspect="1"/>
          </p:cNvPicPr>
          <p:nvPr/>
        </p:nvPicPr>
        <p:blipFill>
          <a:blip r:embed="rId14"/>
          <a:stretch>
            <a:fillRect/>
          </a:stretch>
        </p:blipFill>
        <p:spPr>
          <a:xfrm>
            <a:off x="6350078" y="4875356"/>
            <a:ext cx="5512924" cy="1786138"/>
          </a:xfrm>
          <a:prstGeom prst="rect">
            <a:avLst/>
          </a:prstGeom>
        </p:spPr>
      </p:pic>
      <p:pic>
        <p:nvPicPr>
          <p:cNvPr id="233" name="Picture 232">
            <a:extLst>
              <a:ext uri="{FF2B5EF4-FFF2-40B4-BE49-F238E27FC236}">
                <a16:creationId xmlns:a16="http://schemas.microsoft.com/office/drawing/2014/main" id="{6983248F-8C26-91AD-F185-9B9643F73D00}"/>
              </a:ext>
            </a:extLst>
          </p:cNvPr>
          <p:cNvPicPr>
            <a:picLocks noChangeAspect="1"/>
          </p:cNvPicPr>
          <p:nvPr/>
        </p:nvPicPr>
        <p:blipFill>
          <a:blip r:embed="rId15"/>
          <a:stretch>
            <a:fillRect/>
          </a:stretch>
        </p:blipFill>
        <p:spPr>
          <a:xfrm>
            <a:off x="7565387" y="3067211"/>
            <a:ext cx="3580691" cy="1242040"/>
          </a:xfrm>
          <a:prstGeom prst="rect">
            <a:avLst/>
          </a:prstGeom>
        </p:spPr>
      </p:pic>
      <p:pic>
        <p:nvPicPr>
          <p:cNvPr id="235" name="Picture 234">
            <a:extLst>
              <a:ext uri="{FF2B5EF4-FFF2-40B4-BE49-F238E27FC236}">
                <a16:creationId xmlns:a16="http://schemas.microsoft.com/office/drawing/2014/main" id="{67EF420D-FC1E-F1BB-6CD1-23D3645DBBBE}"/>
              </a:ext>
            </a:extLst>
          </p:cNvPr>
          <p:cNvPicPr>
            <a:picLocks noChangeAspect="1"/>
          </p:cNvPicPr>
          <p:nvPr/>
        </p:nvPicPr>
        <p:blipFill>
          <a:blip r:embed="rId16"/>
          <a:stretch>
            <a:fillRect/>
          </a:stretch>
        </p:blipFill>
        <p:spPr>
          <a:xfrm>
            <a:off x="9463260" y="6212669"/>
            <a:ext cx="2407326" cy="457456"/>
          </a:xfrm>
          <a:prstGeom prst="rect">
            <a:avLst/>
          </a:prstGeom>
        </p:spPr>
      </p:pic>
      <p:pic>
        <p:nvPicPr>
          <p:cNvPr id="238" name="Picture 237">
            <a:extLst>
              <a:ext uri="{FF2B5EF4-FFF2-40B4-BE49-F238E27FC236}">
                <a16:creationId xmlns:a16="http://schemas.microsoft.com/office/drawing/2014/main" id="{EC3EE31F-DDE4-A50E-36E4-2DFBFF7564DE}"/>
              </a:ext>
            </a:extLst>
          </p:cNvPr>
          <p:cNvPicPr>
            <a:picLocks noChangeAspect="1"/>
          </p:cNvPicPr>
          <p:nvPr/>
        </p:nvPicPr>
        <p:blipFill>
          <a:blip r:embed="rId17"/>
          <a:stretch>
            <a:fillRect/>
          </a:stretch>
        </p:blipFill>
        <p:spPr>
          <a:xfrm>
            <a:off x="9176304" y="4214696"/>
            <a:ext cx="2084225" cy="340521"/>
          </a:xfrm>
          <a:prstGeom prst="rect">
            <a:avLst/>
          </a:prstGeom>
        </p:spPr>
      </p:pic>
      <p:sp>
        <p:nvSpPr>
          <p:cNvPr id="239" name="TextBox 238">
            <a:extLst>
              <a:ext uri="{FF2B5EF4-FFF2-40B4-BE49-F238E27FC236}">
                <a16:creationId xmlns:a16="http://schemas.microsoft.com/office/drawing/2014/main" id="{35032963-0AB8-AC62-CD7D-AD7E1807252A}"/>
              </a:ext>
            </a:extLst>
          </p:cNvPr>
          <p:cNvSpPr txBox="1"/>
          <p:nvPr/>
        </p:nvSpPr>
        <p:spPr>
          <a:xfrm>
            <a:off x="7704429" y="4246456"/>
            <a:ext cx="1539204" cy="276999"/>
          </a:xfrm>
          <a:prstGeom prst="rect">
            <a:avLst/>
          </a:prstGeom>
          <a:noFill/>
        </p:spPr>
        <p:txBody>
          <a:bodyPr wrap="none" rtlCol="0">
            <a:spAutoFit/>
          </a:bodyPr>
          <a:lstStyle/>
          <a:p>
            <a:r>
              <a:rPr lang="en-US" sz="1200" dirty="0"/>
              <a:t>In collaboration with</a:t>
            </a:r>
          </a:p>
        </p:txBody>
      </p:sp>
      <p:pic>
        <p:nvPicPr>
          <p:cNvPr id="241" name="Picture 240">
            <a:extLst>
              <a:ext uri="{FF2B5EF4-FFF2-40B4-BE49-F238E27FC236}">
                <a16:creationId xmlns:a16="http://schemas.microsoft.com/office/drawing/2014/main" id="{7CACEA36-C741-B4D0-9448-2874AA6F68C3}"/>
              </a:ext>
            </a:extLst>
          </p:cNvPr>
          <p:cNvPicPr>
            <a:picLocks noChangeAspect="1"/>
          </p:cNvPicPr>
          <p:nvPr/>
        </p:nvPicPr>
        <p:blipFill>
          <a:blip r:embed="rId18"/>
          <a:stretch>
            <a:fillRect/>
          </a:stretch>
        </p:blipFill>
        <p:spPr>
          <a:xfrm>
            <a:off x="4890216" y="5281503"/>
            <a:ext cx="1408907" cy="1425801"/>
          </a:xfrm>
          <a:prstGeom prst="rect">
            <a:avLst/>
          </a:prstGeom>
        </p:spPr>
      </p:pic>
    </p:spTree>
    <p:extLst>
      <p:ext uri="{BB962C8B-B14F-4D97-AF65-F5344CB8AC3E}">
        <p14:creationId xmlns:p14="http://schemas.microsoft.com/office/powerpoint/2010/main" val="747327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C7C783F2-FD38-39C6-A5BA-C3C85E62ADBC}"/>
              </a:ext>
            </a:extLst>
          </p:cNvPr>
          <p:cNvSpPr>
            <a:spLocks noGrp="1"/>
          </p:cNvSpPr>
          <p:nvPr>
            <p:ph type="title"/>
          </p:nvPr>
        </p:nvSpPr>
        <p:spPr>
          <a:xfrm>
            <a:off x="838200" y="149802"/>
            <a:ext cx="10515600" cy="667048"/>
          </a:xfrm>
        </p:spPr>
        <p:txBody>
          <a:bodyPr/>
          <a:lstStyle/>
          <a:p>
            <a:pPr algn="ctr"/>
            <a:r>
              <a:rPr lang="en-US" dirty="0"/>
              <a:t>Answering Questions about Paxlovid for the WH</a:t>
            </a:r>
          </a:p>
        </p:txBody>
      </p:sp>
      <p:sp>
        <p:nvSpPr>
          <p:cNvPr id="13" name="TextBox 12">
            <a:extLst>
              <a:ext uri="{FF2B5EF4-FFF2-40B4-BE49-F238E27FC236}">
                <a16:creationId xmlns:a16="http://schemas.microsoft.com/office/drawing/2014/main" id="{83758EAC-B88E-10B7-9625-E820D1330A37}"/>
              </a:ext>
            </a:extLst>
          </p:cNvPr>
          <p:cNvSpPr txBox="1"/>
          <p:nvPr/>
        </p:nvSpPr>
        <p:spPr>
          <a:xfrm>
            <a:off x="4712269" y="917323"/>
            <a:ext cx="6685344"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Arial" panose="020B0604020202020204"/>
                <a:ea typeface="+mn-ea"/>
                <a:cs typeface="+mn-cs"/>
              </a:rPr>
              <a:t>About 50% of COVID patients in N3C after Dec 2021 were presumably eligible for Paxlovid treatment, and uptake was highly variable.</a:t>
            </a:r>
          </a:p>
        </p:txBody>
      </p:sp>
      <p:sp>
        <p:nvSpPr>
          <p:cNvPr id="2" name="TextBox 1">
            <a:extLst>
              <a:ext uri="{FF2B5EF4-FFF2-40B4-BE49-F238E27FC236}">
                <a16:creationId xmlns:a16="http://schemas.microsoft.com/office/drawing/2014/main" id="{845A490A-222F-68FF-0D37-588FB4A6022E}"/>
              </a:ext>
            </a:extLst>
          </p:cNvPr>
          <p:cNvSpPr txBox="1"/>
          <p:nvPr/>
        </p:nvSpPr>
        <p:spPr>
          <a:xfrm>
            <a:off x="4455237" y="5756011"/>
            <a:ext cx="719940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C000"/>
                </a:solidFill>
                <a:effectLst/>
                <a:uLnTx/>
                <a:uFillTx/>
                <a:latin typeface="Arial" panose="020B0604020202020204"/>
                <a:ea typeface="+mn-ea"/>
                <a:cs typeface="+mn-cs"/>
                <a:hlinkClick r:id="rId3"/>
              </a:rPr>
              <a:t>https://www.medrxiv.org/content/10.1101/2023.05.26.23290602v1</a:t>
            </a:r>
            <a:r>
              <a:rPr kumimoji="0" lang="en-US" sz="1800" b="1" i="0" u="none" strike="noStrike" kern="1200" cap="none" spc="0" normalizeH="0" baseline="0" noProof="0" dirty="0">
                <a:ln>
                  <a:noFill/>
                </a:ln>
                <a:solidFill>
                  <a:srgbClr val="FFC000"/>
                </a:solidFill>
                <a:effectLst/>
                <a:uLnTx/>
                <a:uFillTx/>
                <a:latin typeface="Arial" panose="020B0604020202020204"/>
                <a:ea typeface="+mn-ea"/>
                <a:cs typeface="+mn-cs"/>
              </a:rPr>
              <a:t> </a:t>
            </a:r>
          </a:p>
        </p:txBody>
      </p:sp>
      <p:pic>
        <p:nvPicPr>
          <p:cNvPr id="5" name="Picture 4">
            <a:extLst>
              <a:ext uri="{FF2B5EF4-FFF2-40B4-BE49-F238E27FC236}">
                <a16:creationId xmlns:a16="http://schemas.microsoft.com/office/drawing/2014/main" id="{F2B37BE0-E9BF-4700-7AAD-B9780B7B94E8}"/>
              </a:ext>
            </a:extLst>
          </p:cNvPr>
          <p:cNvPicPr>
            <a:picLocks noChangeAspect="1"/>
          </p:cNvPicPr>
          <p:nvPr/>
        </p:nvPicPr>
        <p:blipFill>
          <a:blip r:embed="rId4"/>
          <a:stretch>
            <a:fillRect/>
          </a:stretch>
        </p:blipFill>
        <p:spPr>
          <a:xfrm>
            <a:off x="317139" y="810917"/>
            <a:ext cx="3182806" cy="5947960"/>
          </a:xfrm>
          <a:prstGeom prst="rect">
            <a:avLst/>
          </a:prstGeom>
        </p:spPr>
      </p:pic>
      <p:pic>
        <p:nvPicPr>
          <p:cNvPr id="6" name="Picture 5">
            <a:extLst>
              <a:ext uri="{FF2B5EF4-FFF2-40B4-BE49-F238E27FC236}">
                <a16:creationId xmlns:a16="http://schemas.microsoft.com/office/drawing/2014/main" id="{4D65CC9B-27FF-FCF5-4326-6DA8F4C709C5}"/>
              </a:ext>
            </a:extLst>
          </p:cNvPr>
          <p:cNvPicPr>
            <a:picLocks noChangeAspect="1"/>
          </p:cNvPicPr>
          <p:nvPr/>
        </p:nvPicPr>
        <p:blipFill>
          <a:blip r:embed="rId5"/>
          <a:stretch>
            <a:fillRect/>
          </a:stretch>
        </p:blipFill>
        <p:spPr>
          <a:xfrm>
            <a:off x="4455237" y="1911966"/>
            <a:ext cx="6942376" cy="3834578"/>
          </a:xfrm>
          <a:prstGeom prst="rect">
            <a:avLst/>
          </a:prstGeom>
        </p:spPr>
      </p:pic>
    </p:spTree>
    <p:extLst>
      <p:ext uri="{BB962C8B-B14F-4D97-AF65-F5344CB8AC3E}">
        <p14:creationId xmlns:p14="http://schemas.microsoft.com/office/powerpoint/2010/main" val="16843454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C7C783F2-FD38-39C6-A5BA-C3C85E62ADBC}"/>
              </a:ext>
            </a:extLst>
          </p:cNvPr>
          <p:cNvSpPr>
            <a:spLocks noGrp="1"/>
          </p:cNvSpPr>
          <p:nvPr>
            <p:ph type="title"/>
          </p:nvPr>
        </p:nvSpPr>
        <p:spPr>
          <a:xfrm>
            <a:off x="838200" y="149802"/>
            <a:ext cx="10515600" cy="667048"/>
          </a:xfrm>
        </p:spPr>
        <p:txBody>
          <a:bodyPr/>
          <a:lstStyle/>
          <a:p>
            <a:pPr algn="ctr"/>
            <a:r>
              <a:rPr lang="en-US" dirty="0"/>
              <a:t>Answering Questions about Paxlovid for the WH</a:t>
            </a:r>
          </a:p>
        </p:txBody>
      </p:sp>
      <p:sp>
        <p:nvSpPr>
          <p:cNvPr id="13" name="TextBox 12">
            <a:extLst>
              <a:ext uri="{FF2B5EF4-FFF2-40B4-BE49-F238E27FC236}">
                <a16:creationId xmlns:a16="http://schemas.microsoft.com/office/drawing/2014/main" id="{83758EAC-B88E-10B7-9625-E820D1330A37}"/>
              </a:ext>
            </a:extLst>
          </p:cNvPr>
          <p:cNvSpPr txBox="1"/>
          <p:nvPr/>
        </p:nvSpPr>
        <p:spPr>
          <a:xfrm>
            <a:off x="4712269" y="917323"/>
            <a:ext cx="6685344"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Arial" panose="020B0604020202020204"/>
                <a:ea typeface="+mn-ea"/>
                <a:cs typeface="+mn-cs"/>
              </a:rPr>
              <a:t>About 50% of COVID patients in N3C after Dec 2021 were presumably eligible for Paxlovid treatment, and uptake was highly variable.</a:t>
            </a:r>
          </a:p>
        </p:txBody>
      </p:sp>
      <p:sp>
        <p:nvSpPr>
          <p:cNvPr id="2" name="TextBox 1">
            <a:extLst>
              <a:ext uri="{FF2B5EF4-FFF2-40B4-BE49-F238E27FC236}">
                <a16:creationId xmlns:a16="http://schemas.microsoft.com/office/drawing/2014/main" id="{845A490A-222F-68FF-0D37-588FB4A6022E}"/>
              </a:ext>
            </a:extLst>
          </p:cNvPr>
          <p:cNvSpPr txBox="1"/>
          <p:nvPr/>
        </p:nvSpPr>
        <p:spPr>
          <a:xfrm>
            <a:off x="4455237" y="5756011"/>
            <a:ext cx="719940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C000"/>
                </a:solidFill>
                <a:effectLst/>
                <a:uLnTx/>
                <a:uFillTx/>
                <a:latin typeface="Arial" panose="020B0604020202020204"/>
                <a:ea typeface="+mn-ea"/>
                <a:cs typeface="+mn-cs"/>
                <a:hlinkClick r:id="rId3"/>
              </a:rPr>
              <a:t>https://www.medrxiv.org/content/10.1101/2023.05.26.23290602v1</a:t>
            </a:r>
            <a:r>
              <a:rPr kumimoji="0" lang="en-US" sz="1800" b="1" i="0" u="none" strike="noStrike" kern="1200" cap="none" spc="0" normalizeH="0" baseline="0" noProof="0" dirty="0">
                <a:ln>
                  <a:noFill/>
                </a:ln>
                <a:solidFill>
                  <a:srgbClr val="FFC000"/>
                </a:solidFill>
                <a:effectLst/>
                <a:uLnTx/>
                <a:uFillTx/>
                <a:latin typeface="Arial" panose="020B0604020202020204"/>
                <a:ea typeface="+mn-ea"/>
                <a:cs typeface="+mn-cs"/>
              </a:rPr>
              <a:t> </a:t>
            </a:r>
          </a:p>
        </p:txBody>
      </p:sp>
      <p:pic>
        <p:nvPicPr>
          <p:cNvPr id="5" name="Picture 4">
            <a:extLst>
              <a:ext uri="{FF2B5EF4-FFF2-40B4-BE49-F238E27FC236}">
                <a16:creationId xmlns:a16="http://schemas.microsoft.com/office/drawing/2014/main" id="{F2B37BE0-E9BF-4700-7AAD-B9780B7B94E8}"/>
              </a:ext>
            </a:extLst>
          </p:cNvPr>
          <p:cNvPicPr>
            <a:picLocks noChangeAspect="1"/>
          </p:cNvPicPr>
          <p:nvPr/>
        </p:nvPicPr>
        <p:blipFill>
          <a:blip r:embed="rId4"/>
          <a:stretch>
            <a:fillRect/>
          </a:stretch>
        </p:blipFill>
        <p:spPr>
          <a:xfrm>
            <a:off x="317139" y="810917"/>
            <a:ext cx="3182806" cy="5947960"/>
          </a:xfrm>
          <a:prstGeom prst="rect">
            <a:avLst/>
          </a:prstGeom>
        </p:spPr>
      </p:pic>
      <p:pic>
        <p:nvPicPr>
          <p:cNvPr id="6" name="Picture 5">
            <a:extLst>
              <a:ext uri="{FF2B5EF4-FFF2-40B4-BE49-F238E27FC236}">
                <a16:creationId xmlns:a16="http://schemas.microsoft.com/office/drawing/2014/main" id="{4D65CC9B-27FF-FCF5-4326-6DA8F4C709C5}"/>
              </a:ext>
            </a:extLst>
          </p:cNvPr>
          <p:cNvPicPr>
            <a:picLocks noChangeAspect="1"/>
          </p:cNvPicPr>
          <p:nvPr/>
        </p:nvPicPr>
        <p:blipFill>
          <a:blip r:embed="rId5"/>
          <a:stretch>
            <a:fillRect/>
          </a:stretch>
        </p:blipFill>
        <p:spPr>
          <a:xfrm>
            <a:off x="4455237" y="1911966"/>
            <a:ext cx="6942376" cy="3834578"/>
          </a:xfrm>
          <a:prstGeom prst="rect">
            <a:avLst/>
          </a:prstGeom>
        </p:spPr>
      </p:pic>
      <p:sp>
        <p:nvSpPr>
          <p:cNvPr id="7" name="TextBox 6">
            <a:extLst>
              <a:ext uri="{FF2B5EF4-FFF2-40B4-BE49-F238E27FC236}">
                <a16:creationId xmlns:a16="http://schemas.microsoft.com/office/drawing/2014/main" id="{DE0A694A-1538-DBE3-B32B-93576D46A4B5}"/>
              </a:ext>
            </a:extLst>
          </p:cNvPr>
          <p:cNvSpPr txBox="1"/>
          <p:nvPr/>
        </p:nvSpPr>
        <p:spPr>
          <a:xfrm>
            <a:off x="3649468" y="3823193"/>
            <a:ext cx="8426922" cy="1938992"/>
          </a:xfrm>
          <a:prstGeom prst="rect">
            <a:avLst/>
          </a:prstGeom>
          <a:solidFill>
            <a:srgbClr val="FFFFFF"/>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rial" panose="020B0604020202020204"/>
                <a:ea typeface="+mn-ea"/>
                <a:cs typeface="+mn-cs"/>
              </a:rPr>
              <a:t>Based on TTE estimate, if Paxlovid uptake could have achieved 50% of the presumably eligible population from the time of its authorization through February 2023, </a:t>
            </a:r>
            <a:r>
              <a:rPr kumimoji="0" lang="en-US" sz="2400" b="1" i="1" u="none" strike="noStrike" kern="1200" cap="none" spc="0" normalizeH="0" baseline="0" noProof="0" dirty="0">
                <a:ln>
                  <a:noFill/>
                </a:ln>
                <a:solidFill>
                  <a:srgbClr val="000000"/>
                </a:solidFill>
                <a:effectLst/>
                <a:uLnTx/>
                <a:uFillTx/>
                <a:latin typeface="Arial" panose="020B0604020202020204"/>
                <a:ea typeface="+mn-ea"/>
                <a:cs typeface="+mn-cs"/>
              </a:rPr>
              <a:t>approximately 48,000 deaths and 135,000 hospitalizations may have been prevented</a:t>
            </a:r>
            <a:r>
              <a:rPr kumimoji="0" lang="en-US" sz="2400" b="0" i="0" u="none" strike="noStrike" kern="1200" cap="none" spc="0" normalizeH="0" baseline="0" noProof="0" dirty="0">
                <a:ln>
                  <a:noFill/>
                </a:ln>
                <a:solidFill>
                  <a:srgbClr val="000000"/>
                </a:solidFill>
                <a:effectLst/>
                <a:uLnTx/>
                <a:uFillTx/>
                <a:latin typeface="Arial" panose="020B0604020202020204"/>
                <a:ea typeface="+mn-ea"/>
                <a:cs typeface="+mn-cs"/>
              </a:rPr>
              <a:t>.</a:t>
            </a:r>
          </a:p>
        </p:txBody>
      </p:sp>
    </p:spTree>
    <p:extLst>
      <p:ext uri="{BB962C8B-B14F-4D97-AF65-F5344CB8AC3E}">
        <p14:creationId xmlns:p14="http://schemas.microsoft.com/office/powerpoint/2010/main" val="12718399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0" y="93681"/>
            <a:ext cx="12192000" cy="1131889"/>
          </a:xfrm>
        </p:spPr>
        <p:txBody>
          <a:bodyPr anchor="b">
            <a:normAutofit fontScale="90000"/>
          </a:bodyPr>
          <a:lstStyle/>
          <a:p>
            <a:pPr algn="ctr"/>
            <a:r>
              <a:rPr lang="en-US" sz="3600" b="1" dirty="0">
                <a:solidFill>
                  <a:srgbClr val="000000"/>
                </a:solidFill>
                <a:latin typeface="Arial" charset="0"/>
                <a:ea typeface="Arial" charset="0"/>
                <a:cs typeface="Arial" charset="0"/>
              </a:rPr>
              <a:t>ACTIV-6</a:t>
            </a:r>
            <a:br>
              <a:rPr lang="en-US" sz="3600" b="1" dirty="0">
                <a:latin typeface="Arial" charset="0"/>
                <a:ea typeface="Arial" charset="0"/>
                <a:cs typeface="Arial" charset="0"/>
              </a:rPr>
            </a:br>
            <a:r>
              <a:rPr lang="en-US" sz="900" b="1" dirty="0">
                <a:latin typeface="Arial" charset="0"/>
                <a:ea typeface="Arial" charset="0"/>
                <a:cs typeface="Arial" charset="0"/>
              </a:rPr>
              <a:t>   </a:t>
            </a:r>
            <a:br>
              <a:rPr lang="en-US" sz="3500" b="1" dirty="0">
                <a:latin typeface="Arial" charset="0"/>
                <a:ea typeface="Arial" charset="0"/>
                <a:cs typeface="Arial" charset="0"/>
              </a:rPr>
            </a:br>
            <a:r>
              <a:rPr lang="en-US" sz="2700" b="0" dirty="0">
                <a:latin typeface="Arial" charset="0"/>
                <a:ea typeface="Arial" charset="0"/>
                <a:cs typeface="Arial" charset="0"/>
              </a:rPr>
              <a:t>  Enhancing Public Health Impact Through Associated Analyses of Real World Data</a:t>
            </a:r>
          </a:p>
        </p:txBody>
      </p:sp>
      <p:pic>
        <p:nvPicPr>
          <p:cNvPr id="1026" name="Picture 2" descr="Metformin: Benefits, Side-Effects, Dosage and Research">
            <a:extLst>
              <a:ext uri="{FF2B5EF4-FFF2-40B4-BE49-F238E27FC236}">
                <a16:creationId xmlns:a16="http://schemas.microsoft.com/office/drawing/2014/main" id="{98698FC8-31D2-1CE0-AF4F-2AEAB3488C7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9834" b="14886"/>
          <a:stretch/>
        </p:blipFill>
        <p:spPr bwMode="auto">
          <a:xfrm>
            <a:off x="4459804" y="2938621"/>
            <a:ext cx="3274219" cy="120446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DDA53523-6C09-B78E-4DA4-75E50815AF89}"/>
              </a:ext>
            </a:extLst>
          </p:cNvPr>
          <p:cNvPicPr>
            <a:picLocks noChangeAspect="1"/>
          </p:cNvPicPr>
          <p:nvPr/>
        </p:nvPicPr>
        <p:blipFill rotWithShape="1">
          <a:blip r:embed="rId4"/>
          <a:srcRect l="74646" t="38476" r="12249" b="39421"/>
          <a:stretch/>
        </p:blipFill>
        <p:spPr>
          <a:xfrm>
            <a:off x="1082905" y="2256500"/>
            <a:ext cx="1437985" cy="1364242"/>
          </a:xfrm>
          <a:prstGeom prst="rect">
            <a:avLst/>
          </a:prstGeom>
        </p:spPr>
      </p:pic>
      <p:sp>
        <p:nvSpPr>
          <p:cNvPr id="5" name="TextBox 4">
            <a:extLst>
              <a:ext uri="{FF2B5EF4-FFF2-40B4-BE49-F238E27FC236}">
                <a16:creationId xmlns:a16="http://schemas.microsoft.com/office/drawing/2014/main" id="{F9F1FCA9-57E4-C28F-EAE0-837D58B51DBA}"/>
              </a:ext>
            </a:extLst>
          </p:cNvPr>
          <p:cNvSpPr txBox="1"/>
          <p:nvPr/>
        </p:nvSpPr>
        <p:spPr>
          <a:xfrm>
            <a:off x="301531" y="3593802"/>
            <a:ext cx="2999812" cy="13849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rPr>
              <a:t>Participant-Reported Outcomes from 3000 participants for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rPr>
              <a:t>6 months after metformin treatment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rPr>
              <a:t>(opened September 5;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rPr>
              <a:t>enrolled 1485 participants)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rPr>
              <a:t> </a:t>
            </a:r>
          </a:p>
        </p:txBody>
      </p:sp>
      <p:sp>
        <p:nvSpPr>
          <p:cNvPr id="6" name="TextBox 5">
            <a:extLst>
              <a:ext uri="{FF2B5EF4-FFF2-40B4-BE49-F238E27FC236}">
                <a16:creationId xmlns:a16="http://schemas.microsoft.com/office/drawing/2014/main" id="{F5B68B4B-4EE5-94B8-E5A3-1F9C89A04568}"/>
              </a:ext>
            </a:extLst>
          </p:cNvPr>
          <p:cNvSpPr txBox="1"/>
          <p:nvPr/>
        </p:nvSpPr>
        <p:spPr>
          <a:xfrm>
            <a:off x="3753771" y="1431450"/>
            <a:ext cx="4698722" cy="141577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Arial" panose="020B0604020202020204"/>
                <a:ea typeface="+mn-ea"/>
                <a:cs typeface="+mn-cs"/>
              </a:rPr>
              <a:t>METFORMIN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 b="1"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Arial" panose="020B0604020202020204"/>
                <a:ea typeface="+mn-ea"/>
                <a:cs typeface="+mn-cs"/>
              </a:rPr>
              <a:t>Randomized Controlled Clinical Trial Data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Arial" panose="020B0604020202020204"/>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Arial" panose="020B0604020202020204"/>
                <a:ea typeface="+mn-ea"/>
                <a:cs typeface="+mn-cs"/>
              </a:rPr>
              <a:t>Real World Usage under Similar Conditions </a:t>
            </a:r>
          </a:p>
        </p:txBody>
      </p:sp>
      <p:sp>
        <p:nvSpPr>
          <p:cNvPr id="8" name="TextBox 7">
            <a:extLst>
              <a:ext uri="{FF2B5EF4-FFF2-40B4-BE49-F238E27FC236}">
                <a16:creationId xmlns:a16="http://schemas.microsoft.com/office/drawing/2014/main" id="{135B9406-F5B4-D1EF-344A-A42408FAFCFE}"/>
              </a:ext>
            </a:extLst>
          </p:cNvPr>
          <p:cNvSpPr txBox="1"/>
          <p:nvPr/>
        </p:nvSpPr>
        <p:spPr>
          <a:xfrm>
            <a:off x="1280602" y="1951718"/>
            <a:ext cx="116916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Arial" panose="020B0604020202020204"/>
                <a:ea typeface="+mn-ea"/>
                <a:cs typeface="+mn-cs"/>
              </a:rPr>
              <a:t>ACTIV-6</a:t>
            </a:r>
          </a:p>
        </p:txBody>
      </p:sp>
      <p:grpSp>
        <p:nvGrpSpPr>
          <p:cNvPr id="2" name="Group 1">
            <a:extLst>
              <a:ext uri="{FF2B5EF4-FFF2-40B4-BE49-F238E27FC236}">
                <a16:creationId xmlns:a16="http://schemas.microsoft.com/office/drawing/2014/main" id="{A68023B1-8B97-EA4D-B30C-CB1A4D716C19}"/>
              </a:ext>
            </a:extLst>
          </p:cNvPr>
          <p:cNvGrpSpPr/>
          <p:nvPr/>
        </p:nvGrpSpPr>
        <p:grpSpPr>
          <a:xfrm>
            <a:off x="9101532" y="1959277"/>
            <a:ext cx="2591649" cy="2564659"/>
            <a:chOff x="9101532" y="1959277"/>
            <a:chExt cx="2591649" cy="2564659"/>
          </a:xfrm>
        </p:grpSpPr>
        <p:pic>
          <p:nvPicPr>
            <p:cNvPr id="1028" name="Picture 4">
              <a:extLst>
                <a:ext uri="{FF2B5EF4-FFF2-40B4-BE49-F238E27FC236}">
                  <a16:creationId xmlns:a16="http://schemas.microsoft.com/office/drawing/2014/main" id="{9C35E7A7-A1DF-2309-B1AC-02FC346873F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51532"/>
            <a:stretch/>
          </p:blipFill>
          <p:spPr bwMode="auto">
            <a:xfrm>
              <a:off x="9795961" y="2391007"/>
              <a:ext cx="1202039" cy="1137155"/>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D78128BC-E193-0F0B-3499-8AC9821CC04F}"/>
                </a:ext>
              </a:extLst>
            </p:cNvPr>
            <p:cNvSpPr txBox="1"/>
            <p:nvPr/>
          </p:nvSpPr>
          <p:spPr>
            <a:xfrm>
              <a:off x="9485651" y="1959277"/>
              <a:ext cx="182774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Arial" panose="020B0604020202020204"/>
                  <a:ea typeface="+mn-ea"/>
                  <a:cs typeface="+mn-cs"/>
                </a:rPr>
                <a:t>N3C PHASTR</a:t>
              </a:r>
            </a:p>
          </p:txBody>
        </p:sp>
        <p:sp>
          <p:nvSpPr>
            <p:cNvPr id="14" name="TextBox 13">
              <a:extLst>
                <a:ext uri="{FF2B5EF4-FFF2-40B4-BE49-F238E27FC236}">
                  <a16:creationId xmlns:a16="http://schemas.microsoft.com/office/drawing/2014/main" id="{32643BA1-6C10-A1A3-DCE6-C774B331FF7E}"/>
                </a:ext>
              </a:extLst>
            </p:cNvPr>
            <p:cNvSpPr txBox="1"/>
            <p:nvPr/>
          </p:nvSpPr>
          <p:spPr>
            <a:xfrm>
              <a:off x="9101532" y="3569829"/>
              <a:ext cx="2591649"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rPr>
                <a:t>Electronic Health Record Data from 110,000 outpatients who started taking metformin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rPr>
                <a:t>after a positive COVID-19 test</a:t>
              </a:r>
            </a:p>
          </p:txBody>
        </p:sp>
      </p:grpSp>
      <p:sp>
        <p:nvSpPr>
          <p:cNvPr id="7" name="TextBox 6">
            <a:extLst>
              <a:ext uri="{FF2B5EF4-FFF2-40B4-BE49-F238E27FC236}">
                <a16:creationId xmlns:a16="http://schemas.microsoft.com/office/drawing/2014/main" id="{4245BD35-914D-EB82-D2DD-73CB8BAF6E1A}"/>
              </a:ext>
            </a:extLst>
          </p:cNvPr>
          <p:cNvSpPr txBox="1"/>
          <p:nvPr/>
        </p:nvSpPr>
        <p:spPr>
          <a:xfrm>
            <a:off x="4094686" y="4273884"/>
            <a:ext cx="4025333"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rial" panose="020B0604020202020204"/>
                <a:ea typeface="+mn-ea"/>
                <a:cs typeface="+mn-cs"/>
              </a:rPr>
              <a:t>Use Case for Trial Emulation Methodology</a:t>
            </a:r>
          </a:p>
        </p:txBody>
      </p:sp>
      <p:sp>
        <p:nvSpPr>
          <p:cNvPr id="12" name="TextBox 11">
            <a:extLst>
              <a:ext uri="{FF2B5EF4-FFF2-40B4-BE49-F238E27FC236}">
                <a16:creationId xmlns:a16="http://schemas.microsoft.com/office/drawing/2014/main" id="{3318FFE0-3D16-0199-27C3-452EEA126AA1}"/>
              </a:ext>
            </a:extLst>
          </p:cNvPr>
          <p:cNvSpPr txBox="1"/>
          <p:nvPr/>
        </p:nvSpPr>
        <p:spPr>
          <a:xfrm>
            <a:off x="2449768" y="5300436"/>
            <a:ext cx="5791121"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a:ea typeface="+mn-ea"/>
                <a:cs typeface="+mn-cs"/>
              </a:rPr>
              <a:t>Learn more: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hlinkClick r:id="rId6"/>
              </a:rPr>
              <a:t>Can Metformin Treat COVID-19 and Prevent Long COVID? NCATS and Partners Pursue Answers</a:t>
            </a: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mc:AlternateContent xmlns:mc="http://schemas.openxmlformats.org/markup-compatibility/2006" xmlns:p14="http://schemas.microsoft.com/office/powerpoint/2010/main">
        <mc:Choice Requires="p14">
          <p:contentPart p14:bwMode="auto" r:id="rId7">
            <p14:nvContentPartPr>
              <p14:cNvPr id="21" name="Ink 20">
                <a:extLst>
                  <a:ext uri="{FF2B5EF4-FFF2-40B4-BE49-F238E27FC236}">
                    <a16:creationId xmlns:a16="http://schemas.microsoft.com/office/drawing/2014/main" id="{0ADF972B-7BCC-DE43-0DB7-4E30E8067FFB}"/>
                  </a:ext>
                </a:extLst>
              </p14:cNvPr>
              <p14:cNvContentPartPr/>
              <p14:nvPr/>
            </p14:nvContentPartPr>
            <p14:xfrm>
              <a:off x="2716164" y="2165707"/>
              <a:ext cx="952920" cy="193680"/>
            </p14:xfrm>
          </p:contentPart>
        </mc:Choice>
        <mc:Fallback xmlns="">
          <p:pic>
            <p:nvPicPr>
              <p:cNvPr id="21" name="Ink 20">
                <a:extLst>
                  <a:ext uri="{FF2B5EF4-FFF2-40B4-BE49-F238E27FC236}">
                    <a16:creationId xmlns:a16="http://schemas.microsoft.com/office/drawing/2014/main" id="{0ADF972B-7BCC-DE43-0DB7-4E30E8067FFB}"/>
                  </a:ext>
                </a:extLst>
              </p:cNvPr>
              <p:cNvPicPr/>
              <p:nvPr/>
            </p:nvPicPr>
            <p:blipFill>
              <a:blip r:embed="rId9"/>
              <a:stretch>
                <a:fillRect/>
              </a:stretch>
            </p:blipFill>
            <p:spPr>
              <a:xfrm>
                <a:off x="2698171" y="2147673"/>
                <a:ext cx="988547" cy="229386"/>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2" name="Ink 21">
                <a:extLst>
                  <a:ext uri="{FF2B5EF4-FFF2-40B4-BE49-F238E27FC236}">
                    <a16:creationId xmlns:a16="http://schemas.microsoft.com/office/drawing/2014/main" id="{C58A2C58-FA35-F2D8-32A3-B074075DAF70}"/>
                  </a:ext>
                </a:extLst>
              </p14:cNvPr>
              <p14:cNvContentPartPr/>
              <p14:nvPr/>
            </p14:nvContentPartPr>
            <p14:xfrm>
              <a:off x="8429437" y="2334262"/>
              <a:ext cx="768960" cy="213840"/>
            </p14:xfrm>
          </p:contentPart>
        </mc:Choice>
        <mc:Fallback xmlns="">
          <p:pic>
            <p:nvPicPr>
              <p:cNvPr id="22" name="Ink 21">
                <a:extLst>
                  <a:ext uri="{FF2B5EF4-FFF2-40B4-BE49-F238E27FC236}">
                    <a16:creationId xmlns:a16="http://schemas.microsoft.com/office/drawing/2014/main" id="{C58A2C58-FA35-F2D8-32A3-B074075DAF70}"/>
                  </a:ext>
                </a:extLst>
              </p:cNvPr>
              <p:cNvPicPr/>
              <p:nvPr/>
            </p:nvPicPr>
            <p:blipFill>
              <a:blip r:embed="rId11"/>
              <a:stretch>
                <a:fillRect/>
              </a:stretch>
            </p:blipFill>
            <p:spPr>
              <a:xfrm>
                <a:off x="8411437" y="2316262"/>
                <a:ext cx="804600" cy="24948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3" name="Ink 22">
                <a:extLst>
                  <a:ext uri="{FF2B5EF4-FFF2-40B4-BE49-F238E27FC236}">
                    <a16:creationId xmlns:a16="http://schemas.microsoft.com/office/drawing/2014/main" id="{2691C1AD-A294-F2AD-DD0F-325FA8188767}"/>
                  </a:ext>
                </a:extLst>
              </p14:cNvPr>
              <p14:cNvContentPartPr/>
              <p14:nvPr/>
            </p14:nvContentPartPr>
            <p14:xfrm>
              <a:off x="3179115" y="4449330"/>
              <a:ext cx="673560" cy="261720"/>
            </p14:xfrm>
          </p:contentPart>
        </mc:Choice>
        <mc:Fallback xmlns="">
          <p:pic>
            <p:nvPicPr>
              <p:cNvPr id="23" name="Ink 22">
                <a:extLst>
                  <a:ext uri="{FF2B5EF4-FFF2-40B4-BE49-F238E27FC236}">
                    <a16:creationId xmlns:a16="http://schemas.microsoft.com/office/drawing/2014/main" id="{2691C1AD-A294-F2AD-DD0F-325FA8188767}"/>
                  </a:ext>
                </a:extLst>
              </p:cNvPr>
              <p:cNvPicPr/>
              <p:nvPr/>
            </p:nvPicPr>
            <p:blipFill>
              <a:blip r:embed="rId13"/>
              <a:stretch>
                <a:fillRect/>
              </a:stretch>
            </p:blipFill>
            <p:spPr>
              <a:xfrm>
                <a:off x="3161125" y="4431330"/>
                <a:ext cx="709181" cy="29736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24" name="Ink 23">
                <a:extLst>
                  <a:ext uri="{FF2B5EF4-FFF2-40B4-BE49-F238E27FC236}">
                    <a16:creationId xmlns:a16="http://schemas.microsoft.com/office/drawing/2014/main" id="{625D059D-A049-5AAF-8E20-22B1D9647F78}"/>
                  </a:ext>
                </a:extLst>
              </p14:cNvPr>
              <p14:cNvContentPartPr/>
              <p14:nvPr/>
            </p14:nvContentPartPr>
            <p14:xfrm>
              <a:off x="8362030" y="4603770"/>
              <a:ext cx="964800" cy="214560"/>
            </p14:xfrm>
          </p:contentPart>
        </mc:Choice>
        <mc:Fallback xmlns="">
          <p:pic>
            <p:nvPicPr>
              <p:cNvPr id="24" name="Ink 23">
                <a:extLst>
                  <a:ext uri="{FF2B5EF4-FFF2-40B4-BE49-F238E27FC236}">
                    <a16:creationId xmlns:a16="http://schemas.microsoft.com/office/drawing/2014/main" id="{625D059D-A049-5AAF-8E20-22B1D9647F78}"/>
                  </a:ext>
                </a:extLst>
              </p:cNvPr>
              <p:cNvPicPr/>
              <p:nvPr/>
            </p:nvPicPr>
            <p:blipFill>
              <a:blip r:embed="rId15"/>
              <a:stretch>
                <a:fillRect/>
              </a:stretch>
            </p:blipFill>
            <p:spPr>
              <a:xfrm>
                <a:off x="8344030" y="4585740"/>
                <a:ext cx="1000440" cy="250260"/>
              </a:xfrm>
              <a:prstGeom prst="rect">
                <a:avLst/>
              </a:prstGeom>
            </p:spPr>
          </p:pic>
        </mc:Fallback>
      </mc:AlternateContent>
      <p:pic>
        <p:nvPicPr>
          <p:cNvPr id="13" name="Picture 12" descr="A qr code with a white background&#10;&#10;Description automatically generated">
            <a:extLst>
              <a:ext uri="{FF2B5EF4-FFF2-40B4-BE49-F238E27FC236}">
                <a16:creationId xmlns:a16="http://schemas.microsoft.com/office/drawing/2014/main" id="{12E92C2B-E2BC-7C66-394E-55C4E0342DC2}"/>
              </a:ext>
            </a:extLst>
          </p:cNvPr>
          <p:cNvPicPr>
            <a:picLocks noChangeAspect="1"/>
          </p:cNvPicPr>
          <p:nvPr/>
        </p:nvPicPr>
        <p:blipFill>
          <a:blip r:embed="rId16"/>
          <a:stretch>
            <a:fillRect/>
          </a:stretch>
        </p:blipFill>
        <p:spPr>
          <a:xfrm>
            <a:off x="1099181" y="4826518"/>
            <a:ext cx="1224706" cy="1224706"/>
          </a:xfrm>
          <a:prstGeom prst="rect">
            <a:avLst/>
          </a:prstGeom>
          <a:ln w="15875">
            <a:solidFill>
              <a:schemeClr val="tx1"/>
            </a:solidFill>
          </a:ln>
        </p:spPr>
      </p:pic>
    </p:spTree>
    <p:extLst>
      <p:ext uri="{BB962C8B-B14F-4D97-AF65-F5344CB8AC3E}">
        <p14:creationId xmlns:p14="http://schemas.microsoft.com/office/powerpoint/2010/main" val="1780155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entr" presetSubtype="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drawProgress</p:attrName>
                                        </p:attrNameLst>
                                      </p:cBhvr>
                                      <p:tavLst>
                                        <p:tav tm="0">
                                          <p:val>
                                            <p:fltVal val="0"/>
                                          </p:val>
                                        </p:tav>
                                        <p:tav tm="100000">
                                          <p:val>
                                            <p:fltVal val="1"/>
                                          </p:val>
                                        </p:tav>
                                      </p:tavLst>
                                    </p:anim>
                                  </p:childTnLst>
                                </p:cTn>
                              </p:par>
                            </p:childTnLst>
                          </p:cTn>
                        </p:par>
                      </p:childTnLst>
                    </p:cTn>
                  </p:par>
                  <p:par>
                    <p:cTn id="8" fill="hold">
                      <p:stCondLst>
                        <p:cond delay="indefinite"/>
                      </p:stCondLst>
                      <p:childTnLst>
                        <p:par>
                          <p:cTn id="9" fill="hold">
                            <p:stCondLst>
                              <p:cond delay="0"/>
                            </p:stCondLst>
                            <p:childTnLst>
                              <p:par>
                                <p:cTn id="10" presetID="63" presetClass="entr" presetSubtype="0"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p:cTn id="12" dur="500" fill="hold"/>
                                        <p:tgtEl>
                                          <p:spTgt spid="22"/>
                                        </p:tgtEl>
                                        <p:attrNameLst>
                                          <p:attrName>drawProgress</p:attrName>
                                        </p:attrNameLst>
                                      </p:cBhvr>
                                      <p:tavLst>
                                        <p:tav tm="0">
                                          <p:val>
                                            <p:fltVal val="0"/>
                                          </p:val>
                                        </p:tav>
                                        <p:tav tm="100000">
                                          <p:val>
                                            <p:fltVal val="1"/>
                                          </p:val>
                                        </p:tav>
                                      </p:tavLst>
                                    </p:anim>
                                  </p:childTnLst>
                                </p:cTn>
                              </p:par>
                              <p:par>
                                <p:cTn id="13" presetID="22" presetClass="entr" presetSubtype="8"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left)">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63" presetClass="entr" presetSubtype="0" fill="hold" nodeType="clickEffect">
                                  <p:stCondLst>
                                    <p:cond delay="0"/>
                                  </p:stCondLst>
                                  <p:childTnLst>
                                    <p:set>
                                      <p:cBhvr>
                                        <p:cTn id="19" dur="1" fill="hold">
                                          <p:stCondLst>
                                            <p:cond delay="0"/>
                                          </p:stCondLst>
                                        </p:cTn>
                                        <p:tgtEl>
                                          <p:spTgt spid="23"/>
                                        </p:tgtEl>
                                        <p:attrNameLst>
                                          <p:attrName>style.visibility</p:attrName>
                                        </p:attrNameLst>
                                      </p:cBhvr>
                                      <p:to>
                                        <p:strVal val="visible"/>
                                      </p:to>
                                    </p:set>
                                    <p:anim calcmode="lin" valueType="num">
                                      <p:cBhvr>
                                        <p:cTn id="20" dur="500" fill="hold"/>
                                        <p:tgtEl>
                                          <p:spTgt spid="23"/>
                                        </p:tgtEl>
                                        <p:attrNameLst>
                                          <p:attrName>drawProgress</p:attrName>
                                        </p:attrNameLst>
                                      </p:cBhvr>
                                      <p:tavLst>
                                        <p:tav tm="0">
                                          <p:val>
                                            <p:fltVal val="0"/>
                                          </p:val>
                                        </p:tav>
                                        <p:tav tm="100000">
                                          <p:val>
                                            <p:fltVal val="1"/>
                                          </p:val>
                                        </p:tav>
                                      </p:tavLst>
                                    </p:anim>
                                  </p:childTnLst>
                                </p:cTn>
                              </p:par>
                              <p:par>
                                <p:cTn id="21" presetID="63" presetClass="entr" presetSubtype="0" fill="hold" nodeType="withEffect">
                                  <p:stCondLst>
                                    <p:cond delay="0"/>
                                  </p:stCondLst>
                                  <p:childTnLst>
                                    <p:set>
                                      <p:cBhvr>
                                        <p:cTn id="22" dur="1" fill="hold">
                                          <p:stCondLst>
                                            <p:cond delay="0"/>
                                          </p:stCondLst>
                                        </p:cTn>
                                        <p:tgtEl>
                                          <p:spTgt spid="24"/>
                                        </p:tgtEl>
                                        <p:attrNameLst>
                                          <p:attrName>style.visibility</p:attrName>
                                        </p:attrNameLst>
                                      </p:cBhvr>
                                      <p:to>
                                        <p:strVal val="visible"/>
                                      </p:to>
                                    </p:set>
                                    <p:anim calcmode="lin" valueType="num">
                                      <p:cBhvr>
                                        <p:cTn id="23" dur="500" fill="hold"/>
                                        <p:tgtEl>
                                          <p:spTgt spid="24"/>
                                        </p:tgtEl>
                                        <p:attrNameLst>
                                          <p:attrName>drawProgress</p:attrName>
                                        </p:attrNameLst>
                                      </p:cBhvr>
                                      <p:tavLst>
                                        <p:tav tm="0">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7" name="Google Shape;197;g962411c6f1_7_9"/>
          <p:cNvSpPr txBox="1">
            <a:spLocks noGrp="1"/>
          </p:cNvSpPr>
          <p:nvPr>
            <p:ph idx="1"/>
          </p:nvPr>
        </p:nvSpPr>
        <p:spPr>
          <a:xfrm>
            <a:off x="0" y="1350199"/>
            <a:ext cx="6288258" cy="3473739"/>
          </a:xfrm>
          <a:prstGeom prst="rect">
            <a:avLst/>
          </a:prstGeom>
          <a:noFill/>
          <a:ln>
            <a:noFill/>
          </a:ln>
        </p:spPr>
        <p:txBody>
          <a:bodyPr spcFirstLastPara="1" wrap="square" lIns="91425" tIns="45700" rIns="91425" bIns="45700" anchor="t" anchorCtr="0">
            <a:noAutofit/>
          </a:bodyPr>
          <a:lstStyle/>
          <a:p>
            <a:pPr marL="495300" indent="-342900">
              <a:buClr>
                <a:schemeClr val="dk1"/>
              </a:buClr>
              <a:buSzPts val="2400"/>
            </a:pPr>
            <a:r>
              <a:rPr lang="en-US" sz="2200" dirty="0"/>
              <a:t>First RCT on impact of WGS in ethnically and racially diverse population of healthy infants</a:t>
            </a:r>
          </a:p>
          <a:p>
            <a:pPr marL="495300" indent="-342900">
              <a:buClr>
                <a:schemeClr val="dk1"/>
              </a:buClr>
              <a:buSzPts val="2400"/>
            </a:pPr>
            <a:r>
              <a:rPr lang="en-US" sz="2200" dirty="0"/>
              <a:t>Develop, implement, and evaluate a sustainable approach to Genome Sequencing (GS) as screening that leverages underserved community</a:t>
            </a:r>
          </a:p>
          <a:p>
            <a:pPr marL="495300" indent="-342900">
              <a:buClr>
                <a:schemeClr val="dk1"/>
              </a:buClr>
              <a:buSzPts val="2400"/>
            </a:pPr>
            <a:r>
              <a:rPr lang="en-US" sz="2200" dirty="0"/>
              <a:t>Addresses how GS becomes routine in pediatric care</a:t>
            </a:r>
          </a:p>
          <a:p>
            <a:pPr marL="495300" indent="-342900">
              <a:buClr>
                <a:schemeClr val="dk1"/>
              </a:buClr>
              <a:buSzPts val="2400"/>
            </a:pPr>
            <a:r>
              <a:rPr lang="en-US" sz="2200" dirty="0">
                <a:sym typeface="Calibri"/>
              </a:rPr>
              <a:t>U01TR003201 (PI: Green) Collaboration with NICHD, </a:t>
            </a:r>
            <a:r>
              <a:rPr lang="en-US" sz="2200" dirty="0"/>
              <a:t>BWH/HMS, </a:t>
            </a:r>
            <a:r>
              <a:rPr lang="en-US" sz="2200" dirty="0">
                <a:sym typeface="Calibri"/>
              </a:rPr>
              <a:t>BCH, Icahn School of Medicine at Mount Sinai, UAB, BCM, The Broad Institute, Inc.</a:t>
            </a:r>
          </a:p>
          <a:p>
            <a:pPr marL="495300" indent="-342900">
              <a:buClr>
                <a:schemeClr val="dk1"/>
              </a:buClr>
              <a:buSzPts val="2400"/>
            </a:pPr>
            <a:endParaRPr lang="en-US" sz="2200" dirty="0"/>
          </a:p>
        </p:txBody>
      </p:sp>
      <p:pic>
        <p:nvPicPr>
          <p:cNvPr id="3" name="Picture 2" descr="Photo of 2 babies in background and a plastic model of genome sequencing in the foreground ">
            <a:extLst>
              <a:ext uri="{FF2B5EF4-FFF2-40B4-BE49-F238E27FC236}">
                <a16:creationId xmlns:a16="http://schemas.microsoft.com/office/drawing/2014/main" id="{401CA3D4-831B-447A-AE8B-8D67A4F12D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8465"/>
            <a:ext cx="1344370" cy="1346832"/>
          </a:xfrm>
          <a:prstGeom prst="rect">
            <a:avLst/>
          </a:prstGeom>
          <a:ln>
            <a:noFill/>
          </a:ln>
          <a:effectLst>
            <a:outerShdw blurRad="292100" dist="139700" dir="2700000" algn="tl" rotWithShape="0">
              <a:srgbClr val="333333">
                <a:alpha val="65000"/>
              </a:srgbClr>
            </a:outerShdw>
          </a:effectLst>
        </p:spPr>
      </p:pic>
      <p:pic>
        <p:nvPicPr>
          <p:cNvPr id="2" name="Picture 1">
            <a:extLst>
              <a:ext uri="{FF2B5EF4-FFF2-40B4-BE49-F238E27FC236}">
                <a16:creationId xmlns:a16="http://schemas.microsoft.com/office/drawing/2014/main" id="{3C0D1D56-1F40-7072-B465-3E4916C0D93D}"/>
              </a:ext>
            </a:extLst>
          </p:cNvPr>
          <p:cNvPicPr>
            <a:picLocks noChangeAspect="1"/>
          </p:cNvPicPr>
          <p:nvPr/>
        </p:nvPicPr>
        <p:blipFill>
          <a:blip r:embed="rId4"/>
          <a:stretch>
            <a:fillRect/>
          </a:stretch>
        </p:blipFill>
        <p:spPr>
          <a:xfrm>
            <a:off x="7675558" y="998275"/>
            <a:ext cx="4186775" cy="2941209"/>
          </a:xfrm>
          <a:prstGeom prst="rect">
            <a:avLst/>
          </a:prstGeom>
        </p:spPr>
      </p:pic>
      <p:pic>
        <p:nvPicPr>
          <p:cNvPr id="4" name="Picture 3">
            <a:extLst>
              <a:ext uri="{FF2B5EF4-FFF2-40B4-BE49-F238E27FC236}">
                <a16:creationId xmlns:a16="http://schemas.microsoft.com/office/drawing/2014/main" id="{29780ADD-F0E8-8176-12B3-A542364DCA1A}"/>
              </a:ext>
            </a:extLst>
          </p:cNvPr>
          <p:cNvPicPr>
            <a:picLocks noChangeAspect="1"/>
          </p:cNvPicPr>
          <p:nvPr/>
        </p:nvPicPr>
        <p:blipFill rotWithShape="1">
          <a:blip r:embed="rId5"/>
          <a:srcRect t="33344"/>
          <a:stretch/>
        </p:blipFill>
        <p:spPr>
          <a:xfrm>
            <a:off x="6577584" y="3939810"/>
            <a:ext cx="5614416" cy="1768255"/>
          </a:xfrm>
          <a:prstGeom prst="rect">
            <a:avLst/>
          </a:prstGeom>
        </p:spPr>
      </p:pic>
      <p:sp>
        <p:nvSpPr>
          <p:cNvPr id="196" name="Google Shape;196;g962411c6f1_7_9"/>
          <p:cNvSpPr txBox="1">
            <a:spLocks noGrp="1"/>
          </p:cNvSpPr>
          <p:nvPr>
            <p:ph type="title"/>
          </p:nvPr>
        </p:nvSpPr>
        <p:spPr>
          <a:xfrm>
            <a:off x="1092452" y="218310"/>
            <a:ext cx="11099548" cy="1131889"/>
          </a:xfrm>
          <a:prstGeom prst="rect">
            <a:avLst/>
          </a:prstGeom>
          <a:noFill/>
          <a:ln>
            <a:noFill/>
          </a:ln>
        </p:spPr>
        <p:txBody>
          <a:bodyPr spcFirstLastPara="1" wrap="square" lIns="91425" tIns="45700" rIns="91425" bIns="45700" anchor="ctr" anchorCtr="0">
            <a:noAutofit/>
          </a:bodyPr>
          <a:lstStyle/>
          <a:p>
            <a:pPr lvl="0" algn="ctr">
              <a:spcBef>
                <a:spcPts val="0"/>
              </a:spcBef>
              <a:buClr>
                <a:srgbClr val="59878B"/>
              </a:buClr>
              <a:buSzPts val="2800"/>
            </a:pPr>
            <a:r>
              <a:rPr lang="en-US" dirty="0">
                <a:solidFill>
                  <a:schemeClr val="accent2"/>
                </a:solidFill>
                <a:latin typeface="+mj-lt"/>
              </a:rPr>
              <a:t>Examples of Collaborative CTSA Genomics Programs</a:t>
            </a:r>
          </a:p>
        </p:txBody>
      </p:sp>
      <p:sp>
        <p:nvSpPr>
          <p:cNvPr id="6" name="TextBox 5">
            <a:extLst>
              <a:ext uri="{FF2B5EF4-FFF2-40B4-BE49-F238E27FC236}">
                <a16:creationId xmlns:a16="http://schemas.microsoft.com/office/drawing/2014/main" id="{82C9DDC4-7E9C-A169-A469-321B5D3DA2D0}"/>
              </a:ext>
            </a:extLst>
          </p:cNvPr>
          <p:cNvSpPr txBox="1"/>
          <p:nvPr/>
        </p:nvSpPr>
        <p:spPr>
          <a:xfrm>
            <a:off x="7763022" y="5803047"/>
            <a:ext cx="6140546" cy="369332"/>
          </a:xfrm>
          <a:prstGeom prst="rect">
            <a:avLst/>
          </a:prstGeom>
          <a:noFill/>
        </p:spPr>
        <p:txBody>
          <a:bodyPr wrap="square">
            <a:spAutoFit/>
          </a:bodyPr>
          <a:lstStyle/>
          <a:p>
            <a:r>
              <a:rPr lang="en-US" b="0" i="0" dirty="0">
                <a:solidFill>
                  <a:srgbClr val="000000"/>
                </a:solidFill>
                <a:effectLst/>
                <a:latin typeface="helvetica-w01-light"/>
              </a:rPr>
              <a:t>NCATS </a:t>
            </a:r>
            <a:r>
              <a:rPr lang="en-US" b="0" i="0" u="none" strike="noStrike" dirty="0">
                <a:solidFill>
                  <a:srgbClr val="000000"/>
                </a:solidFill>
                <a:effectLst/>
                <a:latin typeface="helvetica-w01-light"/>
                <a:hlinkClick r:id="rId6"/>
              </a:rPr>
              <a:t>U01TR002623</a:t>
            </a:r>
            <a:r>
              <a:rPr lang="en-US" b="0" i="0" dirty="0">
                <a:solidFill>
                  <a:srgbClr val="000000"/>
                </a:solidFill>
                <a:effectLst/>
                <a:latin typeface="helvetica-w01-light"/>
              </a:rPr>
              <a:t> (PI: Mandl)</a:t>
            </a:r>
            <a:endParaRPr lang="en-US" dirty="0"/>
          </a:p>
        </p:txBody>
      </p:sp>
    </p:spTree>
    <p:extLst>
      <p:ext uri="{BB962C8B-B14F-4D97-AF65-F5344CB8AC3E}">
        <p14:creationId xmlns:p14="http://schemas.microsoft.com/office/powerpoint/2010/main" val="8990933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903D60-41B0-A942-8AB5-CE95979D6204}"/>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C8A4490A-BFBF-2570-FD41-81C62C9B27C5}"/>
              </a:ext>
            </a:extLst>
          </p:cNvPr>
          <p:cNvSpPr>
            <a:spLocks noGrp="1"/>
          </p:cNvSpPr>
          <p:nvPr/>
        </p:nvSpPr>
        <p:spPr>
          <a:xfrm>
            <a:off x="1211549" y="143193"/>
            <a:ext cx="10866669" cy="737093"/>
          </a:xfrm>
          <a:prstGeom prst="rect">
            <a:avLst/>
          </a:prstGeom>
        </p:spPr>
        <p:txBody>
          <a:bodyPr vert="horz" lIns="91440" tIns="45720" rIns="91440" bIns="45720" rtlCol="0" anchor="b" anchorCtr="0">
            <a:noAutofit/>
          </a:bodyPr>
          <a:lstStyle>
            <a:lvl1pPr algn="l" defTabSz="914400" rtl="0" eaLnBrk="1" latinLnBrk="0" hangingPunct="1">
              <a:lnSpc>
                <a:spcPct val="80000"/>
              </a:lnSpc>
              <a:spcBef>
                <a:spcPct val="0"/>
              </a:spcBef>
              <a:buNone/>
              <a:defRPr sz="3600" b="1" i="0" kern="1200" spc="-30" baseline="0">
                <a:solidFill>
                  <a:schemeClr val="tx1"/>
                </a:solidFill>
                <a:latin typeface="Source Sans Pro" panose="020B0503030403020204" pitchFamily="34" charset="0"/>
                <a:ea typeface="+mj-ea"/>
                <a:cs typeface="+mj-cs"/>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endParaRPr kumimoji="0" lang="en-US" sz="3200" b="1" i="0" u="none" strike="noStrike" kern="1200" cap="none" spc="-30" normalizeH="0" baseline="0" noProof="0" dirty="0">
              <a:ln>
                <a:noFill/>
              </a:ln>
              <a:solidFill>
                <a:srgbClr val="006478"/>
              </a:solidFill>
              <a:effectLst/>
              <a:uLnTx/>
              <a:uFillTx/>
              <a:latin typeface="Arial"/>
              <a:ea typeface="+mj-ea"/>
              <a:cs typeface="Arial"/>
            </a:endParaRPr>
          </a:p>
        </p:txBody>
      </p:sp>
      <p:sp>
        <p:nvSpPr>
          <p:cNvPr id="2" name="TextBox 1">
            <a:extLst>
              <a:ext uri="{FF2B5EF4-FFF2-40B4-BE49-F238E27FC236}">
                <a16:creationId xmlns:a16="http://schemas.microsoft.com/office/drawing/2014/main" id="{C591E30D-07B0-1EA8-CB39-9F8EDF20E07F}"/>
              </a:ext>
            </a:extLst>
          </p:cNvPr>
          <p:cNvSpPr txBox="1"/>
          <p:nvPr/>
        </p:nvSpPr>
        <p:spPr>
          <a:xfrm>
            <a:off x="1211388" y="214109"/>
            <a:ext cx="10865981" cy="1077218"/>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6478"/>
                </a:solidFill>
                <a:effectLst/>
                <a:uLnTx/>
                <a:uFillTx/>
                <a:latin typeface="Arial"/>
                <a:ea typeface="+mn-ea"/>
                <a:cs typeface="Arial"/>
              </a:rPr>
              <a:t>Early Check: A Collaborative Innovation to Facilitate Pre-symptomatic Clinical Trials in Newborns</a:t>
            </a: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0" name="Content Placeholder 2">
            <a:extLst>
              <a:ext uri="{FF2B5EF4-FFF2-40B4-BE49-F238E27FC236}">
                <a16:creationId xmlns:a16="http://schemas.microsoft.com/office/drawing/2014/main" id="{49C36E0A-B49F-8D20-682C-1576A5DA827E}"/>
              </a:ext>
            </a:extLst>
          </p:cNvPr>
          <p:cNvSpPr txBox="1">
            <a:spLocks/>
          </p:cNvSpPr>
          <p:nvPr/>
        </p:nvSpPr>
        <p:spPr>
          <a:xfrm>
            <a:off x="1076040" y="1221600"/>
            <a:ext cx="6798718" cy="5235115"/>
          </a:xfrm>
          <a:prstGeom prst="rect">
            <a:avLst/>
          </a:prstGeom>
        </p:spPr>
        <p:txBody>
          <a:bodyPr lIns="91440" tIns="45720" rIns="91440" bIns="45720" anchor="t">
            <a:noAutofit/>
          </a:bodyPr>
          <a:lstStyle>
            <a:lvl1pPr marL="228600" indent="-228600" algn="l" defTabSz="914400" rtl="0" eaLnBrk="1" latinLnBrk="0" hangingPunct="1">
              <a:lnSpc>
                <a:spcPct val="90000"/>
              </a:lnSpc>
              <a:spcBef>
                <a:spcPts val="1000"/>
              </a:spcBef>
              <a:buClr>
                <a:schemeClr val="tx2"/>
              </a:buClr>
              <a:buFont typeface="Arial" panose="020B0604020202020204" pitchFamily="34" charset="0"/>
              <a:buChar char="•"/>
              <a:defRPr sz="2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tx2"/>
              </a:buClr>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tx2"/>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662E6B"/>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000000"/>
              </a:solidFill>
              <a:effectLst/>
              <a:uLnTx/>
              <a:uFillTx/>
              <a:latin typeface="Calibri"/>
              <a:ea typeface="Times New Roman" panose="02020603050405020304" pitchFamily="18" charset="0"/>
              <a:cs typeface="Calibri"/>
            </a:endParaRPr>
          </a:p>
          <a:p>
            <a:pPr marL="228600" marR="0" lvl="0" indent="-228600" algn="l" defTabSz="914400" rtl="0" eaLnBrk="1" fontAlgn="auto" latinLnBrk="0" hangingPunct="1">
              <a:lnSpc>
                <a:spcPct val="90000"/>
              </a:lnSpc>
              <a:spcBef>
                <a:spcPts val="1000"/>
              </a:spcBef>
              <a:spcAft>
                <a:spcPts val="0"/>
              </a:spcAft>
              <a:buClr>
                <a:srgbClr val="662E6B"/>
              </a:buClr>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alibri"/>
                <a:ea typeface="Times New Roman" panose="02020603050405020304" pitchFamily="18" charset="0"/>
                <a:cs typeface="Calibri"/>
              </a:rPr>
              <a:t>Early Check is a collaborative research program in North Carolina by UNC, Duke, Wake Forest CTSAs, and the state's public health lab. </a:t>
            </a:r>
          </a:p>
          <a:p>
            <a:pPr marL="228600" marR="0" lvl="0" indent="-228600" algn="l" defTabSz="914400" rtl="0" eaLnBrk="1" fontAlgn="auto" latinLnBrk="0" hangingPunct="1">
              <a:lnSpc>
                <a:spcPct val="90000"/>
              </a:lnSpc>
              <a:spcBef>
                <a:spcPts val="1000"/>
              </a:spcBef>
              <a:spcAft>
                <a:spcPts val="0"/>
              </a:spcAft>
              <a:buClr>
                <a:srgbClr val="662E6B"/>
              </a:buClr>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alibri"/>
                <a:ea typeface="Times New Roman" panose="02020603050405020304" pitchFamily="18" charset="0"/>
                <a:cs typeface="Calibri"/>
              </a:rPr>
              <a:t>It offers free screening to detect rare conditions early in children, aiding early treatment studies and informing policy on newborn screening. </a:t>
            </a:r>
          </a:p>
          <a:p>
            <a:pPr marL="228600" marR="0" lvl="0" indent="-228600" algn="l" defTabSz="914400" rtl="0" eaLnBrk="1" fontAlgn="auto" latinLnBrk="0" hangingPunct="1">
              <a:lnSpc>
                <a:spcPct val="90000"/>
              </a:lnSpc>
              <a:spcBef>
                <a:spcPts val="1000"/>
              </a:spcBef>
              <a:spcAft>
                <a:spcPts val="0"/>
              </a:spcAft>
              <a:buClr>
                <a:srgbClr val="662E6B"/>
              </a:buClr>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alibri"/>
                <a:ea typeface="Times New Roman" panose="02020603050405020304" pitchFamily="18" charset="0"/>
                <a:cs typeface="Calibri"/>
              </a:rPr>
              <a:t>By September 2020, over 10,000 babies were screened, with families joining virtually. </a:t>
            </a:r>
          </a:p>
          <a:p>
            <a:pPr marL="228600" marR="0" lvl="0" indent="-228600" algn="l" defTabSz="914400" rtl="0" eaLnBrk="1" fontAlgn="auto" latinLnBrk="0" hangingPunct="1">
              <a:lnSpc>
                <a:spcPct val="90000"/>
              </a:lnSpc>
              <a:spcBef>
                <a:spcPts val="1000"/>
              </a:spcBef>
              <a:spcAft>
                <a:spcPts val="0"/>
              </a:spcAft>
              <a:buClr>
                <a:srgbClr val="662E6B"/>
              </a:buClr>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alibri"/>
                <a:ea typeface="Times New Roman" panose="02020603050405020304" pitchFamily="18" charset="0"/>
                <a:cs typeface="Calibri"/>
              </a:rPr>
              <a:t>Thanks to Early Check, fragile X and SMA are now part of NC's standard newborn screenings.</a:t>
            </a:r>
            <a:endParaRPr kumimoji="0" lang="en-US" sz="1800" b="0" i="0" u="none" strike="noStrike" kern="1200" cap="none" spc="0" normalizeH="0" baseline="0" noProof="0" dirty="0">
              <a:ln>
                <a:noFill/>
              </a:ln>
              <a:solidFill>
                <a:srgbClr val="000000"/>
              </a:solidFill>
              <a:effectLst/>
              <a:uLnTx/>
              <a:uFillTx/>
              <a:latin typeface="Calibri"/>
              <a:ea typeface="+mn-ea"/>
              <a:cs typeface="Calibri"/>
            </a:endParaRPr>
          </a:p>
        </p:txBody>
      </p:sp>
      <p:sp>
        <p:nvSpPr>
          <p:cNvPr id="12" name="TextBox 13">
            <a:extLst>
              <a:ext uri="{FF2B5EF4-FFF2-40B4-BE49-F238E27FC236}">
                <a16:creationId xmlns:a16="http://schemas.microsoft.com/office/drawing/2014/main" id="{C86212EE-224C-08F8-CF19-999791F93B2C}"/>
              </a:ext>
            </a:extLst>
          </p:cNvPr>
          <p:cNvSpPr txBox="1"/>
          <p:nvPr/>
        </p:nvSpPr>
        <p:spPr>
          <a:xfrm>
            <a:off x="3218612" y="6505391"/>
            <a:ext cx="2877388" cy="276999"/>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Source: </a:t>
            </a:r>
            <a:r>
              <a:rPr kumimoji="0" lang="en-US" sz="1200" b="0" i="0" u="none" strike="noStrike" kern="1200" cap="none" spc="0" normalizeH="0" baseline="0" noProof="0" dirty="0">
                <a:ln>
                  <a:noFill/>
                </a:ln>
                <a:solidFill>
                  <a:prstClr val="black"/>
                </a:solidFill>
                <a:effectLst/>
                <a:uLnTx/>
                <a:uFillTx/>
                <a:latin typeface="Arial"/>
                <a:ea typeface="+mn-lt"/>
                <a:cs typeface="Arial"/>
              </a:rPr>
              <a:t>https://earlycheck.org/</a:t>
            </a:r>
            <a:endParaRPr kumimoji="0" lang="en-US" sz="12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Calibri"/>
            </a:endParaRPr>
          </a:p>
        </p:txBody>
      </p:sp>
      <p:sp>
        <p:nvSpPr>
          <p:cNvPr id="14" name="TextBox 13">
            <a:extLst>
              <a:ext uri="{FF2B5EF4-FFF2-40B4-BE49-F238E27FC236}">
                <a16:creationId xmlns:a16="http://schemas.microsoft.com/office/drawing/2014/main" id="{F8A09F79-F344-BDA2-3476-012D306878DD}"/>
              </a:ext>
            </a:extLst>
          </p:cNvPr>
          <p:cNvSpPr txBox="1"/>
          <p:nvPr/>
        </p:nvSpPr>
        <p:spPr>
          <a:xfrm>
            <a:off x="8424833" y="6273225"/>
            <a:ext cx="3885448"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Segoe UI"/>
              </a:rPr>
              <a:t>U01TR001792: University of North Carolina at Chapel Hill ​(applicant organization)</a:t>
            </a:r>
          </a:p>
        </p:txBody>
      </p:sp>
      <p:pic>
        <p:nvPicPr>
          <p:cNvPr id="4" name="Picture 3">
            <a:extLst>
              <a:ext uri="{FF2B5EF4-FFF2-40B4-BE49-F238E27FC236}">
                <a16:creationId xmlns:a16="http://schemas.microsoft.com/office/drawing/2014/main" id="{A3636F56-A4AE-8D06-40A7-009D278C1C49}"/>
              </a:ext>
            </a:extLst>
          </p:cNvPr>
          <p:cNvPicPr>
            <a:picLocks noChangeAspect="1"/>
          </p:cNvPicPr>
          <p:nvPr/>
        </p:nvPicPr>
        <p:blipFill>
          <a:blip r:embed="rId3"/>
          <a:stretch>
            <a:fillRect/>
          </a:stretch>
        </p:blipFill>
        <p:spPr>
          <a:xfrm>
            <a:off x="8150910" y="1478078"/>
            <a:ext cx="3834785" cy="3649976"/>
          </a:xfrm>
          <a:prstGeom prst="rect">
            <a:avLst/>
          </a:prstGeom>
        </p:spPr>
      </p:pic>
      <p:pic>
        <p:nvPicPr>
          <p:cNvPr id="6" name="Picture 5">
            <a:extLst>
              <a:ext uri="{FF2B5EF4-FFF2-40B4-BE49-F238E27FC236}">
                <a16:creationId xmlns:a16="http://schemas.microsoft.com/office/drawing/2014/main" id="{2944A256-13DD-DF67-AF20-DDA3290FFEC1}"/>
              </a:ext>
            </a:extLst>
          </p:cNvPr>
          <p:cNvPicPr>
            <a:picLocks noChangeAspect="1"/>
          </p:cNvPicPr>
          <p:nvPr/>
        </p:nvPicPr>
        <p:blipFill>
          <a:blip r:embed="rId4"/>
          <a:stretch>
            <a:fillRect/>
          </a:stretch>
        </p:blipFill>
        <p:spPr>
          <a:xfrm>
            <a:off x="3323231" y="4471331"/>
            <a:ext cx="1938112" cy="1985384"/>
          </a:xfrm>
          <a:prstGeom prst="rect">
            <a:avLst/>
          </a:prstGeom>
        </p:spPr>
      </p:pic>
      <p:pic>
        <p:nvPicPr>
          <p:cNvPr id="8" name="Picture 7">
            <a:extLst>
              <a:ext uri="{FF2B5EF4-FFF2-40B4-BE49-F238E27FC236}">
                <a16:creationId xmlns:a16="http://schemas.microsoft.com/office/drawing/2014/main" id="{0F339E34-832D-80D5-D294-C50BB682032E}"/>
              </a:ext>
            </a:extLst>
          </p:cNvPr>
          <p:cNvPicPr>
            <a:picLocks noChangeAspect="1"/>
          </p:cNvPicPr>
          <p:nvPr/>
        </p:nvPicPr>
        <p:blipFill>
          <a:blip r:embed="rId5"/>
          <a:stretch>
            <a:fillRect/>
          </a:stretch>
        </p:blipFill>
        <p:spPr>
          <a:xfrm>
            <a:off x="8150910" y="1974180"/>
            <a:ext cx="3822252" cy="4299045"/>
          </a:xfrm>
          <a:prstGeom prst="rect">
            <a:avLst/>
          </a:prstGeom>
        </p:spPr>
      </p:pic>
    </p:spTree>
    <p:extLst>
      <p:ext uri="{BB962C8B-B14F-4D97-AF65-F5344CB8AC3E}">
        <p14:creationId xmlns:p14="http://schemas.microsoft.com/office/powerpoint/2010/main" val="13463871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ECEE0-599E-4597-AAF3-65E97EF21FE5}"/>
              </a:ext>
            </a:extLst>
          </p:cNvPr>
          <p:cNvSpPr>
            <a:spLocks noGrp="1"/>
          </p:cNvSpPr>
          <p:nvPr>
            <p:ph type="title"/>
          </p:nvPr>
        </p:nvSpPr>
        <p:spPr>
          <a:xfrm>
            <a:off x="132444" y="-2906"/>
            <a:ext cx="10224832" cy="1131889"/>
          </a:xfrm>
        </p:spPr>
        <p:txBody>
          <a:bodyPr/>
          <a:lstStyle/>
          <a:p>
            <a:r>
              <a:rPr lang="en-US" dirty="0">
                <a:solidFill>
                  <a:schemeClr val="accent2"/>
                </a:solidFill>
                <a:latin typeface="+mj-lt"/>
              </a:rPr>
              <a:t>13 Years to 13 Hours </a:t>
            </a:r>
          </a:p>
        </p:txBody>
      </p:sp>
      <p:sp>
        <p:nvSpPr>
          <p:cNvPr id="13" name="TextBox 12">
            <a:extLst>
              <a:ext uri="{FF2B5EF4-FFF2-40B4-BE49-F238E27FC236}">
                <a16:creationId xmlns:a16="http://schemas.microsoft.com/office/drawing/2014/main" id="{D1076F3F-A78B-468C-A424-AAC0762C41F4}"/>
              </a:ext>
            </a:extLst>
          </p:cNvPr>
          <p:cNvSpPr txBox="1"/>
          <p:nvPr/>
        </p:nvSpPr>
        <p:spPr>
          <a:xfrm>
            <a:off x="2298081" y="6341070"/>
            <a:ext cx="5449390" cy="276999"/>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Arial" panose="020B0604020202020204"/>
                <a:ea typeface="Calibri" panose="020F0502020204030204" pitchFamily="34" charset="0"/>
                <a:cs typeface="+mn-cs"/>
              </a:rPr>
              <a:t>CTSA Program Grant </a:t>
            </a:r>
            <a:r>
              <a:rPr kumimoji="0" lang="en-US" sz="1200" b="0" i="0" u="none" strike="noStrike" kern="1200" cap="none" spc="0" normalizeH="0" baseline="0" noProof="0">
                <a:ln>
                  <a:noFill/>
                </a:ln>
                <a:solidFill>
                  <a:srgbClr val="FFFFFF"/>
                </a:solidFill>
                <a:effectLst/>
                <a:uLnTx/>
                <a:uFillTx/>
                <a:latin typeface="Arial" panose="020B0604020202020204"/>
                <a:ea typeface="+mn-lt"/>
                <a:cs typeface="Arial" panose="020B0604020202020204"/>
              </a:rPr>
              <a:t>UL1TR002550, Scripps Translational Science Institute</a:t>
            </a:r>
          </a:p>
        </p:txBody>
      </p:sp>
      <p:pic>
        <p:nvPicPr>
          <p:cNvPr id="6" name="Picture 5">
            <a:extLst>
              <a:ext uri="{FF2B5EF4-FFF2-40B4-BE49-F238E27FC236}">
                <a16:creationId xmlns:a16="http://schemas.microsoft.com/office/drawing/2014/main" id="{8BE887D2-FF13-43CE-9C10-1B225BA4870B}"/>
              </a:ext>
            </a:extLst>
          </p:cNvPr>
          <p:cNvPicPr>
            <a:picLocks noChangeAspect="1"/>
          </p:cNvPicPr>
          <p:nvPr/>
        </p:nvPicPr>
        <p:blipFill>
          <a:blip r:embed="rId3"/>
          <a:stretch>
            <a:fillRect/>
          </a:stretch>
        </p:blipFill>
        <p:spPr>
          <a:xfrm>
            <a:off x="8320669" y="4495800"/>
            <a:ext cx="3682604" cy="1663991"/>
          </a:xfrm>
          <a:prstGeom prst="rect">
            <a:avLst/>
          </a:prstGeom>
          <a:ln>
            <a:noFill/>
          </a:ln>
          <a:effectLst>
            <a:outerShdw blurRad="292100" dist="139700" dir="2700000" algn="tl" rotWithShape="0">
              <a:srgbClr val="333333">
                <a:alpha val="65000"/>
              </a:srgbClr>
            </a:outerShdw>
          </a:effectLst>
        </p:spPr>
      </p:pic>
      <p:sp>
        <p:nvSpPr>
          <p:cNvPr id="3" name="TextBox 2">
            <a:extLst>
              <a:ext uri="{FF2B5EF4-FFF2-40B4-BE49-F238E27FC236}">
                <a16:creationId xmlns:a16="http://schemas.microsoft.com/office/drawing/2014/main" id="{4F3FF363-FF23-494A-8293-B751B3B820DD}"/>
              </a:ext>
            </a:extLst>
          </p:cNvPr>
          <p:cNvSpPr txBox="1"/>
          <p:nvPr/>
        </p:nvSpPr>
        <p:spPr>
          <a:xfrm>
            <a:off x="856525" y="1113167"/>
            <a:ext cx="6897182"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4D4D4D"/>
                </a:solidFill>
                <a:effectLst/>
                <a:uLnTx/>
                <a:uFillTx/>
                <a:latin typeface="ff-quadraat-web-pro"/>
                <a:ea typeface="+mn-ea"/>
                <a:cs typeface="+mn-cs"/>
              </a:rPr>
              <a:t>“A 5-week-old, previously healthy male infant was admitted after 2 hours of inconsolable, atypical crying and irritability. Examination revealed downward eye deviation when he cried. Computed tomography of the head showed multiple large, bilateral hypodensities.”</a:t>
            </a: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4" name="TextBox 3">
            <a:extLst>
              <a:ext uri="{FF2B5EF4-FFF2-40B4-BE49-F238E27FC236}">
                <a16:creationId xmlns:a16="http://schemas.microsoft.com/office/drawing/2014/main" id="{95373306-8E71-48FB-863E-3A55F58D6530}"/>
              </a:ext>
            </a:extLst>
          </p:cNvPr>
          <p:cNvSpPr txBox="1"/>
          <p:nvPr/>
        </p:nvSpPr>
        <p:spPr>
          <a:xfrm>
            <a:off x="832403" y="2599246"/>
            <a:ext cx="6831940"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4D4D4D"/>
                </a:solidFill>
                <a:effectLst/>
                <a:uLnTx/>
                <a:uFillTx/>
                <a:latin typeface="ff-quadraat-web-pro"/>
                <a:ea typeface="+mn-ea"/>
                <a:cs typeface="+mn-cs"/>
              </a:rPr>
              <a:t>“Infantile encephalopathy is associated with approximately 1500 genetic diseases, many of which are clinically indistinguishable but have unique, effective treatments.”</a:t>
            </a: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8" name="TextBox 7">
            <a:extLst>
              <a:ext uri="{FF2B5EF4-FFF2-40B4-BE49-F238E27FC236}">
                <a16:creationId xmlns:a16="http://schemas.microsoft.com/office/drawing/2014/main" id="{22B41674-B0C9-4A78-8E67-940FE8DB5AEE}"/>
              </a:ext>
            </a:extLst>
          </p:cNvPr>
          <p:cNvSpPr txBox="1"/>
          <p:nvPr/>
        </p:nvSpPr>
        <p:spPr>
          <a:xfrm>
            <a:off x="832403" y="5036168"/>
            <a:ext cx="6831938"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4D4D4D"/>
                </a:solidFill>
                <a:effectLst/>
                <a:uLnTx/>
                <a:uFillTx/>
                <a:latin typeface="ff-quadraat-web-pro"/>
                <a:ea typeface="+mn-ea"/>
                <a:cs typeface="+mn-cs"/>
              </a:rPr>
              <a:t>“Thiamine and biotin administration was started 37.5 hours after admission... Six hours later, the patient was alert, calm, and bottle feeding.”</a:t>
            </a: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pic>
        <p:nvPicPr>
          <p:cNvPr id="10" name="Picture 9" descr="A close-up of the brain&#10;&#10;Description automatically generated with low confidence">
            <a:extLst>
              <a:ext uri="{FF2B5EF4-FFF2-40B4-BE49-F238E27FC236}">
                <a16:creationId xmlns:a16="http://schemas.microsoft.com/office/drawing/2014/main" id="{6C03B9C8-F8CC-4D8D-808E-03BB8DCE403D}"/>
              </a:ext>
            </a:extLst>
          </p:cNvPr>
          <p:cNvPicPr>
            <a:picLocks noChangeAspect="1"/>
          </p:cNvPicPr>
          <p:nvPr/>
        </p:nvPicPr>
        <p:blipFill>
          <a:blip r:embed="rId4"/>
          <a:stretch>
            <a:fillRect/>
          </a:stretch>
        </p:blipFill>
        <p:spPr>
          <a:xfrm>
            <a:off x="8576060" y="474258"/>
            <a:ext cx="3171825" cy="1628775"/>
          </a:xfrm>
          <a:prstGeom prst="rect">
            <a:avLst/>
          </a:prstGeom>
        </p:spPr>
      </p:pic>
      <p:pic>
        <p:nvPicPr>
          <p:cNvPr id="14" name="Picture 13" descr="A picture containing text, cat, dark, image&#10;&#10;Description automatically generated">
            <a:extLst>
              <a:ext uri="{FF2B5EF4-FFF2-40B4-BE49-F238E27FC236}">
                <a16:creationId xmlns:a16="http://schemas.microsoft.com/office/drawing/2014/main" id="{AC90501A-7787-4541-82C8-59E1A74B005B}"/>
              </a:ext>
            </a:extLst>
          </p:cNvPr>
          <p:cNvPicPr>
            <a:picLocks noChangeAspect="1"/>
          </p:cNvPicPr>
          <p:nvPr/>
        </p:nvPicPr>
        <p:blipFill>
          <a:blip r:embed="rId5"/>
          <a:stretch>
            <a:fillRect/>
          </a:stretch>
        </p:blipFill>
        <p:spPr>
          <a:xfrm>
            <a:off x="8576059" y="2146905"/>
            <a:ext cx="3171825" cy="1619250"/>
          </a:xfrm>
          <a:prstGeom prst="rect">
            <a:avLst/>
          </a:prstGeom>
        </p:spPr>
      </p:pic>
      <p:sp>
        <p:nvSpPr>
          <p:cNvPr id="15" name="TextBox 14">
            <a:extLst>
              <a:ext uri="{FF2B5EF4-FFF2-40B4-BE49-F238E27FC236}">
                <a16:creationId xmlns:a16="http://schemas.microsoft.com/office/drawing/2014/main" id="{382D2C0D-011A-4C8B-BF88-9E010D9D864A}"/>
              </a:ext>
            </a:extLst>
          </p:cNvPr>
          <p:cNvSpPr txBox="1"/>
          <p:nvPr/>
        </p:nvSpPr>
        <p:spPr>
          <a:xfrm>
            <a:off x="856525" y="3602361"/>
            <a:ext cx="683193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D4D4D"/>
                </a:solidFill>
                <a:effectLst/>
                <a:uLnTx/>
                <a:uFillTx/>
                <a:latin typeface="ff-quadraat-web-pro"/>
                <a:ea typeface="+mn-ea"/>
                <a:cs typeface="+mn-cs"/>
              </a:rPr>
              <a:t>“… 13 hours after we initiated sequencing,</a:t>
            </a:r>
            <a:r>
              <a:rPr lang="en-US" dirty="0">
                <a:solidFill>
                  <a:srgbClr val="4D4D4D"/>
                </a:solidFill>
                <a:latin typeface="ff-quadraat-web-pro"/>
              </a:rPr>
              <a:t>…”</a:t>
            </a: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7" name="TextBox 16">
            <a:extLst>
              <a:ext uri="{FF2B5EF4-FFF2-40B4-BE49-F238E27FC236}">
                <a16:creationId xmlns:a16="http://schemas.microsoft.com/office/drawing/2014/main" id="{4ACFB6AE-96C1-4975-A413-D5CBD5237113}"/>
              </a:ext>
            </a:extLst>
          </p:cNvPr>
          <p:cNvSpPr txBox="1"/>
          <p:nvPr/>
        </p:nvSpPr>
        <p:spPr>
          <a:xfrm>
            <a:off x="856525" y="4273208"/>
            <a:ext cx="6275670"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4D4D4D"/>
                </a:solidFill>
                <a:effectLst/>
                <a:uLnTx/>
                <a:uFillTx/>
                <a:latin typeface="ff-quadraat-web-pro"/>
                <a:ea typeface="+mn-ea"/>
                <a:cs typeface="+mn-cs"/>
              </a:rPr>
              <a:t>“The results led to a clinical diagnosis of </a:t>
            </a:r>
            <a:r>
              <a:rPr kumimoji="0" lang="en-US" sz="1800" b="0" i="0" u="none" strike="noStrike" kern="1200" cap="none" spc="0" normalizeH="0" baseline="0" noProof="0">
                <a:ln>
                  <a:noFill/>
                </a:ln>
                <a:solidFill>
                  <a:srgbClr val="4D4D4D"/>
                </a:solidFill>
                <a:effectLst/>
                <a:highlight>
                  <a:srgbClr val="FFFF00"/>
                </a:highlight>
                <a:uLnTx/>
                <a:uFillTx/>
                <a:latin typeface="ff-quadraat-web-pro"/>
                <a:ea typeface="+mn-ea"/>
                <a:cs typeface="+mn-cs"/>
              </a:rPr>
              <a:t>thiamine metabolism dysfunction syndrome 2 (THMD2)”</a:t>
            </a: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pic>
        <p:nvPicPr>
          <p:cNvPr id="7" name="Picture 6">
            <a:extLst>
              <a:ext uri="{FF2B5EF4-FFF2-40B4-BE49-F238E27FC236}">
                <a16:creationId xmlns:a16="http://schemas.microsoft.com/office/drawing/2014/main" id="{DE6EE289-FF06-2DBE-F842-5CC6B0F73F23}"/>
              </a:ext>
            </a:extLst>
          </p:cNvPr>
          <p:cNvPicPr>
            <a:picLocks noChangeAspect="1"/>
          </p:cNvPicPr>
          <p:nvPr/>
        </p:nvPicPr>
        <p:blipFill>
          <a:blip r:embed="rId6"/>
          <a:stretch>
            <a:fillRect/>
          </a:stretch>
        </p:blipFill>
        <p:spPr>
          <a:xfrm>
            <a:off x="9152313" y="3810027"/>
            <a:ext cx="2019315" cy="1995502"/>
          </a:xfrm>
          <a:prstGeom prst="rect">
            <a:avLst/>
          </a:prstGeom>
        </p:spPr>
      </p:pic>
    </p:spTree>
    <p:extLst>
      <p:ext uri="{BB962C8B-B14F-4D97-AF65-F5344CB8AC3E}">
        <p14:creationId xmlns:p14="http://schemas.microsoft.com/office/powerpoint/2010/main" val="422233989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103;g135fcaa22ad_1_0">
            <a:extLst>
              <a:ext uri="{FF2B5EF4-FFF2-40B4-BE49-F238E27FC236}">
                <a16:creationId xmlns:a16="http://schemas.microsoft.com/office/drawing/2014/main" id="{58249A7A-00B3-A622-F8DF-9C7DB4814794}"/>
              </a:ext>
            </a:extLst>
          </p:cNvPr>
          <p:cNvSpPr/>
          <p:nvPr/>
        </p:nvSpPr>
        <p:spPr>
          <a:xfrm>
            <a:off x="-45720" y="0"/>
            <a:ext cx="12237720" cy="1138139"/>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1"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9" name="Title Placeholder 1">
            <a:extLst>
              <a:ext uri="{FF2B5EF4-FFF2-40B4-BE49-F238E27FC236}">
                <a16:creationId xmlns:a16="http://schemas.microsoft.com/office/drawing/2014/main" id="{2E4434E1-49BC-0834-8941-9EB4029825E7}"/>
              </a:ext>
            </a:extLst>
          </p:cNvPr>
          <p:cNvSpPr txBox="1">
            <a:spLocks/>
          </p:cNvSpPr>
          <p:nvPr/>
        </p:nvSpPr>
        <p:spPr>
          <a:xfrm>
            <a:off x="609601" y="138457"/>
            <a:ext cx="11032224" cy="86672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1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100" b="1" i="0" u="none" strike="noStrike" kern="1200" cap="none" spc="0" normalizeH="0" baseline="0" noProof="0" dirty="0">
                <a:ln>
                  <a:noFill/>
                </a:ln>
                <a:solidFill>
                  <a:srgbClr val="FFFFFF"/>
                </a:solidFill>
                <a:effectLst/>
                <a:uLnTx/>
                <a:uFillTx/>
                <a:latin typeface="Arial" panose="020B0604020202020204"/>
                <a:ea typeface="+mj-ea"/>
                <a:cs typeface="+mj-cs"/>
              </a:rPr>
              <a:t>NCATS Strategic Plan Process</a:t>
            </a:r>
          </a:p>
        </p:txBody>
      </p:sp>
      <p:sp>
        <p:nvSpPr>
          <p:cNvPr id="32" name="Freeform: Shape 31">
            <a:extLst>
              <a:ext uri="{FF2B5EF4-FFF2-40B4-BE49-F238E27FC236}">
                <a16:creationId xmlns:a16="http://schemas.microsoft.com/office/drawing/2014/main" id="{7DA9CC6F-BD42-13E1-9975-BE563369439E}"/>
              </a:ext>
            </a:extLst>
          </p:cNvPr>
          <p:cNvSpPr/>
          <p:nvPr/>
        </p:nvSpPr>
        <p:spPr>
          <a:xfrm>
            <a:off x="-11030" y="1860025"/>
            <a:ext cx="2902148" cy="1160859"/>
          </a:xfrm>
          <a:custGeom>
            <a:avLst/>
            <a:gdLst>
              <a:gd name="connsiteX0" fmla="*/ 0 w 2902148"/>
              <a:gd name="connsiteY0" fmla="*/ 0 h 1160859"/>
              <a:gd name="connsiteX1" fmla="*/ 2321719 w 2902148"/>
              <a:gd name="connsiteY1" fmla="*/ 0 h 1160859"/>
              <a:gd name="connsiteX2" fmla="*/ 2902148 w 2902148"/>
              <a:gd name="connsiteY2" fmla="*/ 580430 h 1160859"/>
              <a:gd name="connsiteX3" fmla="*/ 2321719 w 2902148"/>
              <a:gd name="connsiteY3" fmla="*/ 1160859 h 1160859"/>
              <a:gd name="connsiteX4" fmla="*/ 0 w 2902148"/>
              <a:gd name="connsiteY4" fmla="*/ 1160859 h 1160859"/>
              <a:gd name="connsiteX5" fmla="*/ 0 w 2902148"/>
              <a:gd name="connsiteY5" fmla="*/ 0 h 1160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02148" h="1160859">
                <a:moveTo>
                  <a:pt x="0" y="0"/>
                </a:moveTo>
                <a:lnTo>
                  <a:pt x="2321719" y="0"/>
                </a:lnTo>
                <a:lnTo>
                  <a:pt x="2902148" y="580430"/>
                </a:lnTo>
                <a:lnTo>
                  <a:pt x="2321719" y="1160859"/>
                </a:lnTo>
                <a:lnTo>
                  <a:pt x="0" y="1160859"/>
                </a:lnTo>
                <a:lnTo>
                  <a:pt x="0" y="0"/>
                </a:lnTo>
                <a:close/>
              </a:path>
            </a:pathLst>
          </a:custGeom>
          <a:solidFill>
            <a:schemeClr val="tx2"/>
          </a:solid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74676" tIns="37338" rIns="308884" bIns="37338"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panose="020B0604020202020204"/>
                <a:ea typeface="+mn-ea"/>
                <a:cs typeface="+mn-cs"/>
              </a:rPr>
              <a:t>Initial engagement</a:t>
            </a:r>
          </a:p>
        </p:txBody>
      </p:sp>
      <p:sp>
        <p:nvSpPr>
          <p:cNvPr id="33" name="Freeform: Shape 32">
            <a:extLst>
              <a:ext uri="{FF2B5EF4-FFF2-40B4-BE49-F238E27FC236}">
                <a16:creationId xmlns:a16="http://schemas.microsoft.com/office/drawing/2014/main" id="{87717124-56B8-3F7E-018B-26538D090622}"/>
              </a:ext>
            </a:extLst>
          </p:cNvPr>
          <p:cNvSpPr/>
          <p:nvPr/>
        </p:nvSpPr>
        <p:spPr>
          <a:xfrm>
            <a:off x="2312177" y="1860025"/>
            <a:ext cx="2902148" cy="1160859"/>
          </a:xfrm>
          <a:custGeom>
            <a:avLst/>
            <a:gdLst>
              <a:gd name="connsiteX0" fmla="*/ 0 w 2902148"/>
              <a:gd name="connsiteY0" fmla="*/ 0 h 1160859"/>
              <a:gd name="connsiteX1" fmla="*/ 2321719 w 2902148"/>
              <a:gd name="connsiteY1" fmla="*/ 0 h 1160859"/>
              <a:gd name="connsiteX2" fmla="*/ 2902148 w 2902148"/>
              <a:gd name="connsiteY2" fmla="*/ 580430 h 1160859"/>
              <a:gd name="connsiteX3" fmla="*/ 2321719 w 2902148"/>
              <a:gd name="connsiteY3" fmla="*/ 1160859 h 1160859"/>
              <a:gd name="connsiteX4" fmla="*/ 0 w 2902148"/>
              <a:gd name="connsiteY4" fmla="*/ 1160859 h 1160859"/>
              <a:gd name="connsiteX5" fmla="*/ 580430 w 2902148"/>
              <a:gd name="connsiteY5" fmla="*/ 580430 h 1160859"/>
              <a:gd name="connsiteX6" fmla="*/ 0 w 2902148"/>
              <a:gd name="connsiteY6" fmla="*/ 0 h 1160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02148" h="1160859">
                <a:moveTo>
                  <a:pt x="0" y="0"/>
                </a:moveTo>
                <a:lnTo>
                  <a:pt x="2321719" y="0"/>
                </a:lnTo>
                <a:lnTo>
                  <a:pt x="2902148" y="580430"/>
                </a:lnTo>
                <a:lnTo>
                  <a:pt x="2321719" y="1160859"/>
                </a:lnTo>
                <a:lnTo>
                  <a:pt x="0" y="1160859"/>
                </a:lnTo>
                <a:lnTo>
                  <a:pt x="580430" y="580430"/>
                </a:lnTo>
                <a:lnTo>
                  <a:pt x="0" y="0"/>
                </a:lnTo>
                <a:close/>
              </a:path>
            </a:pathLst>
          </a:custGeom>
          <a:solidFill>
            <a:schemeClr val="tx2"/>
          </a:solid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636437" tIns="37338" rIns="599098" bIns="37338"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panose="020B0604020202020204"/>
                <a:ea typeface="+mn-ea"/>
                <a:cs typeface="+mn-cs"/>
              </a:rPr>
              <a:t>Build a draft framework of the strategic plan</a:t>
            </a:r>
          </a:p>
        </p:txBody>
      </p:sp>
      <p:sp>
        <p:nvSpPr>
          <p:cNvPr id="34" name="Freeform: Shape 33">
            <a:extLst>
              <a:ext uri="{FF2B5EF4-FFF2-40B4-BE49-F238E27FC236}">
                <a16:creationId xmlns:a16="http://schemas.microsoft.com/office/drawing/2014/main" id="{7081FE98-440A-FE6C-7E0A-D047E012198A}"/>
              </a:ext>
            </a:extLst>
          </p:cNvPr>
          <p:cNvSpPr/>
          <p:nvPr/>
        </p:nvSpPr>
        <p:spPr>
          <a:xfrm>
            <a:off x="4633895" y="1860025"/>
            <a:ext cx="2902148" cy="1160859"/>
          </a:xfrm>
          <a:custGeom>
            <a:avLst/>
            <a:gdLst>
              <a:gd name="connsiteX0" fmla="*/ 0 w 2902148"/>
              <a:gd name="connsiteY0" fmla="*/ 0 h 1160859"/>
              <a:gd name="connsiteX1" fmla="*/ 2321719 w 2902148"/>
              <a:gd name="connsiteY1" fmla="*/ 0 h 1160859"/>
              <a:gd name="connsiteX2" fmla="*/ 2902148 w 2902148"/>
              <a:gd name="connsiteY2" fmla="*/ 580430 h 1160859"/>
              <a:gd name="connsiteX3" fmla="*/ 2321719 w 2902148"/>
              <a:gd name="connsiteY3" fmla="*/ 1160859 h 1160859"/>
              <a:gd name="connsiteX4" fmla="*/ 0 w 2902148"/>
              <a:gd name="connsiteY4" fmla="*/ 1160859 h 1160859"/>
              <a:gd name="connsiteX5" fmla="*/ 580430 w 2902148"/>
              <a:gd name="connsiteY5" fmla="*/ 580430 h 1160859"/>
              <a:gd name="connsiteX6" fmla="*/ 0 w 2902148"/>
              <a:gd name="connsiteY6" fmla="*/ 0 h 1160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02148" h="1160859">
                <a:moveTo>
                  <a:pt x="0" y="0"/>
                </a:moveTo>
                <a:lnTo>
                  <a:pt x="2321719" y="0"/>
                </a:lnTo>
                <a:lnTo>
                  <a:pt x="2902148" y="580430"/>
                </a:lnTo>
                <a:lnTo>
                  <a:pt x="2321719" y="1160859"/>
                </a:lnTo>
                <a:lnTo>
                  <a:pt x="0" y="1160859"/>
                </a:lnTo>
                <a:lnTo>
                  <a:pt x="580430" y="580430"/>
                </a:lnTo>
                <a:lnTo>
                  <a:pt x="0" y="0"/>
                </a:lnTo>
                <a:close/>
              </a:path>
            </a:pathLst>
          </a:custGeom>
          <a:solidFill>
            <a:schemeClr val="tx2"/>
          </a:solid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636437" tIns="37338" rIns="599098" bIns="37338"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panose="020B0604020202020204"/>
                <a:ea typeface="+mn-ea"/>
                <a:cs typeface="+mn-cs"/>
              </a:rPr>
              <a:t>More engagement: Gather feedback on draft framework </a:t>
            </a:r>
          </a:p>
        </p:txBody>
      </p:sp>
      <p:sp>
        <p:nvSpPr>
          <p:cNvPr id="35" name="Freeform: Shape 34">
            <a:extLst>
              <a:ext uri="{FF2B5EF4-FFF2-40B4-BE49-F238E27FC236}">
                <a16:creationId xmlns:a16="http://schemas.microsoft.com/office/drawing/2014/main" id="{C4B163B7-3920-6C68-1A93-2C793A3D308B}"/>
              </a:ext>
            </a:extLst>
          </p:cNvPr>
          <p:cNvSpPr/>
          <p:nvPr/>
        </p:nvSpPr>
        <p:spPr>
          <a:xfrm>
            <a:off x="6955614" y="1860025"/>
            <a:ext cx="2902148" cy="1160859"/>
          </a:xfrm>
          <a:custGeom>
            <a:avLst/>
            <a:gdLst>
              <a:gd name="connsiteX0" fmla="*/ 0 w 2902148"/>
              <a:gd name="connsiteY0" fmla="*/ 0 h 1160859"/>
              <a:gd name="connsiteX1" fmla="*/ 2321719 w 2902148"/>
              <a:gd name="connsiteY1" fmla="*/ 0 h 1160859"/>
              <a:gd name="connsiteX2" fmla="*/ 2902148 w 2902148"/>
              <a:gd name="connsiteY2" fmla="*/ 580430 h 1160859"/>
              <a:gd name="connsiteX3" fmla="*/ 2321719 w 2902148"/>
              <a:gd name="connsiteY3" fmla="*/ 1160859 h 1160859"/>
              <a:gd name="connsiteX4" fmla="*/ 0 w 2902148"/>
              <a:gd name="connsiteY4" fmla="*/ 1160859 h 1160859"/>
              <a:gd name="connsiteX5" fmla="*/ 580430 w 2902148"/>
              <a:gd name="connsiteY5" fmla="*/ 580430 h 1160859"/>
              <a:gd name="connsiteX6" fmla="*/ 0 w 2902148"/>
              <a:gd name="connsiteY6" fmla="*/ 0 h 1160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02148" h="1160859">
                <a:moveTo>
                  <a:pt x="0" y="0"/>
                </a:moveTo>
                <a:lnTo>
                  <a:pt x="2321719" y="0"/>
                </a:lnTo>
                <a:lnTo>
                  <a:pt x="2902148" y="580430"/>
                </a:lnTo>
                <a:lnTo>
                  <a:pt x="2321719" y="1160859"/>
                </a:lnTo>
                <a:lnTo>
                  <a:pt x="0" y="1160859"/>
                </a:lnTo>
                <a:lnTo>
                  <a:pt x="580430" y="580430"/>
                </a:lnTo>
                <a:lnTo>
                  <a:pt x="0" y="0"/>
                </a:lnTo>
                <a:close/>
              </a:path>
            </a:pathLst>
          </a:custGeom>
          <a:solidFill>
            <a:schemeClr val="bg2">
              <a:lumMod val="50000"/>
            </a:schemeClr>
          </a:solid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636437" tIns="37338" rIns="599098" bIns="37338"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panose="020B0604020202020204"/>
                <a:ea typeface="+mn-ea"/>
                <a:cs typeface="+mn-cs"/>
              </a:rPr>
              <a:t>Draft the Strategic Plan </a:t>
            </a:r>
          </a:p>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panose="020B0604020202020204"/>
                <a:ea typeface="+mn-ea"/>
                <a:cs typeface="+mn-cs"/>
              </a:rPr>
              <a:t>Discuss at May Council</a:t>
            </a:r>
          </a:p>
        </p:txBody>
      </p:sp>
      <p:sp>
        <p:nvSpPr>
          <p:cNvPr id="36" name="Freeform: Shape 35">
            <a:extLst>
              <a:ext uri="{FF2B5EF4-FFF2-40B4-BE49-F238E27FC236}">
                <a16:creationId xmlns:a16="http://schemas.microsoft.com/office/drawing/2014/main" id="{9545222F-D75C-7923-EE23-EA7001347158}"/>
              </a:ext>
            </a:extLst>
          </p:cNvPr>
          <p:cNvSpPr/>
          <p:nvPr/>
        </p:nvSpPr>
        <p:spPr>
          <a:xfrm>
            <a:off x="9277333" y="1860025"/>
            <a:ext cx="2902148" cy="1160859"/>
          </a:xfrm>
          <a:custGeom>
            <a:avLst/>
            <a:gdLst>
              <a:gd name="connsiteX0" fmla="*/ 0 w 2902148"/>
              <a:gd name="connsiteY0" fmla="*/ 0 h 1160859"/>
              <a:gd name="connsiteX1" fmla="*/ 2321719 w 2902148"/>
              <a:gd name="connsiteY1" fmla="*/ 0 h 1160859"/>
              <a:gd name="connsiteX2" fmla="*/ 2902148 w 2902148"/>
              <a:gd name="connsiteY2" fmla="*/ 580430 h 1160859"/>
              <a:gd name="connsiteX3" fmla="*/ 2321719 w 2902148"/>
              <a:gd name="connsiteY3" fmla="*/ 1160859 h 1160859"/>
              <a:gd name="connsiteX4" fmla="*/ 0 w 2902148"/>
              <a:gd name="connsiteY4" fmla="*/ 1160859 h 1160859"/>
              <a:gd name="connsiteX5" fmla="*/ 580430 w 2902148"/>
              <a:gd name="connsiteY5" fmla="*/ 580430 h 1160859"/>
              <a:gd name="connsiteX6" fmla="*/ 0 w 2902148"/>
              <a:gd name="connsiteY6" fmla="*/ 0 h 1160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02148" h="1160859">
                <a:moveTo>
                  <a:pt x="0" y="0"/>
                </a:moveTo>
                <a:lnTo>
                  <a:pt x="2321719" y="0"/>
                </a:lnTo>
                <a:lnTo>
                  <a:pt x="2902148" y="580430"/>
                </a:lnTo>
                <a:lnTo>
                  <a:pt x="2321719" y="1160859"/>
                </a:lnTo>
                <a:lnTo>
                  <a:pt x="0" y="1160859"/>
                </a:lnTo>
                <a:lnTo>
                  <a:pt x="580430" y="580430"/>
                </a:lnTo>
                <a:lnTo>
                  <a:pt x="0" y="0"/>
                </a:lnTo>
                <a:close/>
              </a:path>
            </a:pathLst>
          </a:custGeom>
          <a:solidFill>
            <a:schemeClr val="tx2"/>
          </a:solidFill>
          <a:ln w="12700" cap="flat" cmpd="sng" algn="ctr">
            <a:solidFill>
              <a:srgbClr val="FFFFFF">
                <a:hueOff val="0"/>
                <a:satOff val="0"/>
                <a:lumOff val="0"/>
                <a:alphaOff val="0"/>
              </a:srgb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636437" tIns="37338" rIns="599098" bIns="37338"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panose="020B0604020202020204"/>
                <a:ea typeface="+mn-ea"/>
                <a:cs typeface="+mn-cs"/>
              </a:rPr>
              <a:t>Finalize the Strategic Plan</a:t>
            </a:r>
          </a:p>
        </p:txBody>
      </p:sp>
      <p:sp>
        <p:nvSpPr>
          <p:cNvPr id="6" name="TextBox 5">
            <a:extLst>
              <a:ext uri="{FF2B5EF4-FFF2-40B4-BE49-F238E27FC236}">
                <a16:creationId xmlns:a16="http://schemas.microsoft.com/office/drawing/2014/main" id="{9E9304E3-8A30-A740-178A-86887240C6D8}"/>
              </a:ext>
            </a:extLst>
          </p:cNvPr>
          <p:cNvSpPr txBox="1"/>
          <p:nvPr/>
        </p:nvSpPr>
        <p:spPr>
          <a:xfrm>
            <a:off x="10084258" y="1549917"/>
            <a:ext cx="2164121" cy="307777"/>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Arial" panose="020B0604020202020204"/>
                <a:ea typeface="+mn-ea"/>
                <a:cs typeface="+mn-cs"/>
              </a:rPr>
              <a:t>Target for rollout: 2024</a:t>
            </a:r>
          </a:p>
        </p:txBody>
      </p:sp>
      <p:sp>
        <p:nvSpPr>
          <p:cNvPr id="8" name="TextBox 7">
            <a:extLst>
              <a:ext uri="{FF2B5EF4-FFF2-40B4-BE49-F238E27FC236}">
                <a16:creationId xmlns:a16="http://schemas.microsoft.com/office/drawing/2014/main" id="{1E3C1C76-5B0B-22B0-2A96-E5CED3AA21C1}"/>
              </a:ext>
            </a:extLst>
          </p:cNvPr>
          <p:cNvSpPr txBox="1"/>
          <p:nvPr/>
        </p:nvSpPr>
        <p:spPr>
          <a:xfrm>
            <a:off x="-45720" y="1549917"/>
            <a:ext cx="1986441" cy="307777"/>
          </a:xfrm>
          <a:prstGeom prst="rect">
            <a:avLst/>
          </a:prstGeom>
          <a:noFill/>
        </p:spPr>
        <p:txBody>
          <a:bodyPr wrap="non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Arial" panose="020B0604020202020204"/>
                <a:ea typeface="+mn-ea"/>
                <a:cs typeface="+mn-cs"/>
              </a:rPr>
              <a:t>Start: </a:t>
            </a:r>
            <a:r>
              <a:rPr kumimoji="0" lang="en-US" sz="1400" b="1" i="0" u="none" strike="noStrike" kern="1200" cap="none" spc="0" normalizeH="0" baseline="0" noProof="0">
                <a:ln>
                  <a:noFill/>
                </a:ln>
                <a:solidFill>
                  <a:srgbClr val="000000"/>
                </a:solidFill>
                <a:effectLst/>
                <a:uLnTx/>
                <a:uFillTx/>
                <a:latin typeface="Arial" panose="020B0604020202020204"/>
                <a:ea typeface="+mn-ea"/>
                <a:cs typeface="+mn-cs"/>
              </a:rPr>
              <a:t>November</a:t>
            </a:r>
            <a:r>
              <a:rPr kumimoji="0" lang="en-US" sz="1400" b="0" i="0" u="none" strike="noStrike" kern="1200" cap="none" spc="0" normalizeH="0" baseline="0" noProof="0">
                <a:ln>
                  <a:noFill/>
                </a:ln>
                <a:solidFill>
                  <a:srgbClr val="000000"/>
                </a:solidFill>
                <a:effectLst/>
                <a:uLnTx/>
                <a:uFillTx/>
                <a:latin typeface="Arial" panose="020B0604020202020204"/>
                <a:ea typeface="+mn-ea"/>
                <a:cs typeface="+mn-cs"/>
              </a:rPr>
              <a:t> 2022</a:t>
            </a:r>
          </a:p>
        </p:txBody>
      </p:sp>
      <p:cxnSp>
        <p:nvCxnSpPr>
          <p:cNvPr id="10" name="Straight Arrow Connector 9">
            <a:extLst>
              <a:ext uri="{FF2B5EF4-FFF2-40B4-BE49-F238E27FC236}">
                <a16:creationId xmlns:a16="http://schemas.microsoft.com/office/drawing/2014/main" id="{7B60BE60-F304-6044-D15C-E04636AB5905}"/>
              </a:ext>
            </a:extLst>
          </p:cNvPr>
          <p:cNvCxnSpPr>
            <a:cxnSpLocks/>
          </p:cNvCxnSpPr>
          <p:nvPr/>
        </p:nvCxnSpPr>
        <p:spPr>
          <a:xfrm flipV="1">
            <a:off x="1843705" y="1700621"/>
            <a:ext cx="8336615" cy="3185"/>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sp>
        <p:nvSpPr>
          <p:cNvPr id="56" name="Rectangle 55">
            <a:extLst>
              <a:ext uri="{FF2B5EF4-FFF2-40B4-BE49-F238E27FC236}">
                <a16:creationId xmlns:a16="http://schemas.microsoft.com/office/drawing/2014/main" id="{DC74C5A8-6BBE-EB36-35A1-48E0CF046C8D}"/>
              </a:ext>
            </a:extLst>
          </p:cNvPr>
          <p:cNvSpPr/>
          <p:nvPr/>
        </p:nvSpPr>
        <p:spPr>
          <a:xfrm>
            <a:off x="9294033" y="5498254"/>
            <a:ext cx="2376359" cy="80624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hueOff val="0"/>
                  <a:satOff val="0"/>
                  <a:lumOff val="0"/>
                  <a:alphaOff val="0"/>
                </a:srgbClr>
              </a:solidFill>
              <a:effectLst/>
              <a:uLnTx/>
              <a:uFillTx/>
              <a:latin typeface="Arial" panose="020B0604020202020204"/>
              <a:ea typeface="+mn-ea"/>
              <a:cs typeface="+mn-cs"/>
            </a:endParaRPr>
          </a:p>
        </p:txBody>
      </p:sp>
      <p:pic>
        <p:nvPicPr>
          <p:cNvPr id="5" name="Picture 2">
            <a:extLst>
              <a:ext uri="{FF2B5EF4-FFF2-40B4-BE49-F238E27FC236}">
                <a16:creationId xmlns:a16="http://schemas.microsoft.com/office/drawing/2014/main" id="{7BD2777E-A2A3-7112-8CBF-31CBD404865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455967" y="6349153"/>
            <a:ext cx="1312170" cy="294897"/>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3" name="Table 12">
            <a:extLst>
              <a:ext uri="{FF2B5EF4-FFF2-40B4-BE49-F238E27FC236}">
                <a16:creationId xmlns:a16="http://schemas.microsoft.com/office/drawing/2014/main" id="{647C774D-37B0-43C0-260B-D81288E36074}"/>
              </a:ext>
            </a:extLst>
          </p:cNvPr>
          <p:cNvGraphicFramePr>
            <a:graphicFrameLocks noGrp="1"/>
          </p:cNvGraphicFramePr>
          <p:nvPr>
            <p:extLst>
              <p:ext uri="{D42A27DB-BD31-4B8C-83A1-F6EECF244321}">
                <p14:modId xmlns:p14="http://schemas.microsoft.com/office/powerpoint/2010/main" val="3292767610"/>
              </p:ext>
            </p:extLst>
          </p:nvPr>
        </p:nvGraphicFramePr>
        <p:xfrm>
          <a:off x="195135" y="3361532"/>
          <a:ext cx="9450227" cy="3390392"/>
        </p:xfrm>
        <a:graphic>
          <a:graphicData uri="http://schemas.openxmlformats.org/drawingml/2006/table">
            <a:tbl>
              <a:tblPr firstRow="1" bandRow="1">
                <a:tableStyleId>{EB344D84-9AFB-497E-A393-DC336BA19D2E}</a:tableStyleId>
              </a:tblPr>
              <a:tblGrid>
                <a:gridCol w="6999191">
                  <a:extLst>
                    <a:ext uri="{9D8B030D-6E8A-4147-A177-3AD203B41FA5}">
                      <a16:colId xmlns:a16="http://schemas.microsoft.com/office/drawing/2014/main" val="347907958"/>
                    </a:ext>
                  </a:extLst>
                </a:gridCol>
                <a:gridCol w="2451036">
                  <a:extLst>
                    <a:ext uri="{9D8B030D-6E8A-4147-A177-3AD203B41FA5}">
                      <a16:colId xmlns:a16="http://schemas.microsoft.com/office/drawing/2014/main" val="736149662"/>
                    </a:ext>
                  </a:extLst>
                </a:gridCol>
              </a:tblGrid>
              <a:tr h="321037">
                <a:tc>
                  <a:txBody>
                    <a:bodyPr/>
                    <a:lstStyle/>
                    <a:p>
                      <a:r>
                        <a:rPr lang="en-US" sz="1600" dirty="0"/>
                        <a:t>NCATS Engagement Efforts: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15975978"/>
                  </a:ext>
                </a:extLst>
              </a:tr>
              <a:tr h="1947717">
                <a:tc>
                  <a:txBody>
                    <a:bodyPr/>
                    <a:lstStyle/>
                    <a:p>
                      <a:pPr marL="0" indent="0">
                        <a:lnSpc>
                          <a:spcPct val="120000"/>
                        </a:lnSpc>
                        <a:spcBef>
                          <a:spcPts val="0"/>
                        </a:spcBef>
                        <a:buFont typeface="Arial" panose="020B0604020202020204" pitchFamily="34" charset="0"/>
                        <a:buNone/>
                      </a:pPr>
                      <a:r>
                        <a:rPr lang="en-US" sz="1600" dirty="0"/>
                        <a:t>Discussions:</a:t>
                      </a:r>
                    </a:p>
                    <a:p>
                      <a:pPr marL="285750" indent="-285750">
                        <a:lnSpc>
                          <a:spcPct val="120000"/>
                        </a:lnSpc>
                        <a:spcBef>
                          <a:spcPts val="0"/>
                        </a:spcBef>
                        <a:buFont typeface="Arial" panose="020B0604020202020204" pitchFamily="34" charset="0"/>
                        <a:buChar char="•"/>
                      </a:pPr>
                      <a:r>
                        <a:rPr lang="en-US" sz="1600" dirty="0"/>
                        <a:t>Two public roundtables</a:t>
                      </a:r>
                    </a:p>
                    <a:p>
                      <a:pPr marL="285750" indent="-285750">
                        <a:lnSpc>
                          <a:spcPct val="120000"/>
                        </a:lnSpc>
                        <a:spcBef>
                          <a:spcPts val="0"/>
                        </a:spcBef>
                        <a:buFont typeface="Arial" panose="020B0604020202020204" pitchFamily="34" charset="0"/>
                        <a:buChar char="•"/>
                      </a:pPr>
                      <a:r>
                        <a:rPr lang="en-US" sz="1600" dirty="0"/>
                        <a:t>Communities supporting the Clinical and Translational Science Awards (CTSA) Program</a:t>
                      </a:r>
                    </a:p>
                    <a:p>
                      <a:pPr marL="285750" indent="-285750">
                        <a:lnSpc>
                          <a:spcPct val="120000"/>
                        </a:lnSpc>
                        <a:spcBef>
                          <a:spcPts val="0"/>
                        </a:spcBef>
                        <a:buFont typeface="Arial" panose="020B0604020202020204" pitchFamily="34" charset="0"/>
                        <a:buChar char="•"/>
                      </a:pPr>
                      <a:r>
                        <a:rPr lang="en-US" sz="1600" dirty="0"/>
                        <a:t>Communities supporting the Rare Disease Clinical Research Network (RDCRN) </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lang="en-US" sz="1600" dirty="0"/>
                        <a:t>All NCATS Divisions, Offices, and leadership groups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85750" indent="-285750">
                        <a:buFont typeface="Arial" panose="020B0604020202020204" pitchFamily="34" charset="0"/>
                        <a:buChar char="•"/>
                      </a:pPr>
                      <a:r>
                        <a:rPr lang="en-US" sz="1600" dirty="0"/>
                        <a:t>44+  formal meetings</a:t>
                      </a:r>
                    </a:p>
                    <a:p>
                      <a:pPr marL="0" indent="0">
                        <a:buFont typeface="Arial" panose="020B0604020202020204" pitchFamily="34" charset="0"/>
                        <a:buNone/>
                      </a:pPr>
                      <a:endParaRPr lang="en-US" sz="1600" dirty="0"/>
                    </a:p>
                    <a:p>
                      <a:pPr marL="285750" indent="-285750">
                        <a:buFont typeface="Arial" panose="020B0604020202020204" pitchFamily="34" charset="0"/>
                        <a:buChar char="•"/>
                      </a:pPr>
                      <a:r>
                        <a:rPr lang="en-US" sz="1600" dirty="0"/>
                        <a:t>1150+ individuals engaged</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1700+ unique comments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32797617"/>
                  </a:ext>
                </a:extLst>
              </a:tr>
              <a:tr h="920529">
                <a:tc>
                  <a:txBody>
                    <a:bodyPr/>
                    <a:lstStyle/>
                    <a:p>
                      <a:pPr marL="0" indent="0">
                        <a:lnSpc>
                          <a:spcPct val="120000"/>
                        </a:lnSpc>
                        <a:spcBef>
                          <a:spcPts val="0"/>
                        </a:spcBef>
                        <a:buFont typeface="Arial" panose="020B0604020202020204" pitchFamily="34" charset="0"/>
                        <a:buNone/>
                      </a:pPr>
                      <a:r>
                        <a:rPr lang="en-US" sz="1600"/>
                        <a:t>Written Input:</a:t>
                      </a:r>
                    </a:p>
                    <a:p>
                      <a:pPr marL="285750" indent="-285750">
                        <a:lnSpc>
                          <a:spcPct val="120000"/>
                        </a:lnSpc>
                        <a:spcBef>
                          <a:spcPts val="0"/>
                        </a:spcBef>
                        <a:buFont typeface="Arial" panose="020B0604020202020204" pitchFamily="34" charset="0"/>
                        <a:buChar char="•"/>
                      </a:pPr>
                      <a:r>
                        <a:rPr lang="en-US" sz="1600"/>
                        <a:t>Public Request for Information (RFI)</a:t>
                      </a:r>
                    </a:p>
                    <a:p>
                      <a:pPr marL="285750" indent="-285750">
                        <a:lnSpc>
                          <a:spcPct val="120000"/>
                        </a:lnSpc>
                        <a:spcBef>
                          <a:spcPts val="0"/>
                        </a:spcBef>
                        <a:buFont typeface="Arial" panose="020B0604020202020204" pitchFamily="34" charset="0"/>
                        <a:buChar char="•"/>
                      </a:pPr>
                      <a:r>
                        <a:rPr lang="en-US" sz="1600"/>
                        <a:t>Email Input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buFont typeface="Arial" panose="020B0604020202020204" pitchFamily="34" charset="0"/>
                        <a:buChar char="•"/>
                      </a:pPr>
                      <a:r>
                        <a:rPr lang="en-US" sz="1600" dirty="0"/>
                        <a:t>50+ responses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14171802"/>
                  </a:ext>
                </a:extLst>
              </a:tr>
            </a:tbl>
          </a:graphicData>
        </a:graphic>
      </p:graphicFrame>
      <p:sp>
        <p:nvSpPr>
          <p:cNvPr id="30" name="TextBox 29">
            <a:extLst>
              <a:ext uri="{FF2B5EF4-FFF2-40B4-BE49-F238E27FC236}">
                <a16:creationId xmlns:a16="http://schemas.microsoft.com/office/drawing/2014/main" id="{2018EDA0-022B-E32F-71EB-B0D3D48E2547}"/>
              </a:ext>
            </a:extLst>
          </p:cNvPr>
          <p:cNvSpPr txBox="1"/>
          <p:nvPr/>
        </p:nvSpPr>
        <p:spPr>
          <a:xfrm>
            <a:off x="7271752" y="3044515"/>
            <a:ext cx="1544543" cy="307777"/>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a:ea typeface="+mn-ea"/>
                <a:cs typeface="+mn-cs"/>
              </a:rPr>
              <a:t>We are here!</a:t>
            </a:r>
          </a:p>
        </p:txBody>
      </p:sp>
      <p:sp>
        <p:nvSpPr>
          <p:cNvPr id="29" name="Arrow: Right 28">
            <a:extLst>
              <a:ext uri="{FF2B5EF4-FFF2-40B4-BE49-F238E27FC236}">
                <a16:creationId xmlns:a16="http://schemas.microsoft.com/office/drawing/2014/main" id="{62388A26-44C7-ED88-ECD9-9E22ACEAD8DC}"/>
              </a:ext>
            </a:extLst>
          </p:cNvPr>
          <p:cNvSpPr/>
          <p:nvPr/>
        </p:nvSpPr>
        <p:spPr>
          <a:xfrm rot="16200000">
            <a:off x="7070515" y="2896217"/>
            <a:ext cx="402475" cy="367310"/>
          </a:xfrm>
          <a:prstGeom prst="rightArrow">
            <a:avLst/>
          </a:prstGeom>
          <a:solidFill>
            <a:srgbClr val="FFFF00"/>
          </a:solid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15" name="Picture 14">
            <a:extLst>
              <a:ext uri="{FF2B5EF4-FFF2-40B4-BE49-F238E27FC236}">
                <a16:creationId xmlns:a16="http://schemas.microsoft.com/office/drawing/2014/main" id="{B1AE6894-0013-7930-54FB-3C159CD59A70}"/>
              </a:ext>
            </a:extLst>
          </p:cNvPr>
          <p:cNvPicPr>
            <a:picLocks noChangeAspect="1"/>
          </p:cNvPicPr>
          <p:nvPr/>
        </p:nvPicPr>
        <p:blipFill>
          <a:blip r:embed="rId4"/>
          <a:stretch>
            <a:fillRect/>
          </a:stretch>
        </p:blipFill>
        <p:spPr>
          <a:xfrm>
            <a:off x="8709247" y="84784"/>
            <a:ext cx="3146857" cy="1417287"/>
          </a:xfrm>
          <a:prstGeom prst="rect">
            <a:avLst/>
          </a:prstGeom>
        </p:spPr>
      </p:pic>
      <p:pic>
        <p:nvPicPr>
          <p:cNvPr id="2" name="Picture 1">
            <a:extLst>
              <a:ext uri="{FF2B5EF4-FFF2-40B4-BE49-F238E27FC236}">
                <a16:creationId xmlns:a16="http://schemas.microsoft.com/office/drawing/2014/main" id="{0B08F590-D76A-A2A6-EB64-627EDAAC24D2}"/>
              </a:ext>
            </a:extLst>
          </p:cNvPr>
          <p:cNvPicPr>
            <a:picLocks noChangeAspect="1"/>
          </p:cNvPicPr>
          <p:nvPr/>
        </p:nvPicPr>
        <p:blipFill>
          <a:blip r:embed="rId5"/>
          <a:stretch>
            <a:fillRect/>
          </a:stretch>
        </p:blipFill>
        <p:spPr>
          <a:xfrm>
            <a:off x="9662634" y="3491652"/>
            <a:ext cx="2524125" cy="2524125"/>
          </a:xfrm>
          <a:prstGeom prst="rect">
            <a:avLst/>
          </a:prstGeom>
        </p:spPr>
      </p:pic>
    </p:spTree>
    <p:extLst>
      <p:ext uri="{BB962C8B-B14F-4D97-AF65-F5344CB8AC3E}">
        <p14:creationId xmlns:p14="http://schemas.microsoft.com/office/powerpoint/2010/main" val="291436943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oogle Shape;455;g11da0de9736_0_0">
            <a:extLst>
              <a:ext uri="{FF2B5EF4-FFF2-40B4-BE49-F238E27FC236}">
                <a16:creationId xmlns:a16="http://schemas.microsoft.com/office/drawing/2014/main" id="{5EB57027-F925-6AAE-6E82-844D14EF32A3}"/>
              </a:ext>
            </a:extLst>
          </p:cNvPr>
          <p:cNvSpPr txBox="1">
            <a:spLocks/>
          </p:cNvSpPr>
          <p:nvPr/>
        </p:nvSpPr>
        <p:spPr>
          <a:xfrm>
            <a:off x="5795165" y="152400"/>
            <a:ext cx="5394300" cy="1371600"/>
          </a:xfrm>
          <a:prstGeom prst="rect">
            <a:avLst/>
          </a:prstGeom>
          <a:noFill/>
          <a:ln>
            <a:noFill/>
          </a:ln>
        </p:spPr>
        <p:txBody>
          <a:bodyPr spcFirstLastPara="1" wrap="square" lIns="91425" tIns="45700" rIns="91425" bIns="45700" anchor="ctr" anchorCtr="0">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ts val="0"/>
              </a:spcBef>
              <a:spcAft>
                <a:spcPts val="0"/>
              </a:spcAft>
              <a:buClr>
                <a:srgbClr val="642F6C"/>
              </a:buClr>
              <a:buSzPts val="4000"/>
              <a:buFont typeface="Arial"/>
              <a:buNone/>
              <a:tabLst/>
              <a:defRPr/>
            </a:pPr>
            <a:r>
              <a:rPr kumimoji="0" lang="en-US" sz="8000" b="1" i="0" u="none" strike="noStrike" kern="1200" cap="none" spc="0" normalizeH="0" baseline="0" noProof="0">
                <a:ln>
                  <a:noFill/>
                </a:ln>
                <a:solidFill>
                  <a:srgbClr val="2A4086"/>
                </a:solidFill>
                <a:effectLst/>
                <a:uLnTx/>
                <a:uFillTx/>
                <a:latin typeface="Arial" panose="020B0604020202020204" pitchFamily="34" charset="0"/>
                <a:ea typeface="Titillium Web"/>
                <a:cs typeface="Arial" panose="020B0604020202020204" pitchFamily="34" charset="0"/>
                <a:sym typeface="Titillium Web"/>
              </a:rPr>
              <a:t>Thank You!</a:t>
            </a:r>
          </a:p>
        </p:txBody>
      </p:sp>
      <p:sp>
        <p:nvSpPr>
          <p:cNvPr id="2" name="TextBox 1">
            <a:extLst>
              <a:ext uri="{FF2B5EF4-FFF2-40B4-BE49-F238E27FC236}">
                <a16:creationId xmlns:a16="http://schemas.microsoft.com/office/drawing/2014/main" id="{A2756A83-626F-BA48-F551-1826BA0179E2}"/>
              </a:ext>
            </a:extLst>
          </p:cNvPr>
          <p:cNvSpPr txBox="1"/>
          <p:nvPr/>
        </p:nvSpPr>
        <p:spPr>
          <a:xfrm>
            <a:off x="5812515" y="4163021"/>
            <a:ext cx="249184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135B6F"/>
                </a:solidFill>
                <a:effectLst/>
                <a:uLnTx/>
                <a:uFillTx/>
                <a:latin typeface="Arial" panose="020B0604020202020204" pitchFamily="34" charset="0"/>
                <a:ea typeface="Roboto"/>
                <a:cs typeface="Arial" panose="020B0604020202020204" pitchFamily="34" charset="0"/>
                <a:sym typeface="Roboto"/>
              </a:rPr>
              <a:t>Follow Us:</a:t>
            </a:r>
            <a:endParaRPr kumimoji="0" lang="en-US" sz="1800" b="0" i="0" u="none" strike="noStrike" kern="1200" cap="none" spc="0" normalizeH="0" baseline="0" noProof="0">
              <a:ln>
                <a:noFill/>
              </a:ln>
              <a:solidFill>
                <a:srgbClr val="135B6F"/>
              </a:solidFill>
              <a:effectLst/>
              <a:uLnTx/>
              <a:uFillTx/>
              <a:latin typeface="Arial" panose="020B0604020202020204"/>
              <a:ea typeface="+mn-ea"/>
              <a:cs typeface="+mn-cs"/>
            </a:endParaRPr>
          </a:p>
        </p:txBody>
      </p:sp>
      <p:grpSp>
        <p:nvGrpSpPr>
          <p:cNvPr id="3" name="Google Shape;458;g11da0de9736_0_0">
            <a:extLst>
              <a:ext uri="{FF2B5EF4-FFF2-40B4-BE49-F238E27FC236}">
                <a16:creationId xmlns:a16="http://schemas.microsoft.com/office/drawing/2014/main" id="{4EDB1DFE-D9E9-7DD0-853F-07C66BD1FFDA}"/>
              </a:ext>
            </a:extLst>
          </p:cNvPr>
          <p:cNvGrpSpPr/>
          <p:nvPr/>
        </p:nvGrpSpPr>
        <p:grpSpPr>
          <a:xfrm>
            <a:off x="5901215" y="4741725"/>
            <a:ext cx="5023727" cy="1479697"/>
            <a:chOff x="6108500" y="3664552"/>
            <a:chExt cx="5023727" cy="1479697"/>
          </a:xfrm>
        </p:grpSpPr>
        <p:sp>
          <p:nvSpPr>
            <p:cNvPr id="23" name="Google Shape;459;g11da0de9736_0_0">
              <a:extLst>
                <a:ext uri="{FF2B5EF4-FFF2-40B4-BE49-F238E27FC236}">
                  <a16:creationId xmlns:a16="http://schemas.microsoft.com/office/drawing/2014/main" id="{537C0B4B-3FC4-6E68-0579-4692802006C5}"/>
                </a:ext>
              </a:extLst>
            </p:cNvPr>
            <p:cNvSpPr txBox="1"/>
            <p:nvPr/>
          </p:nvSpPr>
          <p:spPr>
            <a:xfrm>
              <a:off x="9091925" y="4197738"/>
              <a:ext cx="1929900" cy="431100"/>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600" b="1" i="0" u="none" strike="noStrike" kern="1200" cap="none" spc="0" normalizeH="0" baseline="0" noProof="0" err="1">
                  <a:ln>
                    <a:noFill/>
                  </a:ln>
                  <a:solidFill>
                    <a:srgbClr val="551F58"/>
                  </a:solidFill>
                  <a:effectLst/>
                  <a:uLnTx/>
                  <a:uFillTx/>
                  <a:latin typeface="Arial" panose="020B0604020202020204" pitchFamily="34" charset="0"/>
                  <a:ea typeface="Roboto"/>
                  <a:cs typeface="Arial" panose="020B0604020202020204" pitchFamily="34" charset="0"/>
                  <a:sym typeface="Roboto"/>
                </a:rPr>
                <a:t>NCATSMedia</a:t>
              </a:r>
              <a:endParaRPr kumimoji="0" sz="1600" b="1" i="0" u="none" strike="noStrike" kern="1200" cap="none" spc="0" normalizeH="0" baseline="0" noProof="0">
                <a:ln>
                  <a:noFill/>
                </a:ln>
                <a:solidFill>
                  <a:srgbClr val="551F58"/>
                </a:solidFill>
                <a:effectLst/>
                <a:uLnTx/>
                <a:uFillTx/>
                <a:latin typeface="Arial" panose="020B0604020202020204" pitchFamily="34" charset="0"/>
                <a:ea typeface="Roboto"/>
                <a:cs typeface="Arial" panose="020B0604020202020204" pitchFamily="34" charset="0"/>
                <a:sym typeface="Roboto"/>
              </a:endParaRPr>
            </a:p>
          </p:txBody>
        </p:sp>
        <p:pic>
          <p:nvPicPr>
            <p:cNvPr id="24" name="Google Shape;460;g11da0de9736_0_0">
              <a:extLst>
                <a:ext uri="{FF2B5EF4-FFF2-40B4-BE49-F238E27FC236}">
                  <a16:creationId xmlns:a16="http://schemas.microsoft.com/office/drawing/2014/main" id="{0648B755-13B7-F7E9-1822-78F9BD1E0095}"/>
                </a:ext>
              </a:extLst>
            </p:cNvPr>
            <p:cNvPicPr preferRelativeResize="0"/>
            <p:nvPr/>
          </p:nvPicPr>
          <p:blipFill rotWithShape="1">
            <a:blip r:embed="rId2">
              <a:alphaModFix/>
            </a:blip>
            <a:srcRect/>
            <a:stretch/>
          </p:blipFill>
          <p:spPr>
            <a:xfrm>
              <a:off x="6108512" y="3664552"/>
              <a:ext cx="403413" cy="402597"/>
            </a:xfrm>
            <a:prstGeom prst="rect">
              <a:avLst/>
            </a:prstGeom>
            <a:noFill/>
            <a:ln>
              <a:noFill/>
            </a:ln>
          </p:spPr>
        </p:pic>
        <p:pic>
          <p:nvPicPr>
            <p:cNvPr id="25" name="Google Shape;461;g11da0de9736_0_0">
              <a:extLst>
                <a:ext uri="{FF2B5EF4-FFF2-40B4-BE49-F238E27FC236}">
                  <a16:creationId xmlns:a16="http://schemas.microsoft.com/office/drawing/2014/main" id="{7E8A958A-45B3-D7B3-F5A1-FCBBC1ED10EC}"/>
                </a:ext>
              </a:extLst>
            </p:cNvPr>
            <p:cNvPicPr preferRelativeResize="0"/>
            <p:nvPr/>
          </p:nvPicPr>
          <p:blipFill rotWithShape="1">
            <a:blip r:embed="rId3">
              <a:alphaModFix/>
            </a:blip>
            <a:srcRect/>
            <a:stretch/>
          </p:blipFill>
          <p:spPr>
            <a:xfrm>
              <a:off x="8700009" y="4198914"/>
              <a:ext cx="402604" cy="402597"/>
            </a:xfrm>
            <a:prstGeom prst="rect">
              <a:avLst/>
            </a:prstGeom>
            <a:noFill/>
            <a:ln>
              <a:noFill/>
            </a:ln>
          </p:spPr>
        </p:pic>
        <p:pic>
          <p:nvPicPr>
            <p:cNvPr id="26" name="Google Shape;462;g11da0de9736_0_0">
              <a:extLst>
                <a:ext uri="{FF2B5EF4-FFF2-40B4-BE49-F238E27FC236}">
                  <a16:creationId xmlns:a16="http://schemas.microsoft.com/office/drawing/2014/main" id="{B83C9EF4-078A-7DDE-0562-7E370E0F147D}"/>
                </a:ext>
              </a:extLst>
            </p:cNvPr>
            <p:cNvPicPr preferRelativeResize="0"/>
            <p:nvPr/>
          </p:nvPicPr>
          <p:blipFill rotWithShape="1">
            <a:blip r:embed="rId4">
              <a:alphaModFix/>
            </a:blip>
            <a:srcRect/>
            <a:stretch/>
          </p:blipFill>
          <p:spPr>
            <a:xfrm>
              <a:off x="6108511" y="4203100"/>
              <a:ext cx="403413" cy="402599"/>
            </a:xfrm>
            <a:prstGeom prst="rect">
              <a:avLst/>
            </a:prstGeom>
            <a:noFill/>
            <a:ln>
              <a:noFill/>
            </a:ln>
          </p:spPr>
        </p:pic>
        <p:pic>
          <p:nvPicPr>
            <p:cNvPr id="27" name="Google Shape;463;g11da0de9736_0_0">
              <a:extLst>
                <a:ext uri="{FF2B5EF4-FFF2-40B4-BE49-F238E27FC236}">
                  <a16:creationId xmlns:a16="http://schemas.microsoft.com/office/drawing/2014/main" id="{1F601430-5545-575C-3A26-977F7AE9F1C9}"/>
                </a:ext>
              </a:extLst>
            </p:cNvPr>
            <p:cNvPicPr preferRelativeResize="0"/>
            <p:nvPr/>
          </p:nvPicPr>
          <p:blipFill rotWithShape="1">
            <a:blip r:embed="rId5">
              <a:alphaModFix/>
            </a:blip>
            <a:srcRect/>
            <a:stretch/>
          </p:blipFill>
          <p:spPr>
            <a:xfrm>
              <a:off x="6108500" y="4741652"/>
              <a:ext cx="403413" cy="402597"/>
            </a:xfrm>
            <a:prstGeom prst="rect">
              <a:avLst/>
            </a:prstGeom>
            <a:noFill/>
            <a:ln>
              <a:noFill/>
            </a:ln>
          </p:spPr>
        </p:pic>
        <p:sp>
          <p:nvSpPr>
            <p:cNvPr id="28" name="Google Shape;464;g11da0de9736_0_0">
              <a:extLst>
                <a:ext uri="{FF2B5EF4-FFF2-40B4-BE49-F238E27FC236}">
                  <a16:creationId xmlns:a16="http://schemas.microsoft.com/office/drawing/2014/main" id="{CBCCC7EB-0247-816C-0419-78FAA2DAD825}"/>
                </a:ext>
              </a:extLst>
            </p:cNvPr>
            <p:cNvSpPr/>
            <p:nvPr/>
          </p:nvSpPr>
          <p:spPr>
            <a:xfrm>
              <a:off x="6511913" y="3681200"/>
              <a:ext cx="1907700" cy="3693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en-US" sz="1600" b="1" i="0" u="none" strike="noStrike" kern="1200" cap="none" spc="0" normalizeH="0" baseline="0" noProof="0">
                  <a:ln>
                    <a:noFill/>
                  </a:ln>
                  <a:solidFill>
                    <a:srgbClr val="5B3269"/>
                  </a:solidFill>
                  <a:effectLst/>
                  <a:uLnTx/>
                  <a:uFillTx/>
                  <a:latin typeface="Arial" panose="020B0604020202020204" pitchFamily="34" charset="0"/>
                  <a:ea typeface="Roboto"/>
                  <a:cs typeface="Arial" panose="020B0604020202020204" pitchFamily="34" charset="0"/>
                  <a:sym typeface="Roboto"/>
                </a:rPr>
                <a:t>@</a:t>
              </a:r>
              <a:r>
                <a:rPr kumimoji="0" lang="en-US" sz="1600" b="1" i="0" u="none" strike="noStrike" kern="1200" cap="none" spc="0" normalizeH="0" baseline="0" noProof="0" err="1">
                  <a:ln>
                    <a:noFill/>
                  </a:ln>
                  <a:solidFill>
                    <a:srgbClr val="5B3269"/>
                  </a:solidFill>
                  <a:effectLst/>
                  <a:uLnTx/>
                  <a:uFillTx/>
                  <a:latin typeface="Arial" panose="020B0604020202020204" pitchFamily="34" charset="0"/>
                  <a:ea typeface="Roboto"/>
                  <a:cs typeface="Arial" panose="020B0604020202020204" pitchFamily="34" charset="0"/>
                  <a:sym typeface="Roboto"/>
                </a:rPr>
                <a:t>ncats_nih_gov</a:t>
              </a:r>
              <a:endParaRPr kumimoji="0" sz="1600" b="1" i="0" u="none" strike="noStrike" kern="1200" cap="none" spc="0" normalizeH="0" baseline="0" noProof="0">
                <a:ln>
                  <a:noFill/>
                </a:ln>
                <a:solidFill>
                  <a:srgbClr val="5B3269"/>
                </a:solidFill>
                <a:effectLst/>
                <a:uLnTx/>
                <a:uFillTx/>
                <a:latin typeface="Arial" panose="020B0604020202020204" pitchFamily="34" charset="0"/>
                <a:ea typeface="Roboto"/>
                <a:cs typeface="Arial" panose="020B0604020202020204" pitchFamily="34" charset="0"/>
                <a:sym typeface="Roboto"/>
              </a:endParaRPr>
            </a:p>
          </p:txBody>
        </p:sp>
        <p:sp>
          <p:nvSpPr>
            <p:cNvPr id="29" name="Google Shape;465;g11da0de9736_0_0">
              <a:extLst>
                <a:ext uri="{FF2B5EF4-FFF2-40B4-BE49-F238E27FC236}">
                  <a16:creationId xmlns:a16="http://schemas.microsoft.com/office/drawing/2014/main" id="{7A23AE6B-A124-A1F3-6BFB-1CAAEAB56728}"/>
                </a:ext>
              </a:extLst>
            </p:cNvPr>
            <p:cNvSpPr/>
            <p:nvPr/>
          </p:nvSpPr>
          <p:spPr>
            <a:xfrm>
              <a:off x="6573719" y="4228660"/>
              <a:ext cx="1784100" cy="3693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en-US" sz="1600" b="1" i="0" u="none" strike="noStrike" kern="1200" cap="none" spc="0" normalizeH="0" baseline="0" noProof="0">
                  <a:ln>
                    <a:noFill/>
                  </a:ln>
                  <a:solidFill>
                    <a:srgbClr val="5B3269"/>
                  </a:solidFill>
                  <a:effectLst/>
                  <a:uLnTx/>
                  <a:uFillTx/>
                  <a:latin typeface="Arial" panose="020B0604020202020204" pitchFamily="34" charset="0"/>
                  <a:ea typeface="Roboto"/>
                  <a:cs typeface="Arial" panose="020B0604020202020204" pitchFamily="34" charset="0"/>
                  <a:sym typeface="Roboto"/>
                </a:rPr>
                <a:t>@</a:t>
              </a:r>
              <a:r>
                <a:rPr kumimoji="0" lang="en-US" sz="1600" b="1" i="0" u="none" strike="noStrike" kern="1200" cap="none" spc="0" normalizeH="0" baseline="0" noProof="0" err="1">
                  <a:ln>
                    <a:noFill/>
                  </a:ln>
                  <a:solidFill>
                    <a:srgbClr val="5B3269"/>
                  </a:solidFill>
                  <a:effectLst/>
                  <a:uLnTx/>
                  <a:uFillTx/>
                  <a:latin typeface="Arial" panose="020B0604020202020204" pitchFamily="34" charset="0"/>
                  <a:ea typeface="Roboto"/>
                  <a:cs typeface="Arial" panose="020B0604020202020204" pitchFamily="34" charset="0"/>
                  <a:sym typeface="Roboto"/>
                </a:rPr>
                <a:t>ncats.nih.gov</a:t>
              </a:r>
              <a:endParaRPr kumimoji="0" sz="1600" b="1" i="0" u="none" strike="noStrike" kern="1200" cap="none" spc="0" normalizeH="0" baseline="0" noProof="0">
                <a:ln>
                  <a:noFill/>
                </a:ln>
                <a:solidFill>
                  <a:srgbClr val="5B3269"/>
                </a:solidFill>
                <a:effectLst/>
                <a:uLnTx/>
                <a:uFillTx/>
                <a:latin typeface="Arial" panose="020B0604020202020204" pitchFamily="34" charset="0"/>
                <a:ea typeface="Roboto"/>
                <a:cs typeface="Arial" panose="020B0604020202020204" pitchFamily="34" charset="0"/>
                <a:sym typeface="Roboto"/>
              </a:endParaRPr>
            </a:p>
          </p:txBody>
        </p:sp>
        <p:sp>
          <p:nvSpPr>
            <p:cNvPr id="30" name="Google Shape;466;g11da0de9736_0_0">
              <a:extLst>
                <a:ext uri="{FF2B5EF4-FFF2-40B4-BE49-F238E27FC236}">
                  <a16:creationId xmlns:a16="http://schemas.microsoft.com/office/drawing/2014/main" id="{85CBC907-6515-0D2F-9B3C-31407733110C}"/>
                </a:ext>
              </a:extLst>
            </p:cNvPr>
            <p:cNvSpPr/>
            <p:nvPr/>
          </p:nvSpPr>
          <p:spPr>
            <a:xfrm>
              <a:off x="9103027" y="3681207"/>
              <a:ext cx="2029200" cy="3693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en-US" sz="1600" b="1" i="0" u="none" strike="noStrike" kern="1200" cap="none" spc="0" normalizeH="0" baseline="0" noProof="0">
                  <a:ln>
                    <a:noFill/>
                  </a:ln>
                  <a:solidFill>
                    <a:srgbClr val="551F58"/>
                  </a:solidFill>
                  <a:effectLst/>
                  <a:uLnTx/>
                  <a:uFillTx/>
                  <a:latin typeface="Arial" panose="020B0604020202020204" pitchFamily="34" charset="0"/>
                  <a:ea typeface="Roboto"/>
                  <a:cs typeface="Arial" panose="020B0604020202020204" pitchFamily="34" charset="0"/>
                  <a:sym typeface="Roboto"/>
                </a:rPr>
                <a:t>NIH-NCATS</a:t>
              </a:r>
              <a:endParaRPr kumimoji="0" sz="1600" b="1" i="0" u="none" strike="noStrike" kern="1200" cap="none" spc="0" normalizeH="0" baseline="0" noProof="0">
                <a:ln>
                  <a:noFill/>
                </a:ln>
                <a:solidFill>
                  <a:srgbClr val="551F58"/>
                </a:solidFill>
                <a:effectLst/>
                <a:uLnTx/>
                <a:uFillTx/>
                <a:latin typeface="Arial" panose="020B0604020202020204" pitchFamily="34" charset="0"/>
                <a:ea typeface="Roboto"/>
                <a:cs typeface="Arial" panose="020B0604020202020204" pitchFamily="34" charset="0"/>
                <a:sym typeface="Roboto"/>
              </a:endParaRPr>
            </a:p>
          </p:txBody>
        </p:sp>
        <p:sp>
          <p:nvSpPr>
            <p:cNvPr id="31" name="Google Shape;467;g11da0de9736_0_0">
              <a:extLst>
                <a:ext uri="{FF2B5EF4-FFF2-40B4-BE49-F238E27FC236}">
                  <a16:creationId xmlns:a16="http://schemas.microsoft.com/office/drawing/2014/main" id="{0631EBE6-60EF-4DF5-360D-FDC691F05574}"/>
                </a:ext>
              </a:extLst>
            </p:cNvPr>
            <p:cNvSpPr/>
            <p:nvPr/>
          </p:nvSpPr>
          <p:spPr>
            <a:xfrm>
              <a:off x="6511919" y="4741660"/>
              <a:ext cx="1784100" cy="3693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en-US" sz="1600" b="1" i="0" u="none" strike="noStrike" kern="1200" cap="none" spc="0" normalizeH="0" baseline="0" noProof="0">
                  <a:ln>
                    <a:noFill/>
                  </a:ln>
                  <a:solidFill>
                    <a:srgbClr val="5B3269"/>
                  </a:solidFill>
                  <a:effectLst/>
                  <a:uLnTx/>
                  <a:uFillTx/>
                  <a:latin typeface="Arial" panose="020B0604020202020204" pitchFamily="34" charset="0"/>
                  <a:ea typeface="Roboto"/>
                  <a:cs typeface="Arial" panose="020B0604020202020204" pitchFamily="34" charset="0"/>
                  <a:sym typeface="Roboto"/>
                </a:rPr>
                <a:t>@</a:t>
              </a:r>
              <a:r>
                <a:rPr kumimoji="0" lang="en-US" sz="1600" b="1" i="0" u="none" strike="noStrike" kern="1200" cap="none" spc="0" normalizeH="0" baseline="0" noProof="0" err="1">
                  <a:ln>
                    <a:noFill/>
                  </a:ln>
                  <a:solidFill>
                    <a:srgbClr val="5B3269"/>
                  </a:solidFill>
                  <a:effectLst/>
                  <a:uLnTx/>
                  <a:uFillTx/>
                  <a:latin typeface="Arial" panose="020B0604020202020204" pitchFamily="34" charset="0"/>
                  <a:ea typeface="Roboto"/>
                  <a:cs typeface="Arial" panose="020B0604020202020204" pitchFamily="34" charset="0"/>
                  <a:sym typeface="Roboto"/>
                </a:rPr>
                <a:t>ncats.nih.gov</a:t>
              </a:r>
              <a:endParaRPr kumimoji="0" sz="1600" b="1" i="0" u="none" strike="noStrike" kern="1200" cap="none" spc="0" normalizeH="0" baseline="0" noProof="0">
                <a:ln>
                  <a:noFill/>
                </a:ln>
                <a:solidFill>
                  <a:srgbClr val="5B3269"/>
                </a:solidFill>
                <a:effectLst/>
                <a:uLnTx/>
                <a:uFillTx/>
                <a:latin typeface="Arial" panose="020B0604020202020204" pitchFamily="34" charset="0"/>
                <a:ea typeface="Roboto"/>
                <a:cs typeface="Arial" panose="020B0604020202020204" pitchFamily="34" charset="0"/>
                <a:sym typeface="Roboto"/>
              </a:endParaRPr>
            </a:p>
          </p:txBody>
        </p:sp>
        <p:pic>
          <p:nvPicPr>
            <p:cNvPr id="32" name="Google Shape;468;g11da0de9736_0_0">
              <a:extLst>
                <a:ext uri="{FF2B5EF4-FFF2-40B4-BE49-F238E27FC236}">
                  <a16:creationId xmlns:a16="http://schemas.microsoft.com/office/drawing/2014/main" id="{F1662DD8-7BA1-0366-62FF-57D0C00C442F}"/>
                </a:ext>
              </a:extLst>
            </p:cNvPr>
            <p:cNvPicPr preferRelativeResize="0"/>
            <p:nvPr/>
          </p:nvPicPr>
          <p:blipFill rotWithShape="1">
            <a:blip r:embed="rId6">
              <a:alphaModFix/>
            </a:blip>
            <a:srcRect t="99" b="99"/>
            <a:stretch/>
          </p:blipFill>
          <p:spPr>
            <a:xfrm>
              <a:off x="8699600" y="3664559"/>
              <a:ext cx="403412" cy="402597"/>
            </a:xfrm>
            <a:prstGeom prst="rect">
              <a:avLst/>
            </a:prstGeom>
            <a:noFill/>
            <a:ln>
              <a:noFill/>
            </a:ln>
          </p:spPr>
        </p:pic>
        <p:pic>
          <p:nvPicPr>
            <p:cNvPr id="33" name="Google Shape;469;g11da0de9736_0_0">
              <a:extLst>
                <a:ext uri="{FF2B5EF4-FFF2-40B4-BE49-F238E27FC236}">
                  <a16:creationId xmlns:a16="http://schemas.microsoft.com/office/drawing/2014/main" id="{EF428399-B942-94EB-F987-54FFA16BA3DE}"/>
                </a:ext>
              </a:extLst>
            </p:cNvPr>
            <p:cNvPicPr preferRelativeResize="0"/>
            <p:nvPr/>
          </p:nvPicPr>
          <p:blipFill rotWithShape="1">
            <a:blip r:embed="rId7">
              <a:alphaModFix/>
            </a:blip>
            <a:srcRect t="99" b="99"/>
            <a:stretch/>
          </p:blipFill>
          <p:spPr>
            <a:xfrm>
              <a:off x="8704813" y="4741652"/>
              <a:ext cx="403412" cy="402597"/>
            </a:xfrm>
            <a:prstGeom prst="rect">
              <a:avLst/>
            </a:prstGeom>
            <a:noFill/>
            <a:ln>
              <a:noFill/>
            </a:ln>
          </p:spPr>
        </p:pic>
        <p:sp>
          <p:nvSpPr>
            <p:cNvPr id="34" name="Google Shape;470;g11da0de9736_0_0">
              <a:extLst>
                <a:ext uri="{FF2B5EF4-FFF2-40B4-BE49-F238E27FC236}">
                  <a16:creationId xmlns:a16="http://schemas.microsoft.com/office/drawing/2014/main" id="{A9E515CE-C83D-BC4B-8B78-D2C46D94ECDB}"/>
                </a:ext>
              </a:extLst>
            </p:cNvPr>
            <p:cNvSpPr/>
            <p:nvPr/>
          </p:nvSpPr>
          <p:spPr>
            <a:xfrm>
              <a:off x="9108232" y="4741660"/>
              <a:ext cx="1784100" cy="3693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en-US" sz="1600" b="1" i="0" u="none" strike="noStrike" kern="1200" cap="none" spc="0" normalizeH="0" baseline="0" noProof="0">
                  <a:ln>
                    <a:noFill/>
                  </a:ln>
                  <a:solidFill>
                    <a:srgbClr val="551F58"/>
                  </a:solidFill>
                  <a:effectLst/>
                  <a:uLnTx/>
                  <a:uFillTx/>
                  <a:latin typeface="Roboto"/>
                  <a:ea typeface="Roboto"/>
                  <a:cs typeface="Roboto"/>
                  <a:sym typeface="Roboto"/>
                </a:rPr>
                <a:t>#NCATS</a:t>
              </a:r>
              <a:endParaRPr kumimoji="0" sz="1600" b="1" i="0" u="none" strike="noStrike" kern="1200" cap="none" spc="0" normalizeH="0" baseline="0" noProof="0">
                <a:ln>
                  <a:noFill/>
                </a:ln>
                <a:solidFill>
                  <a:srgbClr val="551F58"/>
                </a:solidFill>
                <a:effectLst/>
                <a:uLnTx/>
                <a:uFillTx/>
                <a:latin typeface="Roboto"/>
                <a:ea typeface="Roboto"/>
                <a:cs typeface="Roboto"/>
                <a:sym typeface="Roboto"/>
              </a:endParaRPr>
            </a:p>
          </p:txBody>
        </p:sp>
      </p:grpSp>
      <p:sp>
        <p:nvSpPr>
          <p:cNvPr id="35" name="Google Shape;454;g11da0de9736_0_0">
            <a:extLst>
              <a:ext uri="{FF2B5EF4-FFF2-40B4-BE49-F238E27FC236}">
                <a16:creationId xmlns:a16="http://schemas.microsoft.com/office/drawing/2014/main" id="{6447D602-0C9D-A097-4A4B-C2E489CB7CF4}"/>
              </a:ext>
            </a:extLst>
          </p:cNvPr>
          <p:cNvSpPr/>
          <p:nvPr/>
        </p:nvSpPr>
        <p:spPr>
          <a:xfrm>
            <a:off x="0" y="-75"/>
            <a:ext cx="5514300" cy="6858000"/>
          </a:xfrm>
          <a:prstGeom prst="rect">
            <a:avLst/>
          </a:prstGeom>
          <a:solidFill>
            <a:srgbClr val="2A408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pic>
        <p:nvPicPr>
          <p:cNvPr id="36" name="Google Shape;471;g11da0de9736_0_0" descr="NIH professionals collaborating on lab work.">
            <a:extLst>
              <a:ext uri="{FF2B5EF4-FFF2-40B4-BE49-F238E27FC236}">
                <a16:creationId xmlns:a16="http://schemas.microsoft.com/office/drawing/2014/main" id="{66619881-1724-A249-40E2-2E6351E30193}"/>
              </a:ext>
            </a:extLst>
          </p:cNvPr>
          <p:cNvPicPr preferRelativeResize="0"/>
          <p:nvPr/>
        </p:nvPicPr>
        <p:blipFill rotWithShape="1">
          <a:blip r:embed="rId8">
            <a:alphaModFix/>
          </a:blip>
          <a:srcRect l="12314" r="35107"/>
          <a:stretch/>
        </p:blipFill>
        <p:spPr>
          <a:xfrm>
            <a:off x="0" y="0"/>
            <a:ext cx="5410202" cy="6857999"/>
          </a:xfrm>
          <a:prstGeom prst="rect">
            <a:avLst/>
          </a:prstGeom>
          <a:noFill/>
          <a:ln>
            <a:noFill/>
          </a:ln>
        </p:spPr>
      </p:pic>
    </p:spTree>
    <p:extLst>
      <p:ext uri="{BB962C8B-B14F-4D97-AF65-F5344CB8AC3E}">
        <p14:creationId xmlns:p14="http://schemas.microsoft.com/office/powerpoint/2010/main" val="318742159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103;g135fcaa22ad_1_0">
            <a:extLst>
              <a:ext uri="{FF2B5EF4-FFF2-40B4-BE49-F238E27FC236}">
                <a16:creationId xmlns:a16="http://schemas.microsoft.com/office/drawing/2014/main" id="{58249A7A-00B3-A622-F8DF-9C7DB4814794}"/>
              </a:ext>
              <a:ext uri="{C183D7F6-B498-43B3-948B-1728B52AA6E4}">
                <adec:decorative xmlns:adec="http://schemas.microsoft.com/office/drawing/2017/decorative" val="1"/>
              </a:ext>
            </a:extLst>
          </p:cNvPr>
          <p:cNvSpPr/>
          <p:nvPr/>
        </p:nvSpPr>
        <p:spPr>
          <a:xfrm>
            <a:off x="-8966" y="-16411"/>
            <a:ext cx="12200965" cy="1138139"/>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2" name="Title Placeholder 1">
            <a:extLst>
              <a:ext uri="{FF2B5EF4-FFF2-40B4-BE49-F238E27FC236}">
                <a16:creationId xmlns:a16="http://schemas.microsoft.com/office/drawing/2014/main" id="{14E2CDC3-E68E-755F-E6C3-A7FB0A4C36AA}"/>
              </a:ext>
            </a:extLst>
          </p:cNvPr>
          <p:cNvSpPr txBox="1">
            <a:spLocks noGrp="1"/>
          </p:cNvSpPr>
          <p:nvPr>
            <p:ph type="title" idx="4294967295"/>
          </p:nvPr>
        </p:nvSpPr>
        <p:spPr>
          <a:xfrm>
            <a:off x="838199" y="138457"/>
            <a:ext cx="10803625" cy="866726"/>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1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noFill/>
                </a:ln>
                <a:solidFill>
                  <a:schemeClr val="lt1"/>
                </a:solidFill>
                <a:effectLst/>
                <a:uLnTx/>
                <a:uFillTx/>
                <a:latin typeface="+mj-lt"/>
                <a:ea typeface="+mj-ea"/>
                <a:cs typeface="+mj-cs"/>
              </a:rPr>
              <a:t>NCATS’ Budget At-a-Glance</a:t>
            </a:r>
            <a:endParaRPr kumimoji="0" lang="en-US" sz="4100" b="1" i="0" u="none" strike="noStrike" kern="1200" cap="none" spc="0" normalizeH="0" baseline="0" noProof="0" dirty="0">
              <a:ln>
                <a:noFill/>
              </a:ln>
              <a:solidFill>
                <a:schemeClr val="bg1"/>
              </a:solidFill>
              <a:effectLst/>
              <a:uLnTx/>
              <a:uFillTx/>
              <a:latin typeface="+mj-lt"/>
              <a:ea typeface="+mj-ea"/>
              <a:cs typeface="+mj-cs"/>
            </a:endParaRPr>
          </a:p>
        </p:txBody>
      </p:sp>
      <p:sp>
        <p:nvSpPr>
          <p:cNvPr id="3" name="Google Shape;138;g13aeee89f93_1_2">
            <a:extLst>
              <a:ext uri="{FF2B5EF4-FFF2-40B4-BE49-F238E27FC236}">
                <a16:creationId xmlns:a16="http://schemas.microsoft.com/office/drawing/2014/main" id="{3777AECB-2CA9-04B6-2FCA-F0ED2982934C}"/>
              </a:ext>
              <a:ext uri="{C183D7F6-B498-43B3-948B-1728B52AA6E4}">
                <adec:decorative xmlns:adec="http://schemas.microsoft.com/office/drawing/2017/decorative" val="1"/>
              </a:ext>
            </a:extLst>
          </p:cNvPr>
          <p:cNvSpPr/>
          <p:nvPr/>
        </p:nvSpPr>
        <p:spPr>
          <a:xfrm>
            <a:off x="0" y="1160051"/>
            <a:ext cx="5514680" cy="5705210"/>
          </a:xfrm>
          <a:prstGeom prst="rect">
            <a:avLst/>
          </a:prstGeom>
          <a:solidFill>
            <a:schemeClr val="bg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pic>
        <p:nvPicPr>
          <p:cNvPr id="6" name="Picture 5" descr="Pie-chart: All Other NCATS Activities (32%). Clinical and Translational Science Awards Program (68%).">
            <a:extLst>
              <a:ext uri="{FF2B5EF4-FFF2-40B4-BE49-F238E27FC236}">
                <a16:creationId xmlns:a16="http://schemas.microsoft.com/office/drawing/2014/main" id="{FD796615-7AB6-44C6-801A-94364135E738}"/>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471335" y="1567533"/>
            <a:ext cx="4572009" cy="4572009"/>
          </a:xfrm>
          <a:prstGeom prst="rect">
            <a:avLst/>
          </a:prstGeom>
        </p:spPr>
      </p:pic>
      <p:sp>
        <p:nvSpPr>
          <p:cNvPr id="38" name="TextBox 37">
            <a:extLst>
              <a:ext uri="{FF2B5EF4-FFF2-40B4-BE49-F238E27FC236}">
                <a16:creationId xmlns:a16="http://schemas.microsoft.com/office/drawing/2014/main" id="{11B8A0B5-8C0F-4420-A499-7DA583588DE1}"/>
              </a:ext>
            </a:extLst>
          </p:cNvPr>
          <p:cNvSpPr txBox="1"/>
          <p:nvPr/>
        </p:nvSpPr>
        <p:spPr>
          <a:xfrm>
            <a:off x="145708" y="6359090"/>
            <a:ext cx="4828769"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Arial" panose="020B0604020202020204"/>
                <a:ea typeface="+mn-ea"/>
                <a:cs typeface="+mn-cs"/>
              </a:rPr>
              <a:t>Reflects Fiscal Year 2023 Enacted Appropriations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NCATS Budget: $923,323,000 </a:t>
            </a:r>
          </a:p>
        </p:txBody>
      </p:sp>
      <p:pic>
        <p:nvPicPr>
          <p:cNvPr id="19" name="Google Shape;25;p15">
            <a:extLst>
              <a:ext uri="{FF2B5EF4-FFF2-40B4-BE49-F238E27FC236}">
                <a16:creationId xmlns:a16="http://schemas.microsoft.com/office/drawing/2014/main" id="{96F3BF34-085E-0540-A6FD-27B630CAABC4}"/>
              </a:ext>
              <a:ext uri="{C183D7F6-B498-43B3-948B-1728B52AA6E4}">
                <adec:decorative xmlns:adec="http://schemas.microsoft.com/office/drawing/2017/decorative" val="1"/>
              </a:ext>
            </a:extLst>
          </p:cNvPr>
          <p:cNvPicPr preferRelativeResize="0"/>
          <p:nvPr/>
        </p:nvPicPr>
        <p:blipFill rotWithShape="1">
          <a:blip r:embed="rId4">
            <a:alphaModFix/>
          </a:blip>
          <a:srcRect l="75856" t="89524"/>
          <a:stretch/>
        </p:blipFill>
        <p:spPr>
          <a:xfrm>
            <a:off x="9248502" y="6139542"/>
            <a:ext cx="2943497" cy="718457"/>
          </a:xfrm>
          <a:prstGeom prst="rect">
            <a:avLst/>
          </a:prstGeom>
          <a:noFill/>
          <a:ln>
            <a:noFill/>
          </a:ln>
        </p:spPr>
      </p:pic>
      <p:pic>
        <p:nvPicPr>
          <p:cNvPr id="5" name="Content Placeholder 4">
            <a:extLst>
              <a:ext uri="{FF2B5EF4-FFF2-40B4-BE49-F238E27FC236}">
                <a16:creationId xmlns:a16="http://schemas.microsoft.com/office/drawing/2014/main" id="{9E037C0D-252B-EF1C-EB82-BCC607AD013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bwMode="auto">
          <a:xfrm>
            <a:off x="6573411" y="1160051"/>
            <a:ext cx="4838672" cy="2997183"/>
          </a:xfrm>
          <a:prstGeom prst="rect">
            <a:avLst/>
          </a:prstGeom>
          <a:noFill/>
        </p:spPr>
      </p:pic>
      <p:pic>
        <p:nvPicPr>
          <p:cNvPr id="7" name="Picture 6">
            <a:extLst>
              <a:ext uri="{FF2B5EF4-FFF2-40B4-BE49-F238E27FC236}">
                <a16:creationId xmlns:a16="http://schemas.microsoft.com/office/drawing/2014/main" id="{CE828DA0-D14D-6F6F-19B0-9BFAA6A1A8C6}"/>
              </a:ext>
            </a:extLst>
          </p:cNvPr>
          <p:cNvPicPr>
            <a:picLocks noChangeAspect="1"/>
          </p:cNvPicPr>
          <p:nvPr/>
        </p:nvPicPr>
        <p:blipFill>
          <a:blip r:embed="rId6"/>
          <a:srcRect/>
          <a:stretch/>
        </p:blipFill>
        <p:spPr>
          <a:xfrm>
            <a:off x="4922302" y="1042452"/>
            <a:ext cx="1283768" cy="1283768"/>
          </a:xfrm>
          <a:prstGeom prst="rect">
            <a:avLst/>
          </a:prstGeom>
          <a:ln>
            <a:solidFill>
              <a:schemeClr val="accent1"/>
            </a:solidFill>
          </a:ln>
        </p:spPr>
      </p:pic>
      <p:graphicFrame>
        <p:nvGraphicFramePr>
          <p:cNvPr id="8" name="Object 7">
            <a:extLst>
              <a:ext uri="{FF2B5EF4-FFF2-40B4-BE49-F238E27FC236}">
                <a16:creationId xmlns:a16="http://schemas.microsoft.com/office/drawing/2014/main" id="{1CB120B0-F067-D786-6356-78F7F18AF843}"/>
              </a:ext>
            </a:extLst>
          </p:cNvPr>
          <p:cNvGraphicFramePr>
            <a:graphicFrameLocks noChangeAspect="1"/>
          </p:cNvGraphicFramePr>
          <p:nvPr/>
        </p:nvGraphicFramePr>
        <p:xfrm>
          <a:off x="5564186" y="4531780"/>
          <a:ext cx="6627813" cy="1630363"/>
        </p:xfrm>
        <a:graphic>
          <a:graphicData uri="http://schemas.openxmlformats.org/presentationml/2006/ole">
            <mc:AlternateContent xmlns:mc="http://schemas.openxmlformats.org/markup-compatibility/2006">
              <mc:Choice xmlns:v="urn:schemas-microsoft-com:vml" Requires="v">
                <p:oleObj name="Worksheet" r:id="rId7" imgW="3650024" imgH="1021133" progId="Excel.Sheet.12">
                  <p:embed/>
                </p:oleObj>
              </mc:Choice>
              <mc:Fallback>
                <p:oleObj name="Worksheet" r:id="rId7" imgW="3650024" imgH="1021133" progId="Excel.Sheet.12">
                  <p:embed/>
                  <p:pic>
                    <p:nvPicPr>
                      <p:cNvPr id="8" name="Object 7">
                        <a:extLst>
                          <a:ext uri="{FF2B5EF4-FFF2-40B4-BE49-F238E27FC236}">
                            <a16:creationId xmlns:a16="http://schemas.microsoft.com/office/drawing/2014/main" id="{1CB120B0-F067-D786-6356-78F7F18AF843}"/>
                          </a:ext>
                        </a:extLst>
                      </p:cNvPr>
                      <p:cNvPicPr/>
                      <p:nvPr/>
                    </p:nvPicPr>
                    <p:blipFill>
                      <a:blip r:embed="rId8"/>
                      <a:stretch>
                        <a:fillRect/>
                      </a:stretch>
                    </p:blipFill>
                    <p:spPr>
                      <a:xfrm>
                        <a:off x="5564186" y="4531780"/>
                        <a:ext cx="6627813" cy="1630363"/>
                      </a:xfrm>
                      <a:prstGeom prst="rect">
                        <a:avLst/>
                      </a:prstGeom>
                      <a:ln>
                        <a:noFill/>
                      </a:ln>
                    </p:spPr>
                  </p:pic>
                </p:oleObj>
              </mc:Fallback>
            </mc:AlternateContent>
          </a:graphicData>
        </a:graphic>
      </p:graphicFrame>
      <p:sp>
        <p:nvSpPr>
          <p:cNvPr id="9" name="Rectangle 8">
            <a:extLst>
              <a:ext uri="{FF2B5EF4-FFF2-40B4-BE49-F238E27FC236}">
                <a16:creationId xmlns:a16="http://schemas.microsoft.com/office/drawing/2014/main" id="{B6F6D10D-04D5-8BA1-B116-A56A7C395E90}"/>
              </a:ext>
            </a:extLst>
          </p:cNvPr>
          <p:cNvSpPr/>
          <p:nvPr/>
        </p:nvSpPr>
        <p:spPr>
          <a:xfrm>
            <a:off x="7619999" y="1703754"/>
            <a:ext cx="419427" cy="1931128"/>
          </a:xfrm>
          <a:prstGeom prst="rect">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 name="Rectangle 9">
            <a:extLst>
              <a:ext uri="{FF2B5EF4-FFF2-40B4-BE49-F238E27FC236}">
                <a16:creationId xmlns:a16="http://schemas.microsoft.com/office/drawing/2014/main" id="{EF6DA240-0643-A1EC-4334-41B45353E095}"/>
              </a:ext>
            </a:extLst>
          </p:cNvPr>
          <p:cNvSpPr/>
          <p:nvPr/>
        </p:nvSpPr>
        <p:spPr>
          <a:xfrm>
            <a:off x="8368973" y="1656862"/>
            <a:ext cx="419427" cy="1978020"/>
          </a:xfrm>
          <a:prstGeom prst="rect">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 name="Rectangle 10">
            <a:extLst>
              <a:ext uri="{FF2B5EF4-FFF2-40B4-BE49-F238E27FC236}">
                <a16:creationId xmlns:a16="http://schemas.microsoft.com/office/drawing/2014/main" id="{E4CA1214-0AF0-CECA-4260-67E747FA1A04}"/>
              </a:ext>
            </a:extLst>
          </p:cNvPr>
          <p:cNvSpPr/>
          <p:nvPr/>
        </p:nvSpPr>
        <p:spPr>
          <a:xfrm>
            <a:off x="9125762" y="1591733"/>
            <a:ext cx="419427" cy="2043149"/>
          </a:xfrm>
          <a:prstGeom prst="rect">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2" name="Rectangle 11">
            <a:extLst>
              <a:ext uri="{FF2B5EF4-FFF2-40B4-BE49-F238E27FC236}">
                <a16:creationId xmlns:a16="http://schemas.microsoft.com/office/drawing/2014/main" id="{D2E64541-CBD4-5F19-2E0D-705C8A6BAA45}"/>
              </a:ext>
            </a:extLst>
          </p:cNvPr>
          <p:cNvSpPr/>
          <p:nvPr/>
        </p:nvSpPr>
        <p:spPr>
          <a:xfrm>
            <a:off x="9880755" y="1496275"/>
            <a:ext cx="419427" cy="2138608"/>
          </a:xfrm>
          <a:prstGeom prst="rect">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3" name="Rectangle 12">
            <a:extLst>
              <a:ext uri="{FF2B5EF4-FFF2-40B4-BE49-F238E27FC236}">
                <a16:creationId xmlns:a16="http://schemas.microsoft.com/office/drawing/2014/main" id="{FA8AF4E1-5896-72B5-96EB-D8088BE8C4D1}"/>
              </a:ext>
            </a:extLst>
          </p:cNvPr>
          <p:cNvSpPr/>
          <p:nvPr/>
        </p:nvSpPr>
        <p:spPr>
          <a:xfrm>
            <a:off x="6702995" y="3811303"/>
            <a:ext cx="104205" cy="88574"/>
          </a:xfrm>
          <a:prstGeom prst="rect">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Tree>
    <p:extLst>
      <p:ext uri="{BB962C8B-B14F-4D97-AF65-F5344CB8AC3E}">
        <p14:creationId xmlns:p14="http://schemas.microsoft.com/office/powerpoint/2010/main" val="64381613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587131" y="6242244"/>
            <a:ext cx="3924437" cy="575872"/>
          </a:xfrm>
        </p:spPr>
        <p:txBody>
          <a:bodyPr>
            <a:noAutofit/>
          </a:bodyPr>
          <a:lstStyle/>
          <a:p>
            <a:pPr algn="ctr"/>
            <a:r>
              <a:rPr lang="en-US" sz="1400" dirty="0">
                <a:solidFill>
                  <a:srgbClr val="106379"/>
                </a:solidFill>
              </a:rPr>
              <a:t>Example: </a:t>
            </a:r>
            <a:r>
              <a:rPr lang="en-US" sz="1400" i="1" dirty="0">
                <a:solidFill>
                  <a:srgbClr val="642F6C"/>
                </a:solidFill>
              </a:rPr>
              <a:t>Fully-automated production of drug screen-ready liver cells from </a:t>
            </a:r>
            <a:r>
              <a:rPr lang="en-US" sz="1400" i="1" dirty="0" err="1">
                <a:solidFill>
                  <a:srgbClr val="642F6C"/>
                </a:solidFill>
              </a:rPr>
              <a:t>iPSCs</a:t>
            </a:r>
            <a:endParaRPr lang="en-US" sz="1400" i="1" dirty="0">
              <a:solidFill>
                <a:srgbClr val="642F6C"/>
              </a:solidFill>
            </a:endParaRPr>
          </a:p>
        </p:txBody>
      </p:sp>
      <p:sp>
        <p:nvSpPr>
          <p:cNvPr id="12" name="Title 1"/>
          <p:cNvSpPr txBox="1">
            <a:spLocks/>
          </p:cNvSpPr>
          <p:nvPr/>
        </p:nvSpPr>
        <p:spPr>
          <a:xfrm>
            <a:off x="0" y="108854"/>
            <a:ext cx="11978072" cy="533400"/>
          </a:xfrm>
          <a:prstGeom prst="rect">
            <a:avLst/>
          </a:prstGeom>
        </p:spPr>
        <p:txBody>
          <a:bodyPr>
            <a:noAutofit/>
          </a:bodyPr>
          <a:lst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000" b="1" i="0" u="none" strike="noStrike" kern="1200" cap="none" spc="0" normalizeH="0" baseline="0" noProof="0" dirty="0">
                <a:ln>
                  <a:noFill/>
                </a:ln>
                <a:solidFill>
                  <a:srgbClr val="106379"/>
                </a:solidFill>
                <a:effectLst/>
                <a:uLnTx/>
                <a:uFillTx/>
                <a:latin typeface="Arial" panose="020B0604020202020204"/>
                <a:ea typeface="+mj-ea"/>
                <a:cs typeface="+mj-cs"/>
              </a:rPr>
              <a:t>Infrastructure for target discovery/validation and </a:t>
            </a:r>
            <a:r>
              <a:rPr lang="en-US" sz="2000" dirty="0">
                <a:solidFill>
                  <a:srgbClr val="106379"/>
                </a:solidFill>
              </a:rPr>
              <a:t>3-D </a:t>
            </a:r>
            <a:r>
              <a:rPr lang="en-US" sz="2000" dirty="0" err="1">
                <a:solidFill>
                  <a:srgbClr val="106379"/>
                </a:solidFill>
              </a:rPr>
              <a:t>Bioprinted</a:t>
            </a:r>
            <a:r>
              <a:rPr lang="en-US" sz="2000" dirty="0">
                <a:solidFill>
                  <a:srgbClr val="106379"/>
                </a:solidFill>
              </a:rPr>
              <a:t> Human Tissue Models </a:t>
            </a:r>
            <a:endParaRPr kumimoji="0" lang="en-US" sz="2000" b="1" i="0" u="none" strike="noStrike" kern="1200" cap="none" spc="0" normalizeH="0" baseline="0" noProof="0" dirty="0">
              <a:ln>
                <a:noFill/>
              </a:ln>
              <a:solidFill>
                <a:srgbClr val="106379"/>
              </a:solidFill>
              <a:effectLst/>
              <a:uLnTx/>
              <a:uFillTx/>
              <a:latin typeface="Arial" panose="020B0604020202020204"/>
              <a:ea typeface="+mj-ea"/>
              <a:cs typeface="+mj-cs"/>
            </a:endParaRPr>
          </a:p>
        </p:txBody>
      </p:sp>
      <p:pic>
        <p:nvPicPr>
          <p:cNvPr id="16" name="Picture 15"/>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023141" y="522598"/>
            <a:ext cx="3315870" cy="2486903"/>
          </a:xfrm>
          <a:prstGeom prst="rect">
            <a:avLst/>
          </a:prstGeom>
        </p:spPr>
      </p:pic>
      <p:sp>
        <p:nvSpPr>
          <p:cNvPr id="18" name="TextBox 17"/>
          <p:cNvSpPr txBox="1"/>
          <p:nvPr/>
        </p:nvSpPr>
        <p:spPr>
          <a:xfrm>
            <a:off x="6174527" y="284507"/>
            <a:ext cx="520061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106379"/>
              </a:solidFill>
              <a:effectLst/>
              <a:uLnTx/>
              <a:uFillTx/>
              <a:latin typeface="Arial" panose="020B0604020202020204"/>
              <a:ea typeface="+mn-ea"/>
              <a:cs typeface="+mn-cs"/>
            </a:endParaRPr>
          </a:p>
          <a:p>
            <a:pPr marR="0" lvl="0" algn="l"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baseline="0" noProof="0" dirty="0">
                <a:ln>
                  <a:noFill/>
                </a:ln>
                <a:solidFill>
                  <a:srgbClr val="106379"/>
                </a:solidFill>
                <a:effectLst/>
                <a:uLnTx/>
                <a:uFillTx/>
                <a:latin typeface="Arial" panose="020B0604020202020204"/>
                <a:ea typeface="+mn-ea"/>
                <a:cs typeface="+mn-cs"/>
              </a:rPr>
              <a:t>BSL-2 Robotics Facility for siRNA and CRISPR functional genomic screening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106379"/>
              </a:solidFill>
              <a:effectLst/>
              <a:uLnTx/>
              <a:uFillTx/>
              <a:latin typeface="Arial" panose="020B0604020202020204"/>
              <a:ea typeface="+mn-ea"/>
              <a:cs typeface="+mn-cs"/>
            </a:endParaRPr>
          </a:p>
        </p:txBody>
      </p:sp>
      <p:sp>
        <p:nvSpPr>
          <p:cNvPr id="19" name="Title 1"/>
          <p:cNvSpPr txBox="1">
            <a:spLocks/>
          </p:cNvSpPr>
          <p:nvPr/>
        </p:nvSpPr>
        <p:spPr>
          <a:xfrm>
            <a:off x="666396" y="3175549"/>
            <a:ext cx="8915400" cy="533400"/>
          </a:xfrm>
          <a:prstGeom prst="rect">
            <a:avLst/>
          </a:prstGeom>
        </p:spPr>
        <p:txBody>
          <a:bodyPr>
            <a:normAutofit fontScale="97500"/>
          </a:bodyPr>
          <a:lst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000" b="1" i="0" u="none" strike="noStrike" kern="1200" cap="none" spc="0" normalizeH="0" baseline="0" noProof="0" dirty="0">
                <a:ln>
                  <a:noFill/>
                </a:ln>
                <a:solidFill>
                  <a:srgbClr val="106379"/>
                </a:solidFill>
                <a:effectLst/>
                <a:uLnTx/>
                <a:uFillTx/>
                <a:latin typeface="Arial" panose="020B0604020202020204"/>
                <a:ea typeface="+mj-ea"/>
                <a:cs typeface="+mj-cs"/>
              </a:rPr>
              <a:t>Infrastructure for Stem Cell Technologies</a:t>
            </a:r>
          </a:p>
        </p:txBody>
      </p:sp>
      <p:pic>
        <p:nvPicPr>
          <p:cNvPr id="3" name="Trimmed 2.mov">
            <a:hlinkClick r:id="" action="ppaction://media"/>
            <a:extLst>
              <a:ext uri="{FF2B5EF4-FFF2-40B4-BE49-F238E27FC236}">
                <a16:creationId xmlns:a16="http://schemas.microsoft.com/office/drawing/2014/main" id="{3DD65D96-B661-CA18-E8DD-D3B4BF527DEF}"/>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65444" y="3708949"/>
            <a:ext cx="5284043" cy="2972274"/>
          </a:xfrm>
          <a:prstGeom prst="rect">
            <a:avLst/>
          </a:prstGeom>
        </p:spPr>
      </p:pic>
      <p:pic>
        <p:nvPicPr>
          <p:cNvPr id="5" name="Picture 4">
            <a:extLst>
              <a:ext uri="{FF2B5EF4-FFF2-40B4-BE49-F238E27FC236}">
                <a16:creationId xmlns:a16="http://schemas.microsoft.com/office/drawing/2014/main" id="{0AE20D9C-EFF1-1D33-4D95-D63411B2A181}"/>
              </a:ext>
            </a:extLst>
          </p:cNvPr>
          <p:cNvPicPr>
            <a:picLocks noChangeAspect="1"/>
          </p:cNvPicPr>
          <p:nvPr/>
        </p:nvPicPr>
        <p:blipFill>
          <a:blip r:embed="rId7"/>
          <a:stretch>
            <a:fillRect/>
          </a:stretch>
        </p:blipFill>
        <p:spPr>
          <a:xfrm>
            <a:off x="10694138" y="4326119"/>
            <a:ext cx="1200818" cy="1215391"/>
          </a:xfrm>
          <a:prstGeom prst="rect">
            <a:avLst/>
          </a:prstGeom>
        </p:spPr>
      </p:pic>
      <p:pic>
        <p:nvPicPr>
          <p:cNvPr id="7" name="Picture 6">
            <a:extLst>
              <a:ext uri="{FF2B5EF4-FFF2-40B4-BE49-F238E27FC236}">
                <a16:creationId xmlns:a16="http://schemas.microsoft.com/office/drawing/2014/main" id="{099EF387-34A2-4D38-F66D-D8CD9D25988A}"/>
              </a:ext>
            </a:extLst>
          </p:cNvPr>
          <p:cNvPicPr>
            <a:picLocks noChangeAspect="1"/>
          </p:cNvPicPr>
          <p:nvPr/>
        </p:nvPicPr>
        <p:blipFill>
          <a:blip r:embed="rId8"/>
          <a:stretch>
            <a:fillRect/>
          </a:stretch>
        </p:blipFill>
        <p:spPr>
          <a:xfrm>
            <a:off x="5802736" y="3946590"/>
            <a:ext cx="4624421" cy="2162191"/>
          </a:xfrm>
          <a:prstGeom prst="rect">
            <a:avLst/>
          </a:prstGeom>
        </p:spPr>
      </p:pic>
      <p:sp>
        <p:nvSpPr>
          <p:cNvPr id="13" name="TextBox 12">
            <a:extLst>
              <a:ext uri="{FF2B5EF4-FFF2-40B4-BE49-F238E27FC236}">
                <a16:creationId xmlns:a16="http://schemas.microsoft.com/office/drawing/2014/main" id="{DB02202C-7F90-C451-9D01-2273F10D14E5}"/>
              </a:ext>
            </a:extLst>
          </p:cNvPr>
          <p:cNvSpPr txBox="1"/>
          <p:nvPr/>
        </p:nvSpPr>
        <p:spPr>
          <a:xfrm>
            <a:off x="6376057" y="1287760"/>
            <a:ext cx="6094990" cy="1477328"/>
          </a:xfrm>
          <a:prstGeom prst="rect">
            <a:avLst/>
          </a:prstGeom>
          <a:noFill/>
        </p:spPr>
        <p:txBody>
          <a:bodyPr wrap="square">
            <a:spAutoFit/>
          </a:bodyPr>
          <a:lstStyle/>
          <a:p>
            <a:pPr marL="285750" indent="-285750" algn="l">
              <a:buFont typeface="Arial" panose="020B0604020202020204" pitchFamily="34" charset="0"/>
              <a:buChar char="•"/>
            </a:pPr>
            <a:r>
              <a:rPr lang="en-US" b="0" i="0" dirty="0">
                <a:effectLst/>
                <a:latin typeface="Arial" panose="020B0604020202020204" pitchFamily="34" charset="0"/>
              </a:rPr>
              <a:t>Project planning and execution </a:t>
            </a:r>
          </a:p>
          <a:p>
            <a:pPr marL="285750" indent="-285750" algn="l">
              <a:buFont typeface="Arial" panose="020B0604020202020204" pitchFamily="34" charset="0"/>
              <a:buChar char="•"/>
            </a:pPr>
            <a:r>
              <a:rPr lang="en-US" dirty="0">
                <a:latin typeface="Arial" panose="020B0604020202020204" pitchFamily="34" charset="0"/>
              </a:rPr>
              <a:t>A</a:t>
            </a:r>
            <a:r>
              <a:rPr lang="en-US" b="0" i="0" dirty="0">
                <a:effectLst/>
                <a:latin typeface="Arial" panose="020B0604020202020204" pitchFamily="34" charset="0"/>
              </a:rPr>
              <a:t>ssay development </a:t>
            </a:r>
          </a:p>
          <a:p>
            <a:pPr marL="285750" indent="-285750" algn="l">
              <a:buFont typeface="Arial" panose="020B0604020202020204" pitchFamily="34" charset="0"/>
              <a:buChar char="•"/>
            </a:pPr>
            <a:r>
              <a:rPr lang="en-US" dirty="0">
                <a:latin typeface="Arial" panose="020B0604020202020204" pitchFamily="34" charset="0"/>
              </a:rPr>
              <a:t>G</a:t>
            </a:r>
            <a:r>
              <a:rPr lang="en-US" b="0" i="0" dirty="0">
                <a:effectLst/>
                <a:latin typeface="Arial" panose="020B0604020202020204" pitchFamily="34" charset="0"/>
              </a:rPr>
              <a:t>enome-wide siRNA screens </a:t>
            </a:r>
          </a:p>
          <a:p>
            <a:pPr marL="285750" indent="-285750" algn="l">
              <a:buFont typeface="Arial" panose="020B0604020202020204" pitchFamily="34" charset="0"/>
              <a:buChar char="•"/>
            </a:pPr>
            <a:r>
              <a:rPr lang="en-US" dirty="0">
                <a:latin typeface="Arial" panose="020B0604020202020204" pitchFamily="34" charset="0"/>
              </a:rPr>
              <a:t>I</a:t>
            </a:r>
            <a:r>
              <a:rPr lang="en-US" b="0" i="0" dirty="0">
                <a:effectLst/>
                <a:latin typeface="Arial" panose="020B0604020202020204" pitchFamily="34" charset="0"/>
              </a:rPr>
              <a:t>nformatics and pathway analysis</a:t>
            </a:r>
          </a:p>
          <a:p>
            <a:pPr marL="285750" indent="-285750" algn="l">
              <a:buFont typeface="Arial" panose="020B0604020202020204" pitchFamily="34" charset="0"/>
              <a:buChar char="•"/>
            </a:pPr>
            <a:r>
              <a:rPr lang="en-US" dirty="0">
                <a:latin typeface="Arial" panose="020B0604020202020204" pitchFamily="34" charset="0"/>
              </a:rPr>
              <a:t>R</a:t>
            </a:r>
            <a:r>
              <a:rPr lang="en-US" b="0" i="0" dirty="0">
                <a:effectLst/>
                <a:latin typeface="Arial" panose="020B0604020202020204" pitchFamily="34" charset="0"/>
              </a:rPr>
              <a:t>igorous confirmation of results</a:t>
            </a:r>
          </a:p>
        </p:txBody>
      </p:sp>
    </p:spTree>
    <p:extLst>
      <p:ext uri="{BB962C8B-B14F-4D97-AF65-F5344CB8AC3E}">
        <p14:creationId xmlns:p14="http://schemas.microsoft.com/office/powerpoint/2010/main" val="1497477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73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MIO_CD_LOGO_PROTECTION" val="true"/>
</p:tagLst>
</file>

<file path=ppt/tags/tag2.xml><?xml version="1.0" encoding="utf-8"?>
<p:tagLst xmlns:a="http://schemas.openxmlformats.org/drawingml/2006/main" xmlns:r="http://schemas.openxmlformats.org/officeDocument/2006/relationships" xmlns:p="http://schemas.openxmlformats.org/presentationml/2006/main">
  <p:tag name="MIO_PRESI_FIRST_SLIDENUMBER" val="1"/>
  <p:tag name="MIO_FALLBACK_LAYOUT" val="4"/>
  <p:tag name="MIO_SHOW_DATE" val="False"/>
  <p:tag name="MIO_SHOW_FOOTER" val="False"/>
  <p:tag name="MIO_SHOW_PAGENUMBER" val="False"/>
  <p:tag name="MIO_AVOID_BLANK_LAYOUT" val="True"/>
  <p:tag name="MIO_CD_LAYOUT_VALID_AREA" val="False"/>
  <p:tag name="MIO_NUMBER_OF_VALID_LAYOUTS" val="20"/>
  <p:tag name="MIO_HDS" val="True"/>
  <p:tag name="MIO_SKIPVERSION" val="01.01.0001 00:00:00"/>
  <p:tag name="MIO_EKGUID" val="37b13c32-8891-4fb0-b304-8000208dbfd6"/>
  <p:tag name="MIO_UPDATE" val="True"/>
  <p:tag name="MIO_VERSION" val="06.08.2020 12:17:52"/>
  <p:tag name="MIO_DBID" val="A9DE82E6-B796-42A6-950D-61A45D84D81E"/>
  <p:tag name="MIO_LASTDOWNLOADED" val="06.08.2020 08:18:03"/>
  <p:tag name="MIO_OBJECTNAME" val="NCATS Master"/>
  <p:tag name="MIO_LASTEDITORNAME" val="johan "/>
  <p:tag name="MIO_CDID" val="d30371fb-bd2b-4816-a0ce-bd6a1479ab6b"/>
</p:tagLst>
</file>

<file path=ppt/tags/tag3.xml><?xml version="1.0" encoding="utf-8"?>
<p:tagLst xmlns:a="http://schemas.openxmlformats.org/drawingml/2006/main" xmlns:r="http://schemas.openxmlformats.org/officeDocument/2006/relationships" xmlns:p="http://schemas.openxmlformats.org/presentationml/2006/main">
  <p:tag name="MIO_CD_LOGO_PROTECTION" val="true"/>
</p:tagLst>
</file>

<file path=ppt/tags/tag4.xml><?xml version="1.0" encoding="utf-8"?>
<p:tagLst xmlns:a="http://schemas.openxmlformats.org/drawingml/2006/main" xmlns:r="http://schemas.openxmlformats.org/officeDocument/2006/relationships" xmlns:p="http://schemas.openxmlformats.org/presentationml/2006/main">
  <p:tag name="MIO_CD_LOGO_PROTECTION" val="true"/>
</p:tagLst>
</file>

<file path=ppt/tags/tag5.xml><?xml version="1.0" encoding="utf-8"?>
<p:tagLst xmlns:a="http://schemas.openxmlformats.org/drawingml/2006/main" xmlns:r="http://schemas.openxmlformats.org/officeDocument/2006/relationships" xmlns:p="http://schemas.openxmlformats.org/presentationml/2006/main">
  <p:tag name="MIO_CD_LOGO_PROTECTION" val="true"/>
</p:tagLst>
</file>

<file path=ppt/tags/tag6.xml><?xml version="1.0" encoding="utf-8"?>
<p:tagLst xmlns:a="http://schemas.openxmlformats.org/drawingml/2006/main" xmlns:r="http://schemas.openxmlformats.org/officeDocument/2006/relationships" xmlns:p="http://schemas.openxmlformats.org/presentationml/2006/main">
  <p:tag name="MIO_CD_LOGO_PROTECTION" val="true"/>
</p:tagLst>
</file>

<file path=ppt/tags/tag7.xml><?xml version="1.0" encoding="utf-8"?>
<p:tagLst xmlns:a="http://schemas.openxmlformats.org/drawingml/2006/main" xmlns:r="http://schemas.openxmlformats.org/officeDocument/2006/relationships" xmlns:p="http://schemas.openxmlformats.org/presentationml/2006/main">
  <p:tag name="MIO_CD_LOGO_PROTECTION" val="true"/>
</p:tagLst>
</file>

<file path=ppt/tags/tag8.xml><?xml version="1.0" encoding="utf-8"?>
<p:tagLst xmlns:a="http://schemas.openxmlformats.org/drawingml/2006/main" xmlns:r="http://schemas.openxmlformats.org/officeDocument/2006/relationships" xmlns:p="http://schemas.openxmlformats.org/presentationml/2006/main">
  <p:tag name="MIO_CD_LOGO_PROTECTION" val="true"/>
</p:tagLst>
</file>

<file path=ppt/tags/tag9.xml><?xml version="1.0" encoding="utf-8"?>
<p:tagLst xmlns:a="http://schemas.openxmlformats.org/drawingml/2006/main" xmlns:r="http://schemas.openxmlformats.org/officeDocument/2006/relationships" xmlns:p="http://schemas.openxmlformats.org/presentationml/2006/main">
  <p:tag name="MIO_CD_LOGO_PROTECTION" val="true"/>
</p:tagLst>
</file>

<file path=ppt/tags/tag10.xml><?xml version="1.0" encoding="utf-8"?>
<p:tagLst xmlns:a="http://schemas.openxmlformats.org/drawingml/2006/main" xmlns:r="http://schemas.openxmlformats.org/officeDocument/2006/relationships" xmlns:p="http://schemas.openxmlformats.org/presentationml/2006/main">
  <p:tag name="MIO_CD_LOGO_PROTECTION" val="true"/>
</p:tagLst>
</file>

<file path=ppt/tags/tag11.xml><?xml version="1.0" encoding="utf-8"?>
<p:tagLst xmlns:a="http://schemas.openxmlformats.org/drawingml/2006/main" xmlns:r="http://schemas.openxmlformats.org/officeDocument/2006/relationships" xmlns:p="http://schemas.openxmlformats.org/presentationml/2006/main">
  <p:tag name="MIO_CD_LOGO_PROTECTION" val="true"/>
</p:tagLst>
</file>

<file path=ppt/tags/tag12.xml><?xml version="1.0" encoding="utf-8"?>
<p:tagLst xmlns:a="http://schemas.openxmlformats.org/drawingml/2006/main" xmlns:r="http://schemas.openxmlformats.org/officeDocument/2006/relationships" xmlns:p="http://schemas.openxmlformats.org/presentationml/2006/main">
  <p:tag name="MIO_CD_LOGO_PROTECTION" val="true"/>
</p:tagLst>
</file>

<file path=ppt/tags/tag13.xml><?xml version="1.0" encoding="utf-8"?>
<p:tagLst xmlns:a="http://schemas.openxmlformats.org/drawingml/2006/main" xmlns:r="http://schemas.openxmlformats.org/officeDocument/2006/relationships" xmlns:p="http://schemas.openxmlformats.org/presentationml/2006/main">
  <p:tag name="MIO_CD_LOGO_PROTECTION" val="true"/>
</p:tagLst>
</file>

<file path=ppt/tags/tag14.xml><?xml version="1.0" encoding="utf-8"?>
<p:tagLst xmlns:a="http://schemas.openxmlformats.org/drawingml/2006/main" xmlns:r="http://schemas.openxmlformats.org/officeDocument/2006/relationships" xmlns:p="http://schemas.openxmlformats.org/presentationml/2006/main">
  <p:tag name="MIO_CD_LOGO_PROTECTION" val="true"/>
</p:tagLst>
</file>

<file path=ppt/tags/tag15.xml><?xml version="1.0" encoding="utf-8"?>
<p:tagLst xmlns:a="http://schemas.openxmlformats.org/drawingml/2006/main" xmlns:r="http://schemas.openxmlformats.org/officeDocument/2006/relationships" xmlns:p="http://schemas.openxmlformats.org/presentationml/2006/main">
  <p:tag name="MIO_CD_LOGO_PROTECTION" val="true"/>
</p:tagLst>
</file>

<file path=ppt/tags/tag16.xml><?xml version="1.0" encoding="utf-8"?>
<p:tagLst xmlns:a="http://schemas.openxmlformats.org/drawingml/2006/main" xmlns:r="http://schemas.openxmlformats.org/officeDocument/2006/relationships" xmlns:p="http://schemas.openxmlformats.org/presentationml/2006/main">
  <p:tag name="MIO_CD_LOGO_PROTECTION" val="true"/>
</p:tagLst>
</file>

<file path=ppt/tags/tag17.xml><?xml version="1.0" encoding="utf-8"?>
<p:tagLst xmlns:a="http://schemas.openxmlformats.org/drawingml/2006/main" xmlns:r="http://schemas.openxmlformats.org/officeDocument/2006/relationships" xmlns:p="http://schemas.openxmlformats.org/presentationml/2006/main">
  <p:tag name="MIO_CD_LOGO_PROTECTION" val="true"/>
</p:tagLst>
</file>

<file path=ppt/tags/tag18.xml><?xml version="1.0" encoding="utf-8"?>
<p:tagLst xmlns:a="http://schemas.openxmlformats.org/drawingml/2006/main" xmlns:r="http://schemas.openxmlformats.org/officeDocument/2006/relationships" xmlns:p="http://schemas.openxmlformats.org/presentationml/2006/main">
  <p:tag name="MIO_CD_LOGO_PROTECTION" val="true"/>
</p:tagLst>
</file>

<file path=ppt/tags/tag19.xml><?xml version="1.0" encoding="utf-8"?>
<p:tagLst xmlns:a="http://schemas.openxmlformats.org/drawingml/2006/main" xmlns:r="http://schemas.openxmlformats.org/officeDocument/2006/relationships" xmlns:p="http://schemas.openxmlformats.org/presentationml/2006/main">
  <p:tag name="MIO_CD_LOGO_PROTECTION" val="true"/>
</p:tagLst>
</file>

<file path=ppt/tags/tag20.xml><?xml version="1.0" encoding="utf-8"?>
<p:tagLst xmlns:a="http://schemas.openxmlformats.org/drawingml/2006/main" xmlns:r="http://schemas.openxmlformats.org/officeDocument/2006/relationships" xmlns:p="http://schemas.openxmlformats.org/presentationml/2006/main">
  <p:tag name="MIO_CD_LOGO_PROTECTION" val="true"/>
</p:tagLst>
</file>

<file path=ppt/tags/tag21.xml><?xml version="1.0" encoding="utf-8"?>
<p:tagLst xmlns:a="http://schemas.openxmlformats.org/drawingml/2006/main" xmlns:r="http://schemas.openxmlformats.org/officeDocument/2006/relationships" xmlns:p="http://schemas.openxmlformats.org/presentationml/2006/main">
  <p:tag name="MIO_PRESI_FIRST_SLIDENUMBER" val="1"/>
  <p:tag name="MIO_FALLBACK_LAYOUT" val="4"/>
  <p:tag name="MIO_SHOW_DATE" val="False"/>
  <p:tag name="MIO_SHOW_FOOTER" val="False"/>
  <p:tag name="MIO_SHOW_PAGENUMBER" val="False"/>
  <p:tag name="MIO_AVOID_BLANK_LAYOUT" val="True"/>
  <p:tag name="MIO_CD_LAYOUT_VALID_AREA" val="False"/>
  <p:tag name="MIO_NUMBER_OF_VALID_LAYOUTS" val="20"/>
  <p:tag name="MIO_HDS" val="True"/>
  <p:tag name="MIO_SKIPVERSION" val="01.01.0001 00:00:00"/>
  <p:tag name="MIO_EKGUID" val="37b13c32-8891-4fb0-b304-8000208dbfd6"/>
  <p:tag name="MIO_UPDATE" val="True"/>
  <p:tag name="MIO_VERSION" val="06.08.2020 12:17:52"/>
  <p:tag name="MIO_DBID" val="A9DE82E6-B796-42A6-950D-61A45D84D81E"/>
  <p:tag name="MIO_LASTDOWNLOADED" val="07.08.2020 08:53:53"/>
  <p:tag name="MIO_OBJECTNAME" val="NCATS Master"/>
  <p:tag name="MIO_LASTEDITORNAME" val="johan "/>
  <p:tag name="MIO_CDID" val="d30371fb-bd2b-4816-a0ce-bd6a1479ab6b"/>
</p:tagLst>
</file>

<file path=ppt/tags/tag22.xml><?xml version="1.0" encoding="utf-8"?>
<p:tagLst xmlns:a="http://schemas.openxmlformats.org/drawingml/2006/main" xmlns:r="http://schemas.openxmlformats.org/officeDocument/2006/relationships" xmlns:p="http://schemas.openxmlformats.org/presentationml/2006/main">
  <p:tag name="MIO_CD_LOGO_PROTECTION" val="true"/>
</p:tagLst>
</file>

<file path=ppt/tags/tag23.xml><?xml version="1.0" encoding="utf-8"?>
<p:tagLst xmlns:a="http://schemas.openxmlformats.org/drawingml/2006/main" xmlns:r="http://schemas.openxmlformats.org/officeDocument/2006/relationships" xmlns:p="http://schemas.openxmlformats.org/presentationml/2006/main">
  <p:tag name="MIO_CD_LOGO_PROTECTION" val="true"/>
</p:tagLst>
</file>

<file path=ppt/tags/tag24.xml><?xml version="1.0" encoding="utf-8"?>
<p:tagLst xmlns:a="http://schemas.openxmlformats.org/drawingml/2006/main" xmlns:r="http://schemas.openxmlformats.org/officeDocument/2006/relationships" xmlns:p="http://schemas.openxmlformats.org/presentationml/2006/main">
  <p:tag name="MIO_CD_LOGO_PROTECTION" val="true"/>
</p:tagLst>
</file>

<file path=ppt/tags/tag25.xml><?xml version="1.0" encoding="utf-8"?>
<p:tagLst xmlns:a="http://schemas.openxmlformats.org/drawingml/2006/main" xmlns:r="http://schemas.openxmlformats.org/officeDocument/2006/relationships" xmlns:p="http://schemas.openxmlformats.org/presentationml/2006/main">
  <p:tag name="MIO_CD_LOGO_PROTECTION" val="true"/>
</p:tagLst>
</file>

<file path=ppt/tags/tag26.xml><?xml version="1.0" encoding="utf-8"?>
<p:tagLst xmlns:a="http://schemas.openxmlformats.org/drawingml/2006/main" xmlns:r="http://schemas.openxmlformats.org/officeDocument/2006/relationships" xmlns:p="http://schemas.openxmlformats.org/presentationml/2006/main">
  <p:tag name="MIO_CD_LOGO_PROTECTION" val="true"/>
</p:tagLst>
</file>

<file path=ppt/tags/tag27.xml><?xml version="1.0" encoding="utf-8"?>
<p:tagLst xmlns:a="http://schemas.openxmlformats.org/drawingml/2006/main" xmlns:r="http://schemas.openxmlformats.org/officeDocument/2006/relationships" xmlns:p="http://schemas.openxmlformats.org/presentationml/2006/main">
  <p:tag name="MIO_CD_LOGO_PROTECTION" val="true"/>
</p:tagLst>
</file>

<file path=ppt/tags/tag28.xml><?xml version="1.0" encoding="utf-8"?>
<p:tagLst xmlns:a="http://schemas.openxmlformats.org/drawingml/2006/main" xmlns:r="http://schemas.openxmlformats.org/officeDocument/2006/relationships" xmlns:p="http://schemas.openxmlformats.org/presentationml/2006/main">
  <p:tag name="MIO_CD_LOGO_PROTECTION" val="true"/>
</p:tagLst>
</file>

<file path=ppt/tags/tag29.xml><?xml version="1.0" encoding="utf-8"?>
<p:tagLst xmlns:a="http://schemas.openxmlformats.org/drawingml/2006/main" xmlns:r="http://schemas.openxmlformats.org/officeDocument/2006/relationships" xmlns:p="http://schemas.openxmlformats.org/presentationml/2006/main">
  <p:tag name="MIO_CD_LOGO_PROTECTION" val="true"/>
</p:tagLst>
</file>

<file path=ppt/tags/tag30.xml><?xml version="1.0" encoding="utf-8"?>
<p:tagLst xmlns:a="http://schemas.openxmlformats.org/drawingml/2006/main" xmlns:r="http://schemas.openxmlformats.org/officeDocument/2006/relationships" xmlns:p="http://schemas.openxmlformats.org/presentationml/2006/main">
  <p:tag name="MIO_CD_LOGO_PROTECTION" val="true"/>
</p:tagLst>
</file>

<file path=ppt/tags/tag31.xml><?xml version="1.0" encoding="utf-8"?>
<p:tagLst xmlns:a="http://schemas.openxmlformats.org/drawingml/2006/main" xmlns:r="http://schemas.openxmlformats.org/officeDocument/2006/relationships" xmlns:p="http://schemas.openxmlformats.org/presentationml/2006/main">
  <p:tag name="MIO_CD_LOGO_PROTECTION" val="true"/>
</p:tagLst>
</file>

<file path=ppt/tags/tag32.xml><?xml version="1.0" encoding="utf-8"?>
<p:tagLst xmlns:a="http://schemas.openxmlformats.org/drawingml/2006/main" xmlns:r="http://schemas.openxmlformats.org/officeDocument/2006/relationships" xmlns:p="http://schemas.openxmlformats.org/presentationml/2006/main">
  <p:tag name="MIO_CD_LOGO_PROTECTION" val="true"/>
</p:tagLst>
</file>

<file path=ppt/tags/tag33.xml><?xml version="1.0" encoding="utf-8"?>
<p:tagLst xmlns:a="http://schemas.openxmlformats.org/drawingml/2006/main" xmlns:r="http://schemas.openxmlformats.org/officeDocument/2006/relationships" xmlns:p="http://schemas.openxmlformats.org/presentationml/2006/main">
  <p:tag name="MIO_CD_LOGO_PROTECTION" val="true"/>
</p:tagLst>
</file>

<file path=ppt/tags/tag34.xml><?xml version="1.0" encoding="utf-8"?>
<p:tagLst xmlns:a="http://schemas.openxmlformats.org/drawingml/2006/main" xmlns:r="http://schemas.openxmlformats.org/officeDocument/2006/relationships" xmlns:p="http://schemas.openxmlformats.org/presentationml/2006/main">
  <p:tag name="MIO_CD_LOGO_PROTECTION" val="true"/>
</p:tagLst>
</file>

<file path=ppt/tags/tag35.xml><?xml version="1.0" encoding="utf-8"?>
<p:tagLst xmlns:a="http://schemas.openxmlformats.org/drawingml/2006/main" xmlns:r="http://schemas.openxmlformats.org/officeDocument/2006/relationships" xmlns:p="http://schemas.openxmlformats.org/presentationml/2006/main">
  <p:tag name="MIO_CD_LOGO_PROTECTION" val="true"/>
</p:tagLst>
</file>

<file path=ppt/tags/tag36.xml><?xml version="1.0" encoding="utf-8"?>
<p:tagLst xmlns:a="http://schemas.openxmlformats.org/drawingml/2006/main" xmlns:r="http://schemas.openxmlformats.org/officeDocument/2006/relationships" xmlns:p="http://schemas.openxmlformats.org/presentationml/2006/main">
  <p:tag name="MIO_CD_LOGO_PROTECTION" val="true"/>
</p:tagLst>
</file>

<file path=ppt/tags/tag37.xml><?xml version="1.0" encoding="utf-8"?>
<p:tagLst xmlns:a="http://schemas.openxmlformats.org/drawingml/2006/main" xmlns:r="http://schemas.openxmlformats.org/officeDocument/2006/relationships" xmlns:p="http://schemas.openxmlformats.org/presentationml/2006/main">
  <p:tag name="MIO_CD_LOGO_PROTECTION" val="true"/>
</p:tagLst>
</file>

<file path=ppt/tags/tag38.xml><?xml version="1.0" encoding="utf-8"?>
<p:tagLst xmlns:a="http://schemas.openxmlformats.org/drawingml/2006/main" xmlns:r="http://schemas.openxmlformats.org/officeDocument/2006/relationships" xmlns:p="http://schemas.openxmlformats.org/presentationml/2006/main">
  <p:tag name="MIO_CD_LOGO_PROTECTION" val="true"/>
</p:tagLst>
</file>

<file path=ppt/tags/tag39.xml><?xml version="1.0" encoding="utf-8"?>
<p:tagLst xmlns:a="http://schemas.openxmlformats.org/drawingml/2006/main" xmlns:r="http://schemas.openxmlformats.org/officeDocument/2006/relationships" xmlns:p="http://schemas.openxmlformats.org/presentationml/2006/main">
  <p:tag name="MIO_CD_LOGO_PROTECTION" val="true"/>
</p:tagLst>
</file>

<file path=ppt/tags/tag40.xml><?xml version="1.0" encoding="utf-8"?>
<p:tagLst xmlns:a="http://schemas.openxmlformats.org/drawingml/2006/main" xmlns:r="http://schemas.openxmlformats.org/officeDocument/2006/relationships" xmlns:p="http://schemas.openxmlformats.org/presentationml/2006/main">
  <p:tag name="MIO_PRESI_FIRST_SLIDENUMBER" val="1"/>
  <p:tag name="MIO_FALLBACK_LAYOUT" val="4"/>
  <p:tag name="MIO_SHOW_DATE" val="False"/>
  <p:tag name="MIO_SHOW_FOOTER" val="False"/>
  <p:tag name="MIO_SHOW_PAGENUMBER" val="False"/>
  <p:tag name="MIO_AVOID_BLANK_LAYOUT" val="True"/>
  <p:tag name="MIO_CD_LAYOUT_VALID_AREA" val="False"/>
  <p:tag name="MIO_NUMBER_OF_VALID_LAYOUTS" val="20"/>
  <p:tag name="MIO_HDS" val="True"/>
  <p:tag name="MIO_SKIPVERSION" val="01.01.0001 00:00:00"/>
  <p:tag name="MIO_EKGUID" val="37b13c32-8891-4fb0-b304-8000208dbfd6"/>
  <p:tag name="MIO_UPDATE" val="True"/>
  <p:tag name="MIO_VERSION" val="06.08.2020 12:17:52"/>
  <p:tag name="MIO_DBID" val="A9DE82E6-B796-42A6-950D-61A45D84D81E"/>
  <p:tag name="MIO_LASTDOWNLOADED" val="29.09.2020 17:59:36"/>
  <p:tag name="MIO_OBJECTNAME" val="NCATS Master"/>
  <p:tag name="MIO_LASTEDITORNAME" val="johan "/>
  <p:tag name="MIO_CDID" val="d30371fb-bd2b-4816-a0ce-bd6a1479ab6b"/>
</p:tagLst>
</file>

<file path=ppt/tags/tag41.xml><?xml version="1.0" encoding="utf-8"?>
<p:tagLst xmlns:a="http://schemas.openxmlformats.org/drawingml/2006/main" xmlns:r="http://schemas.openxmlformats.org/officeDocument/2006/relationships" xmlns:p="http://schemas.openxmlformats.org/presentationml/2006/main">
  <p:tag name="MIO_CD_LOGO_PROTECTION" val="true"/>
</p:tagLst>
</file>

<file path=ppt/tags/tag42.xml><?xml version="1.0" encoding="utf-8"?>
<p:tagLst xmlns:a="http://schemas.openxmlformats.org/drawingml/2006/main" xmlns:r="http://schemas.openxmlformats.org/officeDocument/2006/relationships" xmlns:p="http://schemas.openxmlformats.org/presentationml/2006/main">
  <p:tag name="MIO_CD_LOGO_PROTECTION" val="true"/>
</p:tagLst>
</file>

<file path=ppt/tags/tag43.xml><?xml version="1.0" encoding="utf-8"?>
<p:tagLst xmlns:a="http://schemas.openxmlformats.org/drawingml/2006/main" xmlns:r="http://schemas.openxmlformats.org/officeDocument/2006/relationships" xmlns:p="http://schemas.openxmlformats.org/presentationml/2006/main">
  <p:tag name="MIO_CD_LOGO_PROTECTION" val="true"/>
</p:tagLst>
</file>

<file path=ppt/tags/tag44.xml><?xml version="1.0" encoding="utf-8"?>
<p:tagLst xmlns:a="http://schemas.openxmlformats.org/drawingml/2006/main" xmlns:r="http://schemas.openxmlformats.org/officeDocument/2006/relationships" xmlns:p="http://schemas.openxmlformats.org/presentationml/2006/main">
  <p:tag name="MIO_CD_LOGO_PROTECTION" val="true"/>
</p:tagLst>
</file>

<file path=ppt/tags/tag45.xml><?xml version="1.0" encoding="utf-8"?>
<p:tagLst xmlns:a="http://schemas.openxmlformats.org/drawingml/2006/main" xmlns:r="http://schemas.openxmlformats.org/officeDocument/2006/relationships" xmlns:p="http://schemas.openxmlformats.org/presentationml/2006/main">
  <p:tag name="MIO_CD_LOGO_PROTECTION" val="true"/>
</p:tagLst>
</file>

<file path=ppt/tags/tag46.xml><?xml version="1.0" encoding="utf-8"?>
<p:tagLst xmlns:a="http://schemas.openxmlformats.org/drawingml/2006/main" xmlns:r="http://schemas.openxmlformats.org/officeDocument/2006/relationships" xmlns:p="http://schemas.openxmlformats.org/presentationml/2006/main">
  <p:tag name="MIO_CD_LOGO_PROTECTION" val="true"/>
</p:tagLst>
</file>

<file path=ppt/tags/tag47.xml><?xml version="1.0" encoding="utf-8"?>
<p:tagLst xmlns:a="http://schemas.openxmlformats.org/drawingml/2006/main" xmlns:r="http://schemas.openxmlformats.org/officeDocument/2006/relationships" xmlns:p="http://schemas.openxmlformats.org/presentationml/2006/main">
  <p:tag name="MIO_CD_LOGO_PROTECTION" val="true"/>
</p:tagLst>
</file>

<file path=ppt/tags/tag48.xml><?xml version="1.0" encoding="utf-8"?>
<p:tagLst xmlns:a="http://schemas.openxmlformats.org/drawingml/2006/main" xmlns:r="http://schemas.openxmlformats.org/officeDocument/2006/relationships" xmlns:p="http://schemas.openxmlformats.org/presentationml/2006/main">
  <p:tag name="MIO_CD_LOGO_PROTECTION" val="true"/>
</p:tagLst>
</file>

<file path=ppt/tags/tag49.xml><?xml version="1.0" encoding="utf-8"?>
<p:tagLst xmlns:a="http://schemas.openxmlformats.org/drawingml/2006/main" xmlns:r="http://schemas.openxmlformats.org/officeDocument/2006/relationships" xmlns:p="http://schemas.openxmlformats.org/presentationml/2006/main">
  <p:tag name="MIO_CD_LOGO_PROTECTION" val="true"/>
</p:tagLst>
</file>

<file path=ppt/tags/tag50.xml><?xml version="1.0" encoding="utf-8"?>
<p:tagLst xmlns:a="http://schemas.openxmlformats.org/drawingml/2006/main" xmlns:r="http://schemas.openxmlformats.org/officeDocument/2006/relationships" xmlns:p="http://schemas.openxmlformats.org/presentationml/2006/main">
  <p:tag name="MIO_CD_LOGO_PROTECTION" val="true"/>
</p:tagLst>
</file>

<file path=ppt/tags/tag51.xml><?xml version="1.0" encoding="utf-8"?>
<p:tagLst xmlns:a="http://schemas.openxmlformats.org/drawingml/2006/main" xmlns:r="http://schemas.openxmlformats.org/officeDocument/2006/relationships" xmlns:p="http://schemas.openxmlformats.org/presentationml/2006/main">
  <p:tag name="MIO_CD_LOGO_PROTECTION" val="true"/>
</p:tagLst>
</file>

<file path=ppt/tags/tag52.xml><?xml version="1.0" encoding="utf-8"?>
<p:tagLst xmlns:a="http://schemas.openxmlformats.org/drawingml/2006/main" xmlns:r="http://schemas.openxmlformats.org/officeDocument/2006/relationships" xmlns:p="http://schemas.openxmlformats.org/presentationml/2006/main">
  <p:tag name="MIO_CD_LOGO_PROTECTION" val="true"/>
</p:tagLst>
</file>

<file path=ppt/tags/tag53.xml><?xml version="1.0" encoding="utf-8"?>
<p:tagLst xmlns:a="http://schemas.openxmlformats.org/drawingml/2006/main" xmlns:r="http://schemas.openxmlformats.org/officeDocument/2006/relationships" xmlns:p="http://schemas.openxmlformats.org/presentationml/2006/main">
  <p:tag name="MIO_CD_LOGO_PROTECTION" val="true"/>
</p:tagLst>
</file>

<file path=ppt/tags/tag54.xml><?xml version="1.0" encoding="utf-8"?>
<p:tagLst xmlns:a="http://schemas.openxmlformats.org/drawingml/2006/main" xmlns:r="http://schemas.openxmlformats.org/officeDocument/2006/relationships" xmlns:p="http://schemas.openxmlformats.org/presentationml/2006/main">
  <p:tag name="MIO_CD_LOGO_PROTECTION" val="true"/>
</p:tagLst>
</file>

<file path=ppt/tags/tag55.xml><?xml version="1.0" encoding="utf-8"?>
<p:tagLst xmlns:a="http://schemas.openxmlformats.org/drawingml/2006/main" xmlns:r="http://schemas.openxmlformats.org/officeDocument/2006/relationships" xmlns:p="http://schemas.openxmlformats.org/presentationml/2006/main">
  <p:tag name="MIO_CD_LOGO_PROTECTION" val="true"/>
</p:tagLst>
</file>

<file path=ppt/tags/tag56.xml><?xml version="1.0" encoding="utf-8"?>
<p:tagLst xmlns:a="http://schemas.openxmlformats.org/drawingml/2006/main" xmlns:r="http://schemas.openxmlformats.org/officeDocument/2006/relationships" xmlns:p="http://schemas.openxmlformats.org/presentationml/2006/main">
  <p:tag name="MIO_CD_LOGO_PROTECTION" val="true"/>
</p:tagLst>
</file>

<file path=ppt/tags/tag57.xml><?xml version="1.0" encoding="utf-8"?>
<p:tagLst xmlns:a="http://schemas.openxmlformats.org/drawingml/2006/main" xmlns:r="http://schemas.openxmlformats.org/officeDocument/2006/relationships" xmlns:p="http://schemas.openxmlformats.org/presentationml/2006/main">
  <p:tag name="MIO_CD_LOGO_PROTECTION" val="true"/>
</p:tagLst>
</file>

<file path=ppt/tags/tag58.xml><?xml version="1.0" encoding="utf-8"?>
<p:tagLst xmlns:a="http://schemas.openxmlformats.org/drawingml/2006/main" xmlns:r="http://schemas.openxmlformats.org/officeDocument/2006/relationships" xmlns:p="http://schemas.openxmlformats.org/presentationml/2006/main">
  <p:tag name="MIO_CD_LOGO_PROTECTION" val="true"/>
</p:tagLst>
</file>

<file path=ppt/tags/tag59.xml><?xml version="1.0" encoding="utf-8"?>
<p:tagLst xmlns:a="http://schemas.openxmlformats.org/drawingml/2006/main" xmlns:r="http://schemas.openxmlformats.org/officeDocument/2006/relationships" xmlns:p="http://schemas.openxmlformats.org/presentationml/2006/main">
  <p:tag name="MIO_CD_LOGO_PROTECTION" val="true"/>
</p:tagLst>
</file>

<file path=ppt/tags/tag60.xml><?xml version="1.0" encoding="utf-8"?>
<p:tagLst xmlns:a="http://schemas.openxmlformats.org/drawingml/2006/main" xmlns:r="http://schemas.openxmlformats.org/officeDocument/2006/relationships" xmlns:p="http://schemas.openxmlformats.org/presentationml/2006/main">
  <p:tag name="MIO_CD_LOGO_PROTECTION" val="true"/>
</p:tagLst>
</file>

<file path=ppt/tags/tag61.xml><?xml version="1.0" encoding="utf-8"?>
<p:tagLst xmlns:a="http://schemas.openxmlformats.org/drawingml/2006/main" xmlns:r="http://schemas.openxmlformats.org/officeDocument/2006/relationships" xmlns:p="http://schemas.openxmlformats.org/presentationml/2006/main">
  <p:tag name="MIO_CD_LOGO_PROTECTION" val="true"/>
</p:tagLst>
</file>

<file path=ppt/tags/tag62.xml><?xml version="1.0" encoding="utf-8"?>
<p:tagLst xmlns:a="http://schemas.openxmlformats.org/drawingml/2006/main" xmlns:r="http://schemas.openxmlformats.org/officeDocument/2006/relationships" xmlns:p="http://schemas.openxmlformats.org/presentationml/2006/main">
  <p:tag name="MIO_CD_LOGO_PROTECTION" val="tru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NCATS Color Pallet">
      <a:dk1>
        <a:srgbClr val="000000"/>
      </a:dk1>
      <a:lt1>
        <a:srgbClr val="FFFFFF"/>
      </a:lt1>
      <a:dk2>
        <a:srgbClr val="44546A"/>
      </a:dk2>
      <a:lt2>
        <a:srgbClr val="E7E6E6"/>
      </a:lt2>
      <a:accent1>
        <a:srgbClr val="632F6C"/>
      </a:accent1>
      <a:accent2>
        <a:srgbClr val="006378"/>
      </a:accent2>
      <a:accent3>
        <a:srgbClr val="626669"/>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NCATS Core Slide Deck">
      <a:dk1>
        <a:srgbClr val="000000"/>
      </a:dk1>
      <a:lt1>
        <a:srgbClr val="FFFFFF"/>
      </a:lt1>
      <a:dk2>
        <a:srgbClr val="551F58"/>
      </a:dk2>
      <a:lt2>
        <a:srgbClr val="E7D9EC"/>
      </a:lt2>
      <a:accent1>
        <a:srgbClr val="135B6F"/>
      </a:accent1>
      <a:accent2>
        <a:srgbClr val="364C8E"/>
      </a:accent2>
      <a:accent3>
        <a:srgbClr val="8E4495"/>
      </a:accent3>
      <a:accent4>
        <a:srgbClr val="59BDA8"/>
      </a:accent4>
      <a:accent5>
        <a:srgbClr val="D3EDE6"/>
      </a:accent5>
      <a:accent6>
        <a:srgbClr val="C5302F"/>
      </a:accent6>
      <a:hlink>
        <a:srgbClr val="005366"/>
      </a:hlink>
      <a:folHlink>
        <a:srgbClr val="8E4495"/>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Theme">
  <a:themeElements>
    <a:clrScheme name="NCATS Color Pallet">
      <a:dk1>
        <a:srgbClr val="000000"/>
      </a:dk1>
      <a:lt1>
        <a:srgbClr val="FFFFFF"/>
      </a:lt1>
      <a:dk2>
        <a:srgbClr val="44546A"/>
      </a:dk2>
      <a:lt2>
        <a:srgbClr val="E7E6E6"/>
      </a:lt2>
      <a:accent1>
        <a:srgbClr val="632F6C"/>
      </a:accent1>
      <a:accent2>
        <a:srgbClr val="006378"/>
      </a:accent2>
      <a:accent3>
        <a:srgbClr val="626669"/>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NCATS Theme">
  <a:themeElements>
    <a:clrScheme name="NCATS Color Theme">
      <a:dk1>
        <a:srgbClr val="000000"/>
      </a:dk1>
      <a:lt1>
        <a:srgbClr val="FFFFFF"/>
      </a:lt1>
      <a:dk2>
        <a:srgbClr val="44546A"/>
      </a:dk2>
      <a:lt2>
        <a:srgbClr val="E7E6E6"/>
      </a:lt2>
      <a:accent1>
        <a:srgbClr val="642F6C"/>
      </a:accent1>
      <a:accent2>
        <a:srgbClr val="006478"/>
      </a:accent2>
      <a:accent3>
        <a:srgbClr val="636669"/>
      </a:accent3>
      <a:accent4>
        <a:srgbClr val="007565"/>
      </a:accent4>
      <a:accent5>
        <a:srgbClr val="E63C2F"/>
      </a:accent5>
      <a:accent6>
        <a:srgbClr val="663300"/>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solidFill>
            <a:schemeClr val="accent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custClrLst>
    <a:custClr name="Yellow">
      <a:srgbClr val="FFC000"/>
    </a:custClr>
    <a:custClr name="Turquoise">
      <a:srgbClr val="00CED1"/>
    </a:custClr>
    <a:custClr name="Green">
      <a:srgbClr val="70AD47"/>
    </a:custClr>
    <a:custClr name="Blue">
      <a:srgbClr val="5B9BD5"/>
    </a:custClr>
    <a:custClr name="Orange">
      <a:srgbClr val="FF9900"/>
    </a:custClr>
    <a:custClr name="Magenta">
      <a:srgbClr val="FF3399"/>
    </a:custClr>
  </a:custClrLst>
  <a:extLst>
    <a:ext uri="{05A4C25C-085E-4340-85A3-A5531E510DB2}">
      <thm15:themeFamily xmlns:thm15="http://schemas.microsoft.com/office/thememl/2012/main" name="Default Theme" id="{C4684081-0525-4133-A0C3-F648C1D54431}" vid="{72436A9F-AF78-45C6-8192-90E056939823}"/>
    </a:ext>
  </a:extLst>
</a:theme>
</file>

<file path=ppt/theme/theme6.xml><?xml version="1.0" encoding="utf-8"?>
<a:theme xmlns:a="http://schemas.openxmlformats.org/drawingml/2006/main" name="6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SC Styl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4_Office Theme">
  <a:themeElements>
    <a:clrScheme name="NCATS Core Slide Deck">
      <a:dk1>
        <a:srgbClr val="000000"/>
      </a:dk1>
      <a:lt1>
        <a:srgbClr val="FFFFFF"/>
      </a:lt1>
      <a:dk2>
        <a:srgbClr val="551F58"/>
      </a:dk2>
      <a:lt2>
        <a:srgbClr val="E7D9EC"/>
      </a:lt2>
      <a:accent1>
        <a:srgbClr val="135B6F"/>
      </a:accent1>
      <a:accent2>
        <a:srgbClr val="364C8E"/>
      </a:accent2>
      <a:accent3>
        <a:srgbClr val="8E4495"/>
      </a:accent3>
      <a:accent4>
        <a:srgbClr val="59BDA8"/>
      </a:accent4>
      <a:accent5>
        <a:srgbClr val="D3EDE6"/>
      </a:accent5>
      <a:accent6>
        <a:srgbClr val="C5302F"/>
      </a:accent6>
      <a:hlink>
        <a:srgbClr val="005366"/>
      </a:hlink>
      <a:folHlink>
        <a:srgbClr val="8E4495"/>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5_Office Theme">
  <a:themeElements>
    <a:clrScheme name="NCATS Core Slide Deck">
      <a:dk1>
        <a:srgbClr val="000000"/>
      </a:dk1>
      <a:lt1>
        <a:srgbClr val="FFFFFF"/>
      </a:lt1>
      <a:dk2>
        <a:srgbClr val="551F58"/>
      </a:dk2>
      <a:lt2>
        <a:srgbClr val="E7D9EC"/>
      </a:lt2>
      <a:accent1>
        <a:srgbClr val="135B6F"/>
      </a:accent1>
      <a:accent2>
        <a:srgbClr val="364C8E"/>
      </a:accent2>
      <a:accent3>
        <a:srgbClr val="8E4495"/>
      </a:accent3>
      <a:accent4>
        <a:srgbClr val="59BDA8"/>
      </a:accent4>
      <a:accent5>
        <a:srgbClr val="D3EDE6"/>
      </a:accent5>
      <a:accent6>
        <a:srgbClr val="C5302F"/>
      </a:accent6>
      <a:hlink>
        <a:srgbClr val="005366"/>
      </a:hlink>
      <a:folHlink>
        <a:srgbClr val="8E4495"/>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7_Office Theme">
  <a:themeElements>
    <a:clrScheme name="NCATS Core Slide Deck">
      <a:dk1>
        <a:srgbClr val="000000"/>
      </a:dk1>
      <a:lt1>
        <a:srgbClr val="FFFFFF"/>
      </a:lt1>
      <a:dk2>
        <a:srgbClr val="551F58"/>
      </a:dk2>
      <a:lt2>
        <a:srgbClr val="E7D9EC"/>
      </a:lt2>
      <a:accent1>
        <a:srgbClr val="135B6F"/>
      </a:accent1>
      <a:accent2>
        <a:srgbClr val="364C8E"/>
      </a:accent2>
      <a:accent3>
        <a:srgbClr val="8E4495"/>
      </a:accent3>
      <a:accent4>
        <a:srgbClr val="59BDA8"/>
      </a:accent4>
      <a:accent5>
        <a:srgbClr val="D3EDE6"/>
      </a:accent5>
      <a:accent6>
        <a:srgbClr val="C5302F"/>
      </a:accent6>
      <a:hlink>
        <a:srgbClr val="005366"/>
      </a:hlink>
      <a:folHlink>
        <a:srgbClr val="8E4495"/>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4_NCATS Theme">
  <a:themeElements>
    <a:clrScheme name="NCATS Color Theme">
      <a:dk1>
        <a:srgbClr val="000000"/>
      </a:dk1>
      <a:lt1>
        <a:srgbClr val="FFFFFF"/>
      </a:lt1>
      <a:dk2>
        <a:srgbClr val="44546A"/>
      </a:dk2>
      <a:lt2>
        <a:srgbClr val="E7E6E6"/>
      </a:lt2>
      <a:accent1>
        <a:srgbClr val="642F6C"/>
      </a:accent1>
      <a:accent2>
        <a:srgbClr val="006478"/>
      </a:accent2>
      <a:accent3>
        <a:srgbClr val="636669"/>
      </a:accent3>
      <a:accent4>
        <a:srgbClr val="007565"/>
      </a:accent4>
      <a:accent5>
        <a:srgbClr val="E63C2F"/>
      </a:accent5>
      <a:accent6>
        <a:srgbClr val="663300"/>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solidFill>
            <a:schemeClr val="accent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custClrLst>
    <a:custClr name="Yellow">
      <a:srgbClr val="FFC000"/>
    </a:custClr>
    <a:custClr name="Turquoise">
      <a:srgbClr val="00CED1"/>
    </a:custClr>
    <a:custClr name="Green">
      <a:srgbClr val="70AD47"/>
    </a:custClr>
    <a:custClr name="Blue">
      <a:srgbClr val="5B9BD5"/>
    </a:custClr>
    <a:custClr name="Orange">
      <a:srgbClr val="FF9900"/>
    </a:custClr>
    <a:custClr name="Magenta">
      <a:srgbClr val="FF3399"/>
    </a:custClr>
  </a:custClrLst>
  <a:extLst>
    <a:ext uri="{05A4C25C-085E-4340-85A3-A5531E510DB2}">
      <thm15:themeFamily xmlns:thm15="http://schemas.microsoft.com/office/thememl/2012/main" name="Default Theme" id="{BBFE1352-979E-4A9E-A048-B2C9EC97E5EA}" vid="{91A2CACD-9623-42E1-8AA9-A33FF3FB29B0}"/>
    </a:ext>
  </a:extLst>
</a:theme>
</file>

<file path=ppt/theme/theme13.xml><?xml version="1.0" encoding="utf-8"?>
<a:theme xmlns:a="http://schemas.openxmlformats.org/drawingml/2006/main" name="1_NCATS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solidFill>
            <a:schemeClr val="accent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ln>
          <a:noFill/>
        </a:ln>
      </a:spPr>
      <a:bodyPr spcFirstLastPara="1" wrap="square" lIns="91425" tIns="45700" rIns="91425" bIns="45700" anchor="ctr" anchorCtr="0">
        <a:noAutofit/>
      </a:bodyPr>
      <a:lstStyle>
        <a:defPPr marL="0" marR="0" indent="0" algn="ctr" rtl="0">
          <a:lnSpc>
            <a:spcPct val="100000"/>
          </a:lnSpc>
          <a:spcBef>
            <a:spcPts val="0"/>
          </a:spcBef>
          <a:spcAft>
            <a:spcPts val="0"/>
          </a:spcAft>
          <a:buClr>
            <a:srgbClr val="006579"/>
          </a:buClr>
          <a:buSzPts val="3900"/>
          <a:buFont typeface="Arial"/>
          <a:buNone/>
          <a:defRPr sz="4000" b="1" dirty="0" smtClean="0">
            <a:solidFill>
              <a:srgbClr val="006478"/>
            </a:solidFill>
            <a:latin typeface="Arial" panose="020B0604020202020204" pitchFamily="34" charset="0"/>
            <a:ea typeface="Calibri"/>
            <a:cs typeface="Calibri"/>
            <a:sym typeface="Calibri"/>
          </a:defRPr>
        </a:defPPr>
      </a:lstStyle>
    </a:txDef>
  </a:objectDefaults>
  <a:extraClrSchemeLst/>
  <a:custClrLst>
    <a:custClr name="Yellow">
      <a:srgbClr val="FFC000"/>
    </a:custClr>
    <a:custClr name="Turquoise">
      <a:srgbClr val="00CED1"/>
    </a:custClr>
    <a:custClr name="Green">
      <a:srgbClr val="70AD47"/>
    </a:custClr>
    <a:custClr name="Blue">
      <a:srgbClr val="5B9BD5"/>
    </a:custClr>
    <a:custClr name="Orange">
      <a:srgbClr val="FF9900"/>
    </a:custClr>
    <a:custClr name="Magenta">
      <a:srgbClr val="FF3399"/>
    </a:custClr>
  </a:custClrLst>
  <a:extLst>
    <a:ext uri="{05A4C25C-085E-4340-85A3-A5531E510DB2}">
      <thm15:themeFamily xmlns:thm15="http://schemas.microsoft.com/office/thememl/2012/main" name="Default Theme" id="{D3EEAE95-BB18-42F0-B1AF-76660B1F17F7}" vid="{04C2F996-E71A-47FA-984E-5ED38D36D87A}"/>
    </a:ext>
  </a:extLst>
</a:theme>
</file>

<file path=ppt/theme/theme14.xml><?xml version="1.0" encoding="utf-8"?>
<a:theme xmlns:a="http://schemas.openxmlformats.org/drawingml/2006/main" name="1_White">
  <a:themeElements>
    <a:clrScheme name="Custom 1">
      <a:dk1>
        <a:srgbClr val="000000"/>
      </a:dk1>
      <a:lt1>
        <a:srgbClr val="FFFFFF"/>
      </a:lt1>
      <a:dk2>
        <a:srgbClr val="5E5E5E"/>
      </a:dk2>
      <a:lt2>
        <a:srgbClr val="D5D5D5"/>
      </a:lt2>
      <a:accent1>
        <a:srgbClr val="006393"/>
      </a:accent1>
      <a:accent2>
        <a:srgbClr val="81A041"/>
      </a:accent2>
      <a:accent3>
        <a:srgbClr val="B1C9DE"/>
      </a:accent3>
      <a:accent4>
        <a:srgbClr val="006294"/>
      </a:accent4>
      <a:accent5>
        <a:srgbClr val="80A041"/>
      </a:accent5>
      <a:accent6>
        <a:srgbClr val="B1C9DE"/>
      </a:accent6>
      <a:hlink>
        <a:srgbClr val="006294"/>
      </a:hlink>
      <a:folHlink>
        <a:srgbClr val="B1C9DE"/>
      </a:folHlink>
    </a:clrScheme>
    <a:fontScheme name="White">
      <a:majorFont>
        <a:latin typeface="Calibri"/>
        <a:ea typeface="Calibri"/>
        <a:cs typeface="Calibri"/>
      </a:majorFont>
      <a:minorFont>
        <a:latin typeface="Calibri"/>
        <a:ea typeface="Calibri"/>
        <a:cs typeface="Calibri"/>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1219261" rtl="0" fontAlgn="auto" latinLnBrk="0" hangingPunct="0">
          <a:lnSpc>
            <a:spcPct val="100000"/>
          </a:lnSpc>
          <a:spcBef>
            <a:spcPts val="0"/>
          </a:spcBef>
          <a:spcAft>
            <a:spcPts val="0"/>
          </a:spcAft>
          <a:buClrTx/>
          <a:buSzTx/>
          <a:buFontTx/>
          <a:buNone/>
          <a:tabLst/>
          <a:defRPr kumimoji="0" sz="4800" b="0" i="0" u="none" strike="noStrike" cap="none" spc="0" normalizeH="0" baseline="0">
            <a:ln>
              <a:noFill/>
            </a:ln>
            <a:solidFill>
              <a:srgbClr val="006394"/>
            </a:solidFill>
            <a:effectLst/>
            <a:uFillTx/>
            <a:latin typeface="Helvetica"/>
            <a:ea typeface="Helvetica"/>
            <a:cs typeface="Helvetica"/>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525252"/>
            </a:solidFill>
            <a:effectLst/>
            <a:uFillTx/>
            <a:latin typeface="Helvetica"/>
            <a:ea typeface="Helvetica"/>
            <a:cs typeface="Helvetica"/>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15.xml><?xml version="1.0" encoding="utf-8"?>
<a:theme xmlns:a="http://schemas.openxmlformats.org/drawingml/2006/main" name="12_White">
  <a:themeElements>
    <a:clrScheme name="White">
      <a:dk1>
        <a:srgbClr val="000000"/>
      </a:dk1>
      <a:lt1>
        <a:srgbClr val="FFFFFF"/>
      </a:lt1>
      <a:dk2>
        <a:srgbClr val="A7A7A7"/>
      </a:dk2>
      <a:lt2>
        <a:srgbClr val="535353"/>
      </a:lt2>
      <a:accent1>
        <a:srgbClr val="006393"/>
      </a:accent1>
      <a:accent2>
        <a:srgbClr val="81A041"/>
      </a:accent2>
      <a:accent3>
        <a:srgbClr val="B1C9DE"/>
      </a:accent3>
      <a:accent4>
        <a:srgbClr val="006294"/>
      </a:accent4>
      <a:accent5>
        <a:srgbClr val="80A041"/>
      </a:accent5>
      <a:accent6>
        <a:srgbClr val="63717C"/>
      </a:accent6>
      <a:hlink>
        <a:srgbClr val="0000FF"/>
      </a:hlink>
      <a:folHlink>
        <a:srgbClr val="FF00FF"/>
      </a:folHlink>
    </a:clrScheme>
    <a:fontScheme name="White">
      <a:majorFont>
        <a:latin typeface="Helvetica"/>
        <a:ea typeface="Helvetica"/>
        <a:cs typeface="Helvetica"/>
      </a:majorFont>
      <a:minorFont>
        <a:latin typeface="Helvetica"/>
        <a:ea typeface="Helvetica"/>
        <a:cs typeface="Helvetica"/>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0" tIns="0" rIns="0" bIns="0" numCol="1" spcCol="38100" rtlCol="0" anchor="ctr">
        <a:spAutoFit/>
      </a:bodyPr>
      <a:lstStyle>
        <a:defPPr marL="0" marR="0" indent="0" algn="ctr" defTabSz="309563" rtl="0" fontAlgn="auto" latinLnBrk="0" hangingPunct="0">
          <a:lnSpc>
            <a:spcPct val="100000"/>
          </a:lnSpc>
          <a:spcBef>
            <a:spcPts val="0"/>
          </a:spcBef>
          <a:spcAft>
            <a:spcPts val="0"/>
          </a:spcAft>
          <a:buClrTx/>
          <a:buSzTx/>
          <a:buFontTx/>
          <a:buNone/>
          <a:tabLst/>
          <a:defRPr kumimoji="0" sz="1100" b="1" i="0" u="none" strike="noStrike" cap="none" spc="0" normalizeH="0" baseline="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309563" rtl="0" fontAlgn="auto" latinLnBrk="0" hangingPunct="0">
          <a:lnSpc>
            <a:spcPct val="100000"/>
          </a:lnSpc>
          <a:spcBef>
            <a:spcPts val="0"/>
          </a:spcBef>
          <a:spcAft>
            <a:spcPts val="0"/>
          </a:spcAft>
          <a:buClrTx/>
          <a:buSzTx/>
          <a:buFontTx/>
          <a:buNone/>
          <a:tabLst/>
          <a:defRPr kumimoji="0" sz="1100" b="1" i="0" u="none" strike="noStrike" cap="none" spc="0" normalizeH="0" baseline="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16.xml><?xml version="1.0" encoding="utf-8"?>
<a:theme xmlns:a="http://schemas.openxmlformats.org/drawingml/2006/main" name="8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10_Office Theme">
  <a:themeElements>
    <a:clrScheme name="NCATS Color Pallet">
      <a:dk1>
        <a:srgbClr val="000000"/>
      </a:dk1>
      <a:lt1>
        <a:srgbClr val="FFFFFF"/>
      </a:lt1>
      <a:dk2>
        <a:srgbClr val="44546A"/>
      </a:dk2>
      <a:lt2>
        <a:srgbClr val="E7E6E6"/>
      </a:lt2>
      <a:accent1>
        <a:srgbClr val="632F6C"/>
      </a:accent1>
      <a:accent2>
        <a:srgbClr val="006378"/>
      </a:accent2>
      <a:accent3>
        <a:srgbClr val="626669"/>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NCATS-master">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3345F4C4-52C4-7444-B154-56BEE74278F8}" vid="{AA8ABEDA-3E49-DC4C-BD9E-A8244802CA76}"/>
    </a:ext>
  </a:extLst>
</a:theme>
</file>

<file path=ppt/theme/theme19.xml><?xml version="1.0" encoding="utf-8"?>
<a:theme xmlns:a="http://schemas.openxmlformats.org/drawingml/2006/main" name="1_Custom Design">
  <a:themeElements>
    <a:clrScheme name="NCATS Core Slide Deck">
      <a:dk1>
        <a:srgbClr val="000000"/>
      </a:dk1>
      <a:lt1>
        <a:srgbClr val="FFFFFF"/>
      </a:lt1>
      <a:dk2>
        <a:srgbClr val="551F58"/>
      </a:dk2>
      <a:lt2>
        <a:srgbClr val="E7D9EC"/>
      </a:lt2>
      <a:accent1>
        <a:srgbClr val="135B6F"/>
      </a:accent1>
      <a:accent2>
        <a:srgbClr val="364C8E"/>
      </a:accent2>
      <a:accent3>
        <a:srgbClr val="8E4495"/>
      </a:accent3>
      <a:accent4>
        <a:srgbClr val="59BDA8"/>
      </a:accent4>
      <a:accent5>
        <a:srgbClr val="D3EDE6"/>
      </a:accent5>
      <a:accent6>
        <a:srgbClr val="C5302F"/>
      </a:accent6>
      <a:hlink>
        <a:srgbClr val="005366"/>
      </a:hlink>
      <a:folHlink>
        <a:srgbClr val="8E4495"/>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0.xml><?xml version="1.0" encoding="utf-8"?>
<a:theme xmlns:a="http://schemas.openxmlformats.org/drawingml/2006/main" name="9_Office Theme">
  <a:themeElements>
    <a:clrScheme name="NCATS">
      <a:dk1>
        <a:srgbClr val="000000"/>
      </a:dk1>
      <a:lt1>
        <a:srgbClr val="FFFFFF"/>
      </a:lt1>
      <a:dk2>
        <a:srgbClr val="44546A"/>
      </a:dk2>
      <a:lt2>
        <a:srgbClr val="E7E6E6"/>
      </a:lt2>
      <a:accent1>
        <a:srgbClr val="642F6C"/>
      </a:accent1>
      <a:accent2>
        <a:srgbClr val="006478"/>
      </a:accent2>
      <a:accent3>
        <a:srgbClr val="636669"/>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1.xml><?xml version="1.0" encoding="utf-8"?>
<a:theme xmlns:a="http://schemas.openxmlformats.org/drawingml/2006/main" name="2_Custom Design">
  <a:themeElements>
    <a:clrScheme name="NCATS Core Slide Deck">
      <a:dk1>
        <a:srgbClr val="000000"/>
      </a:dk1>
      <a:lt1>
        <a:srgbClr val="FFFFFF"/>
      </a:lt1>
      <a:dk2>
        <a:srgbClr val="551F58"/>
      </a:dk2>
      <a:lt2>
        <a:srgbClr val="E7D9EC"/>
      </a:lt2>
      <a:accent1>
        <a:srgbClr val="135B6F"/>
      </a:accent1>
      <a:accent2>
        <a:srgbClr val="364C8E"/>
      </a:accent2>
      <a:accent3>
        <a:srgbClr val="8E4495"/>
      </a:accent3>
      <a:accent4>
        <a:srgbClr val="59BDA8"/>
      </a:accent4>
      <a:accent5>
        <a:srgbClr val="D3EDE6"/>
      </a:accent5>
      <a:accent6>
        <a:srgbClr val="C5302F"/>
      </a:accent6>
      <a:hlink>
        <a:srgbClr val="005366"/>
      </a:hlink>
      <a:folHlink>
        <a:srgbClr val="8E4495"/>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2.xml><?xml version="1.0" encoding="utf-8"?>
<a:theme xmlns:a="http://schemas.openxmlformats.org/drawingml/2006/main" name="National Institutes of Health">
  <a:themeElements>
    <a:clrScheme name="National Institutes of Health">
      <a:dk1>
        <a:sysClr val="windowText" lastClr="000000"/>
      </a:dk1>
      <a:lt1>
        <a:sysClr val="window" lastClr="FFFFFF"/>
      </a:lt1>
      <a:dk2>
        <a:srgbClr val="662E6B"/>
      </a:dk2>
      <a:lt2>
        <a:srgbClr val="656569"/>
      </a:lt2>
      <a:accent1>
        <a:srgbClr val="006478"/>
      </a:accent1>
      <a:accent2>
        <a:srgbClr val="7F2754"/>
      </a:accent2>
      <a:accent3>
        <a:srgbClr val="E53C2E"/>
      </a:accent3>
      <a:accent4>
        <a:srgbClr val="007564"/>
      </a:accent4>
      <a:accent5>
        <a:srgbClr val="003494"/>
      </a:accent5>
      <a:accent6>
        <a:srgbClr val="0000CC"/>
      </a:accent6>
      <a:hlink>
        <a:srgbClr val="0000CC"/>
      </a:hlink>
      <a:folHlink>
        <a:srgbClr val="662E6B"/>
      </a:folHlink>
    </a:clrScheme>
    <a:fontScheme name="National Institutes of Health">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solidFill>
            <a:srgbClr val="006478"/>
          </a:solid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rgbClr val="006478"/>
          </a:solidFill>
        </a:ln>
      </a:spPr>
      <a:bodyPr/>
      <a:lstStyle/>
      <a:style>
        <a:lnRef idx="1">
          <a:schemeClr val="accent1"/>
        </a:lnRef>
        <a:fillRef idx="0">
          <a:schemeClr val="accent1"/>
        </a:fillRef>
        <a:effectRef idx="0">
          <a:schemeClr val="accent1"/>
        </a:effectRef>
        <a:fontRef idx="minor">
          <a:schemeClr val="tx1"/>
        </a:fontRef>
      </a:style>
    </a:lnDef>
    <a:txDef>
      <a:spPr>
        <a:noFill/>
      </a:spPr>
      <a:bodyPr vert="horz" wrap="square" rtlCol="0">
        <a:spAutoFit/>
      </a:bodyPr>
      <a:lstStyle>
        <a:defPPr algn="l">
          <a:defRPr dirty="0" err="1" smtClean="0">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UpSlideTemplate.potx" id="{CC317EAC-6E93-498A-B41B-16BDB5025FF5}" vid="{12A22142-5A27-4B73-98DD-091C438EB2FA}"/>
    </a:ext>
  </a:extLst>
</a:theme>
</file>

<file path=ppt/theme/theme2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44CA6DE6677D444AAC8F6E3A3DC303C" ma:contentTypeVersion="19" ma:contentTypeDescription="Create a new document." ma:contentTypeScope="" ma:versionID="4095d2e95ed648a5411a15b49800ea56">
  <xsd:schema xmlns:xsd="http://www.w3.org/2001/XMLSchema" xmlns:xs="http://www.w3.org/2001/XMLSchema" xmlns:p="http://schemas.microsoft.com/office/2006/metadata/properties" xmlns:ns2="6820bf7a-2f66-4a35-b05a-fe5df42323ad" xmlns:ns3="9a84338f-7c3f-4013-b62c-2320c6dcb5a6" targetNamespace="http://schemas.microsoft.com/office/2006/metadata/properties" ma:root="true" ma:fieldsID="6f3f52de1b2699bcca7c3d84ad912e45" ns2:_="" ns3:_="">
    <xsd:import namespace="6820bf7a-2f66-4a35-b05a-fe5df42323ad"/>
    <xsd:import namespace="9a84338f-7c3f-4013-b62c-2320c6dcb5a6"/>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ServiceLocation" minOccurs="0"/>
                <xsd:element ref="ns2:MediaLengthInSeconds" minOccurs="0"/>
                <xsd:element ref="ns3:TaxKeywordTaxHTField" minOccurs="0"/>
                <xsd:element ref="ns3:TaxCatchAll" minOccurs="0"/>
                <xsd:element ref="ns2:imagepreview"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820bf7a-2f66-4a35-b05a-fe5df42323a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imagepreview" ma:index="22" nillable="true" ma:displayName="image preview" ma:format="Thumbnail" ma:internalName="imagepreview">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8ce9f98e-9ad5-43de-b59a-72d7e946aae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a84338f-7c3f-4013-b62c-2320c6dcb5a6"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KeywordTaxHTField" ma:index="20" nillable="true" ma:taxonomy="true" ma:internalName="TaxKeywordTaxHTField" ma:taxonomyFieldName="TaxKeyword" ma:displayName="Enterprise Keywords" ma:fieldId="{23f27201-bee3-471e-b2e7-b64fd8b7ca38}" ma:taxonomyMulti="true" ma:sspId="8ce9f98e-9ad5-43de-b59a-72d7e946aae0" ma:termSetId="00000000-0000-0000-0000-000000000000" ma:anchorId="00000000-0000-0000-0000-000000000000" ma:open="true" ma:isKeyword="true">
      <xsd:complexType>
        <xsd:sequence>
          <xsd:element ref="pc:Terms" minOccurs="0" maxOccurs="1"/>
        </xsd:sequence>
      </xsd:complexType>
    </xsd:element>
    <xsd:element name="TaxCatchAll" ma:index="21" nillable="true" ma:displayName="Taxonomy Catch All Column" ma:hidden="true" ma:list="{60628c1c-709c-4053-b729-49b3c5687c11}" ma:internalName="TaxCatchAll" ma:showField="CatchAllData" ma:web="9a84338f-7c3f-4013-b62c-2320c6dcb5a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820bf7a-2f66-4a35-b05a-fe5df42323ad">
      <Terms xmlns="http://schemas.microsoft.com/office/infopath/2007/PartnerControls"/>
    </lcf76f155ced4ddcb4097134ff3c332f>
    <TaxCatchAll xmlns="9a84338f-7c3f-4013-b62c-2320c6dcb5a6" xsi:nil="true"/>
    <TaxKeywordTaxHTField xmlns="9a84338f-7c3f-4013-b62c-2320c6dcb5a6">
      <Terms xmlns="http://schemas.microsoft.com/office/infopath/2007/PartnerControls"/>
    </TaxKeywordTaxHTField>
    <imagepreview xmlns="6820bf7a-2f66-4a35-b05a-fe5df42323ad" xsi:nil="true"/>
  </documentManagement>
</p:properties>
</file>

<file path=customXml/itemProps1.xml><?xml version="1.0" encoding="utf-8"?>
<ds:datastoreItem xmlns:ds="http://schemas.openxmlformats.org/officeDocument/2006/customXml" ds:itemID="{9A4F64F4-2A15-40DD-844E-043B4AE7881B}"/>
</file>

<file path=customXml/itemProps2.xml><?xml version="1.0" encoding="utf-8"?>
<ds:datastoreItem xmlns:ds="http://schemas.openxmlformats.org/officeDocument/2006/customXml" ds:itemID="{947FD3B3-4E21-4F04-92DA-C02AAB3CE8B9}">
  <ds:schemaRefs>
    <ds:schemaRef ds:uri="http://schemas.microsoft.com/sharepoint/v3/contenttype/forms"/>
  </ds:schemaRefs>
</ds:datastoreItem>
</file>

<file path=customXml/itemProps3.xml><?xml version="1.0" encoding="utf-8"?>
<ds:datastoreItem xmlns:ds="http://schemas.openxmlformats.org/officeDocument/2006/customXml" ds:itemID="{3F990137-3EB5-4D7B-8902-826E57E44E4D}"/>
</file>

<file path=docMetadata/LabelInfo.xml><?xml version="1.0" encoding="utf-8"?>
<clbl:labelList xmlns:clbl="http://schemas.microsoft.com/office/2020/mipLabelMetadata">
  <clbl:label id="{14b77578-9773-42d5-8507-251ca2dc2b06}" enabled="0" method="" siteId="{14b77578-9773-42d5-8507-251ca2dc2b06}" removed="1"/>
</clbl:labelList>
</file>

<file path=docProps/app.xml><?xml version="1.0" encoding="utf-8"?>
<Properties xmlns="http://schemas.openxmlformats.org/officeDocument/2006/extended-properties" xmlns:vt="http://schemas.openxmlformats.org/officeDocument/2006/docPropsVTypes">
  <TotalTime>5427</TotalTime>
  <Words>7513</Words>
  <Application>Microsoft Office PowerPoint</Application>
  <PresentationFormat>Widescreen</PresentationFormat>
  <Paragraphs>885</Paragraphs>
  <Slides>46</Slides>
  <Notes>44</Notes>
  <HiddenSlides>0</HiddenSlides>
  <MMClips>3</MMClips>
  <ScaleCrop>false</ScaleCrop>
  <HeadingPairs>
    <vt:vector size="8" baseType="variant">
      <vt:variant>
        <vt:lpstr>Fonts Used</vt:lpstr>
      </vt:variant>
      <vt:variant>
        <vt:i4>24</vt:i4>
      </vt:variant>
      <vt:variant>
        <vt:lpstr>Theme</vt:lpstr>
      </vt:variant>
      <vt:variant>
        <vt:i4>22</vt:i4>
      </vt:variant>
      <vt:variant>
        <vt:lpstr>Embedded OLE Servers</vt:lpstr>
      </vt:variant>
      <vt:variant>
        <vt:i4>1</vt:i4>
      </vt:variant>
      <vt:variant>
        <vt:lpstr>Slide Titles</vt:lpstr>
      </vt:variant>
      <vt:variant>
        <vt:i4>46</vt:i4>
      </vt:variant>
    </vt:vector>
  </HeadingPairs>
  <TitlesOfParts>
    <vt:vector size="93" baseType="lpstr">
      <vt:lpstr>-apple-system</vt:lpstr>
      <vt:lpstr>Arial</vt:lpstr>
      <vt:lpstr>Arial Black</vt:lpstr>
      <vt:lpstr>Arial Bold</vt:lpstr>
      <vt:lpstr>Bahnschrift Light</vt:lpstr>
      <vt:lpstr>Calibri</vt:lpstr>
      <vt:lpstr>Calibri Light</vt:lpstr>
      <vt:lpstr>Courier New</vt:lpstr>
      <vt:lpstr>ff-quadraat-web-pro</vt:lpstr>
      <vt:lpstr>Franklin Gothic Book</vt:lpstr>
      <vt:lpstr>Google Sans</vt:lpstr>
      <vt:lpstr>Helvetica</vt:lpstr>
      <vt:lpstr>helvetica-w01-light</vt:lpstr>
      <vt:lpstr>Lato</vt:lpstr>
      <vt:lpstr>Lucida Calligraphy</vt:lpstr>
      <vt:lpstr>Open Sans</vt:lpstr>
      <vt:lpstr>proxima-nova</vt:lpstr>
      <vt:lpstr>Roboto</vt:lpstr>
      <vt:lpstr>System Font Regular</vt:lpstr>
      <vt:lpstr>Times New Roman</vt:lpstr>
      <vt:lpstr>Trebuchet MS</vt:lpstr>
      <vt:lpstr>Verdana</vt:lpstr>
      <vt:lpstr>Wingdings</vt:lpstr>
      <vt:lpstr>Wingdings 2</vt:lpstr>
      <vt:lpstr>Office Theme</vt:lpstr>
      <vt:lpstr>1_Office Theme</vt:lpstr>
      <vt:lpstr>Custom Design</vt:lpstr>
      <vt:lpstr>2_Office Theme</vt:lpstr>
      <vt:lpstr>2_NCATS Theme</vt:lpstr>
      <vt:lpstr>6_Office Theme</vt:lpstr>
      <vt:lpstr>1_Content Slide</vt:lpstr>
      <vt:lpstr>4_Office Theme</vt:lpstr>
      <vt:lpstr>3_Office Theme</vt:lpstr>
      <vt:lpstr>5_Office Theme</vt:lpstr>
      <vt:lpstr>7_Office Theme</vt:lpstr>
      <vt:lpstr>4_NCATS Theme</vt:lpstr>
      <vt:lpstr>1_NCATS Theme</vt:lpstr>
      <vt:lpstr>1_White</vt:lpstr>
      <vt:lpstr>12_White</vt:lpstr>
      <vt:lpstr>8_Office Theme</vt:lpstr>
      <vt:lpstr>10_Office Theme</vt:lpstr>
      <vt:lpstr>NCATS-master</vt:lpstr>
      <vt:lpstr>1_Custom Design</vt:lpstr>
      <vt:lpstr>9_Office Theme</vt:lpstr>
      <vt:lpstr>2_Custom Design</vt:lpstr>
      <vt:lpstr>National Institutes of Health</vt:lpstr>
      <vt:lpstr>Worksheet</vt:lpstr>
      <vt:lpstr>Research at the Intersection of Translational Science and Genomics</vt:lpstr>
      <vt:lpstr>PowerPoint Presentation</vt:lpstr>
      <vt:lpstr>The Public Health Challenge</vt:lpstr>
      <vt:lpstr>NCATS’ MISSION</vt:lpstr>
      <vt:lpstr>PowerPoint Presentation</vt:lpstr>
      <vt:lpstr>PowerPoint Presentation</vt:lpstr>
      <vt:lpstr>PowerPoint Presentation</vt:lpstr>
      <vt:lpstr>Revolutionizing Drug Development Approaches</vt:lpstr>
      <vt:lpstr>Better predictive models</vt:lpstr>
      <vt:lpstr>Physiological Changes under Prolonged Microgravity: Chips in Space</vt:lpstr>
      <vt:lpstr>PowerPoint Presentation</vt:lpstr>
      <vt:lpstr>PowerPoint Presentation</vt:lpstr>
      <vt:lpstr>PowerPoint Presentation</vt:lpstr>
      <vt:lpstr>PowerPoint Presentation</vt:lpstr>
      <vt:lpstr>PowerPoint Presentation</vt:lpstr>
      <vt:lpstr>PowerPoint Presentation</vt:lpstr>
      <vt:lpstr>Shortening the Diagnostic Odyssey</vt:lpstr>
      <vt:lpstr>Developing and Streamlining Delivery Approaches</vt:lpstr>
      <vt:lpstr>PowerPoint Presentation</vt:lpstr>
      <vt:lpstr>SCGE Phase 2: Translating in vivo Genome Editing Therapies into the Clinic More Broadly and Efficiently </vt:lpstr>
      <vt:lpstr>PowerPoint Presentation</vt:lpstr>
      <vt:lpstr>Clinical portfolio announced May 16, 2023</vt:lpstr>
      <vt:lpstr>PowerPoint Presentation</vt:lpstr>
      <vt:lpstr>PowerPoint Presentation</vt:lpstr>
      <vt:lpstr>Platform Vector-Gene Therapy (PaVe-GT) Milestones Orphan Drug and Rare Pediatric Disease Designation Templates</vt:lpstr>
      <vt:lpstr>3D Tissue Models for Gene Therapy Efficacy Testing Pave-GT Program</vt:lpstr>
      <vt:lpstr>PowerPoint Presentation</vt:lpstr>
      <vt:lpstr>PowerPoint Presentation</vt:lpstr>
      <vt:lpstr>PowerPoint Presentation</vt:lpstr>
      <vt:lpstr>PowerPoint Presentation</vt:lpstr>
      <vt:lpstr>PowerPoint Presentation</vt:lpstr>
      <vt:lpstr>CTSA Program: Premier National Network Speeds Health Solutions</vt:lpstr>
      <vt:lpstr>…Local strengths enable nimble, rapid, and robust responses to national public health challenges</vt:lpstr>
      <vt:lpstr>PowerPoint Presentation</vt:lpstr>
      <vt:lpstr>PowerPoint Presentation</vt:lpstr>
      <vt:lpstr>Privacy Preserving Record Linkage, (PPRL) connecting records using secure, pseudonymization processes in a data set that refer to the same individual across different data sources while maintaining the individuals’ privacy </vt:lpstr>
      <vt:lpstr>Answering Questions about Paxlovid for the WH</vt:lpstr>
      <vt:lpstr>Answering Questions about Paxlovid for the WH</vt:lpstr>
      <vt:lpstr>ACTIV-6       Enhancing Public Health Impact Through Associated Analyses of Real World Data</vt:lpstr>
      <vt:lpstr>Examples of Collaborative CTSA Genomics Programs</vt:lpstr>
      <vt:lpstr>PowerPoint Presentation</vt:lpstr>
      <vt:lpstr>13 Years to 13 Hours </vt:lpstr>
      <vt:lpstr>PowerPoint Presentation</vt:lpstr>
      <vt:lpstr>PowerPoint Presentation</vt:lpstr>
      <vt:lpstr>NCATS’ Budget At-a-Glance</vt:lpstr>
      <vt:lpstr>Example: Fully-automated production of drug screen-ready liver cells from iPSCs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Appropriations: FY 2024</dc:title>
  <dc:creator>Rutter, Joni (NIH/NCATS) [E]</dc:creator>
  <cp:lastModifiedBy>Nerurkar, Mukul (NIH/NHGRI) [E]</cp:lastModifiedBy>
  <cp:revision>43</cp:revision>
  <dcterms:created xsi:type="dcterms:W3CDTF">2024-01-30T13:58:15Z</dcterms:created>
  <dcterms:modified xsi:type="dcterms:W3CDTF">2024-02-19T14:46:07Z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xKeyword">
    <vt:lpwstr/>
  </property>
  <property fmtid="{D5CDD505-2E9C-101B-9397-08002B2CF9AE}" pid="3" name="MediaServiceImageTags">
    <vt:lpwstr/>
  </property>
  <property fmtid="{D5CDD505-2E9C-101B-9397-08002B2CF9AE}" pid="4" name="ContentTypeId">
    <vt:lpwstr>0x010100844CA6DE6677D444AAC8F6E3A3DC303C</vt:lpwstr>
  </property>
</Properties>
</file>